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x="18288000" cy="10287000"/>
  <p:notesSz cx="6858000" cy="9144000"/>
  <p:embeddedFontLst>
    <p:embeddedFont>
      <p:font typeface="Montserrat" charset="1" panose="00000500000000000000"/>
      <p:regular r:id="rId21"/>
    </p:embeddedFont>
    <p:embeddedFont>
      <p:font typeface="Montserrat Bold" charset="1" panose="00000800000000000000"/>
      <p:regular r:id="rId22"/>
    </p:embeddedFont>
    <p:embeddedFont>
      <p:font typeface="Montserrat Italics" charset="1" panose="00000500000000000000"/>
      <p:regular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jpeg" Type="http://schemas.openxmlformats.org/officeDocument/2006/relationships/image"/><Relationship Id="rId3" Target="../media/image13.pn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jpe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jpe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 Id="rId5" Target="../media/image16.jpeg" Type="http://schemas.openxmlformats.org/officeDocument/2006/relationships/image"/><Relationship Id="rId6" Target="../media/image17.jpe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jpe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 Id="rId5" Target="../media/image19.jpeg" Type="http://schemas.openxmlformats.org/officeDocument/2006/relationships/image"/><Relationship Id="rId6" Target="../media/image20.png" Type="http://schemas.openxmlformats.org/officeDocument/2006/relationships/image"/><Relationship Id="rId7" Target="../media/image21.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6.jpe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7.jpe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5.jpe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0.jpe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1.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DE59">
                <a:alpha val="100000"/>
              </a:srgbClr>
            </a:gs>
            <a:gs pos="100000">
              <a:srgbClr val="FF914D">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3414845" y="1188931"/>
            <a:ext cx="1991544" cy="1991544"/>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7AF0">
                    <a:alpha val="96000"/>
                  </a:srgbClr>
                </a:gs>
                <a:gs pos="100000">
                  <a:srgbClr val="F7ACFF">
                    <a:alpha val="0"/>
                  </a:srgbClr>
                </a:gs>
              </a:gsLst>
              <a:lin ang="0"/>
            </a:gra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3043659" y="4214522"/>
            <a:ext cx="3185721" cy="3185721"/>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7AF0">
                    <a:alpha val="58000"/>
                  </a:srgbClr>
                </a:gs>
                <a:gs pos="100000">
                  <a:srgbClr val="F7ACFF">
                    <a:alpha val="0"/>
                  </a:srgbClr>
                </a:gs>
              </a:gsLst>
              <a:lin ang="0"/>
            </a:gradFill>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4163679" y="7797695"/>
            <a:ext cx="884434" cy="884434"/>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7AF0">
                    <a:alpha val="96000"/>
                  </a:srgbClr>
                </a:gs>
                <a:gs pos="100000">
                  <a:srgbClr val="F7ACFF">
                    <a:alpha val="0"/>
                  </a:srgbClr>
                </a:gs>
              </a:gsLst>
              <a:lin ang="0"/>
            </a:gradFill>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12744482" y="1504605"/>
            <a:ext cx="1892038" cy="1892038"/>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3C67BF">
                    <a:alpha val="96000"/>
                  </a:srgbClr>
                </a:gs>
                <a:gs pos="100000">
                  <a:srgbClr val="FFA81B">
                    <a:alpha val="96000"/>
                  </a:srgbClr>
                </a:gs>
              </a:gsLst>
              <a:lin ang="0"/>
            </a:gradFill>
          </p:spPr>
        </p:sp>
        <p:sp>
          <p:nvSpPr>
            <p:cNvPr name="TextBox 13" id="13"/>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15344946" y="6400189"/>
            <a:ext cx="884434" cy="884434"/>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3C67BF">
                    <a:alpha val="96000"/>
                  </a:srgbClr>
                </a:gs>
                <a:gs pos="100000">
                  <a:srgbClr val="FFA81B">
                    <a:alpha val="96000"/>
                  </a:srgbClr>
                </a:gs>
              </a:gsLst>
              <a:lin ang="0"/>
            </a:gradFill>
          </p:spPr>
        </p:sp>
        <p:sp>
          <p:nvSpPr>
            <p:cNvPr name="TextBox 16" id="16"/>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7" id="17"/>
          <p:cNvGrpSpPr/>
          <p:nvPr/>
        </p:nvGrpSpPr>
        <p:grpSpPr>
          <a:xfrm rot="0">
            <a:off x="637067" y="3608432"/>
            <a:ext cx="3070135" cy="3070135"/>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7AF0">
                    <a:alpha val="96000"/>
                  </a:srgbClr>
                </a:gs>
                <a:gs pos="100000">
                  <a:srgbClr val="F7ACFF">
                    <a:alpha val="0"/>
                  </a:srgbClr>
                </a:gs>
              </a:gsLst>
              <a:lin ang="0"/>
            </a:gradFill>
          </p:spPr>
        </p:sp>
        <p:sp>
          <p:nvSpPr>
            <p:cNvPr name="TextBox 19" id="19"/>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20" id="20"/>
          <p:cNvSpPr/>
          <p:nvPr/>
        </p:nvSpPr>
        <p:spPr>
          <a:xfrm flipH="false" flipV="false" rot="0">
            <a:off x="1028700" y="9444450"/>
            <a:ext cx="415258" cy="415258"/>
          </a:xfrm>
          <a:custGeom>
            <a:avLst/>
            <a:gdLst/>
            <a:ahLst/>
            <a:cxnLst/>
            <a:rect r="r" b="b" t="t" l="l"/>
            <a:pathLst>
              <a:path h="415258" w="415258">
                <a:moveTo>
                  <a:pt x="0" y="0"/>
                </a:moveTo>
                <a:lnTo>
                  <a:pt x="415258" y="0"/>
                </a:lnTo>
                <a:lnTo>
                  <a:pt x="415258" y="415258"/>
                </a:lnTo>
                <a:lnTo>
                  <a:pt x="0" y="41525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21" id="21"/>
          <p:cNvGrpSpPr/>
          <p:nvPr/>
        </p:nvGrpSpPr>
        <p:grpSpPr>
          <a:xfrm rot="0">
            <a:off x="2172135" y="2337613"/>
            <a:ext cx="6031608" cy="6031608"/>
            <a:chOff x="0" y="0"/>
            <a:chExt cx="812800" cy="812800"/>
          </a:xfrm>
        </p:grpSpPr>
        <p:sp>
          <p:nvSpPr>
            <p:cNvPr name="Freeform 22" id="2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7AF0">
                    <a:alpha val="58000"/>
                  </a:srgbClr>
                </a:gs>
                <a:gs pos="100000">
                  <a:srgbClr val="FFA81B">
                    <a:alpha val="58000"/>
                  </a:srgbClr>
                </a:gs>
              </a:gsLst>
              <a:lin ang="0"/>
            </a:gradFill>
          </p:spPr>
        </p:sp>
        <p:sp>
          <p:nvSpPr>
            <p:cNvPr name="TextBox 23" id="23"/>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24" id="24"/>
          <p:cNvSpPr txBox="true"/>
          <p:nvPr/>
        </p:nvSpPr>
        <p:spPr>
          <a:xfrm rot="0">
            <a:off x="4234921" y="5672336"/>
            <a:ext cx="12177370" cy="1170070"/>
          </a:xfrm>
          <a:prstGeom prst="rect">
            <a:avLst/>
          </a:prstGeom>
        </p:spPr>
        <p:txBody>
          <a:bodyPr anchor="t" rtlCol="false" tIns="0" lIns="0" bIns="0" rIns="0">
            <a:spAutoFit/>
          </a:bodyPr>
          <a:lstStyle/>
          <a:p>
            <a:pPr algn="ctr">
              <a:lnSpc>
                <a:spcPts val="8226"/>
              </a:lnSpc>
            </a:pPr>
            <a:r>
              <a:rPr lang="en-US" sz="10282">
                <a:solidFill>
                  <a:srgbClr val="002D73"/>
                </a:solidFill>
                <a:latin typeface="Montserrat"/>
                <a:ea typeface="Montserrat"/>
                <a:cs typeface="Montserrat"/>
                <a:sym typeface="Montserrat"/>
              </a:rPr>
              <a:t>Ceremony Central</a:t>
            </a:r>
          </a:p>
        </p:txBody>
      </p:sp>
      <p:sp>
        <p:nvSpPr>
          <p:cNvPr name="TextBox 25" id="25"/>
          <p:cNvSpPr txBox="true"/>
          <p:nvPr/>
        </p:nvSpPr>
        <p:spPr>
          <a:xfrm rot="0">
            <a:off x="2727769" y="4439664"/>
            <a:ext cx="13059394" cy="1180228"/>
          </a:xfrm>
          <a:prstGeom prst="rect">
            <a:avLst/>
          </a:prstGeom>
        </p:spPr>
        <p:txBody>
          <a:bodyPr anchor="t" rtlCol="false" tIns="0" lIns="0" bIns="0" rIns="0">
            <a:spAutoFit/>
          </a:bodyPr>
          <a:lstStyle/>
          <a:p>
            <a:pPr algn="ctr">
              <a:lnSpc>
                <a:spcPts val="8386"/>
              </a:lnSpc>
            </a:pPr>
            <a:r>
              <a:rPr lang="en-US" b="true" sz="10482">
                <a:solidFill>
                  <a:srgbClr val="002D73"/>
                </a:solidFill>
                <a:latin typeface="Montserrat Bold"/>
                <a:ea typeface="Montserrat Bold"/>
                <a:cs typeface="Montserrat Bold"/>
                <a:sym typeface="Montserrat Bold"/>
              </a:rPr>
              <a:t>PACE UNIVERSITY</a:t>
            </a:r>
          </a:p>
        </p:txBody>
      </p:sp>
      <p:sp>
        <p:nvSpPr>
          <p:cNvPr name="TextBox 26" id="26"/>
          <p:cNvSpPr txBox="true"/>
          <p:nvPr/>
        </p:nvSpPr>
        <p:spPr>
          <a:xfrm rot="0">
            <a:off x="1996708" y="844897"/>
            <a:ext cx="1710494" cy="472382"/>
          </a:xfrm>
          <a:prstGeom prst="rect">
            <a:avLst/>
          </a:prstGeom>
        </p:spPr>
        <p:txBody>
          <a:bodyPr anchor="t" rtlCol="false" tIns="0" lIns="0" bIns="0" rIns="0">
            <a:spAutoFit/>
          </a:bodyPr>
          <a:lstStyle/>
          <a:p>
            <a:pPr algn="l">
              <a:lnSpc>
                <a:spcPts val="1859"/>
              </a:lnSpc>
            </a:pPr>
            <a:r>
              <a:rPr lang="en-US" sz="1822" b="true">
                <a:solidFill>
                  <a:srgbClr val="002D73"/>
                </a:solidFill>
                <a:latin typeface="Montserrat Bold"/>
                <a:ea typeface="Montserrat Bold"/>
                <a:cs typeface="Montserrat Bold"/>
                <a:sym typeface="Montserrat Bold"/>
              </a:rPr>
              <a:t>PACE</a:t>
            </a:r>
          </a:p>
          <a:p>
            <a:pPr algn="l">
              <a:lnSpc>
                <a:spcPts val="1859"/>
              </a:lnSpc>
            </a:pPr>
            <a:r>
              <a:rPr lang="en-US" sz="1822" b="true">
                <a:solidFill>
                  <a:srgbClr val="002D73"/>
                </a:solidFill>
                <a:latin typeface="Montserrat Bold"/>
                <a:ea typeface="Montserrat Bold"/>
                <a:cs typeface="Montserrat Bold"/>
                <a:sym typeface="Montserrat Bold"/>
              </a:rPr>
              <a:t>UNIVERSITY</a:t>
            </a:r>
          </a:p>
        </p:txBody>
      </p:sp>
      <p:sp>
        <p:nvSpPr>
          <p:cNvPr name="TextBox 27" id="27"/>
          <p:cNvSpPr txBox="true"/>
          <p:nvPr/>
        </p:nvSpPr>
        <p:spPr>
          <a:xfrm rot="0">
            <a:off x="16050268" y="9473025"/>
            <a:ext cx="724046" cy="242737"/>
          </a:xfrm>
          <a:prstGeom prst="rect">
            <a:avLst/>
          </a:prstGeom>
        </p:spPr>
        <p:txBody>
          <a:bodyPr anchor="t" rtlCol="false" tIns="0" lIns="0" bIns="0" rIns="0">
            <a:spAutoFit/>
          </a:bodyPr>
          <a:lstStyle/>
          <a:p>
            <a:pPr algn="l">
              <a:lnSpc>
                <a:spcPts val="1859"/>
              </a:lnSpc>
            </a:pPr>
            <a:r>
              <a:rPr lang="en-US" sz="1822" b="true">
                <a:solidFill>
                  <a:srgbClr val="002D73"/>
                </a:solidFill>
                <a:latin typeface="Montserrat Bold"/>
                <a:ea typeface="Montserrat Bold"/>
                <a:cs typeface="Montserrat Bold"/>
                <a:sym typeface="Montserrat Bold"/>
              </a:rPr>
              <a:t>Page</a:t>
            </a:r>
          </a:p>
        </p:txBody>
      </p:sp>
      <p:sp>
        <p:nvSpPr>
          <p:cNvPr name="TextBox 28" id="28"/>
          <p:cNvSpPr txBox="true"/>
          <p:nvPr/>
        </p:nvSpPr>
        <p:spPr>
          <a:xfrm rot="0">
            <a:off x="16774314" y="9473025"/>
            <a:ext cx="354591" cy="241692"/>
          </a:xfrm>
          <a:prstGeom prst="rect">
            <a:avLst/>
          </a:prstGeom>
        </p:spPr>
        <p:txBody>
          <a:bodyPr anchor="t" rtlCol="false" tIns="0" lIns="0" bIns="0" rIns="0">
            <a:spAutoFit/>
          </a:bodyPr>
          <a:lstStyle/>
          <a:p>
            <a:pPr algn="l">
              <a:lnSpc>
                <a:spcPts val="1859"/>
              </a:lnSpc>
            </a:pPr>
            <a:r>
              <a:rPr lang="en-US" sz="1822">
                <a:solidFill>
                  <a:srgbClr val="002D73"/>
                </a:solidFill>
                <a:latin typeface="Montserrat"/>
                <a:ea typeface="Montserrat"/>
                <a:cs typeface="Montserrat"/>
                <a:sym typeface="Montserrat"/>
              </a:rPr>
              <a:t>01</a:t>
            </a:r>
          </a:p>
        </p:txBody>
      </p:sp>
      <p:sp>
        <p:nvSpPr>
          <p:cNvPr name="TextBox 29" id="29"/>
          <p:cNvSpPr txBox="true"/>
          <p:nvPr/>
        </p:nvSpPr>
        <p:spPr>
          <a:xfrm rot="0">
            <a:off x="16412291" y="844114"/>
            <a:ext cx="847009" cy="286979"/>
          </a:xfrm>
          <a:prstGeom prst="rect">
            <a:avLst/>
          </a:prstGeom>
        </p:spPr>
        <p:txBody>
          <a:bodyPr anchor="t" rtlCol="false" tIns="0" lIns="0" bIns="0" rIns="0">
            <a:spAutoFit/>
          </a:bodyPr>
          <a:lstStyle/>
          <a:p>
            <a:pPr algn="l">
              <a:lnSpc>
                <a:spcPts val="2227"/>
              </a:lnSpc>
            </a:pPr>
            <a:r>
              <a:rPr lang="en-US" sz="2183" b="true">
                <a:solidFill>
                  <a:srgbClr val="002D73"/>
                </a:solidFill>
                <a:latin typeface="Montserrat Bold"/>
                <a:ea typeface="Montserrat Bold"/>
                <a:cs typeface="Montserrat Bold"/>
                <a:sym typeface="Montserrat Bold"/>
              </a:rPr>
              <a:t>2025</a:t>
            </a:r>
          </a:p>
        </p:txBody>
      </p:sp>
      <p:sp>
        <p:nvSpPr>
          <p:cNvPr name="TextBox 30" id="30"/>
          <p:cNvSpPr txBox="true"/>
          <p:nvPr/>
        </p:nvSpPr>
        <p:spPr>
          <a:xfrm rot="0">
            <a:off x="1040212" y="8970251"/>
            <a:ext cx="2374633" cy="288049"/>
          </a:xfrm>
          <a:prstGeom prst="rect">
            <a:avLst/>
          </a:prstGeom>
        </p:spPr>
        <p:txBody>
          <a:bodyPr anchor="t" rtlCol="false" tIns="0" lIns="0" bIns="0" rIns="0">
            <a:spAutoFit/>
          </a:bodyPr>
          <a:lstStyle/>
          <a:p>
            <a:pPr algn="l">
              <a:lnSpc>
                <a:spcPts val="2227"/>
              </a:lnSpc>
            </a:pPr>
            <a:r>
              <a:rPr lang="en-US" sz="2183" b="true">
                <a:solidFill>
                  <a:srgbClr val="002D73"/>
                </a:solidFill>
                <a:latin typeface="Montserrat Bold"/>
                <a:ea typeface="Montserrat Bold"/>
                <a:cs typeface="Montserrat Bold"/>
                <a:sym typeface="Montserrat Bold"/>
              </a:rPr>
              <a:t>Team Member :</a:t>
            </a:r>
          </a:p>
        </p:txBody>
      </p:sp>
      <p:sp>
        <p:nvSpPr>
          <p:cNvPr name="TextBox 31" id="31"/>
          <p:cNvSpPr txBox="true"/>
          <p:nvPr/>
        </p:nvSpPr>
        <p:spPr>
          <a:xfrm rot="0">
            <a:off x="4163679" y="8970251"/>
            <a:ext cx="2374633" cy="288049"/>
          </a:xfrm>
          <a:prstGeom prst="rect">
            <a:avLst/>
          </a:prstGeom>
        </p:spPr>
        <p:txBody>
          <a:bodyPr anchor="t" rtlCol="false" tIns="0" lIns="0" bIns="0" rIns="0">
            <a:spAutoFit/>
          </a:bodyPr>
          <a:lstStyle/>
          <a:p>
            <a:pPr algn="l">
              <a:lnSpc>
                <a:spcPts val="2227"/>
              </a:lnSpc>
            </a:pPr>
            <a:r>
              <a:rPr lang="en-US" sz="2183">
                <a:solidFill>
                  <a:srgbClr val="002D73"/>
                </a:solidFill>
                <a:latin typeface="Montserrat"/>
                <a:ea typeface="Montserrat"/>
                <a:cs typeface="Montserrat"/>
                <a:sym typeface="Montserrat"/>
              </a:rPr>
              <a:t>Aniket</a:t>
            </a:r>
          </a:p>
        </p:txBody>
      </p:sp>
      <p:sp>
        <p:nvSpPr>
          <p:cNvPr name="TextBox 32" id="32"/>
          <p:cNvSpPr txBox="true"/>
          <p:nvPr/>
        </p:nvSpPr>
        <p:spPr>
          <a:xfrm rot="0">
            <a:off x="7290786" y="8970251"/>
            <a:ext cx="2374633" cy="288049"/>
          </a:xfrm>
          <a:prstGeom prst="rect">
            <a:avLst/>
          </a:prstGeom>
        </p:spPr>
        <p:txBody>
          <a:bodyPr anchor="t" rtlCol="false" tIns="0" lIns="0" bIns="0" rIns="0">
            <a:spAutoFit/>
          </a:bodyPr>
          <a:lstStyle/>
          <a:p>
            <a:pPr algn="l">
              <a:lnSpc>
                <a:spcPts val="2227"/>
              </a:lnSpc>
            </a:pPr>
            <a:r>
              <a:rPr lang="en-US" sz="2183">
                <a:solidFill>
                  <a:srgbClr val="002D73"/>
                </a:solidFill>
                <a:latin typeface="Montserrat"/>
                <a:ea typeface="Montserrat"/>
                <a:cs typeface="Montserrat"/>
                <a:sym typeface="Montserrat"/>
              </a:rPr>
              <a:t>Pavankumar</a:t>
            </a:r>
          </a:p>
        </p:txBody>
      </p:sp>
      <p:sp>
        <p:nvSpPr>
          <p:cNvPr name="TextBox 33" id="33"/>
          <p:cNvSpPr txBox="true"/>
          <p:nvPr/>
        </p:nvSpPr>
        <p:spPr>
          <a:xfrm rot="0">
            <a:off x="10958135" y="8970251"/>
            <a:ext cx="2374633" cy="288049"/>
          </a:xfrm>
          <a:prstGeom prst="rect">
            <a:avLst/>
          </a:prstGeom>
        </p:spPr>
        <p:txBody>
          <a:bodyPr anchor="t" rtlCol="false" tIns="0" lIns="0" bIns="0" rIns="0">
            <a:spAutoFit/>
          </a:bodyPr>
          <a:lstStyle/>
          <a:p>
            <a:pPr algn="l">
              <a:lnSpc>
                <a:spcPts val="2227"/>
              </a:lnSpc>
            </a:pPr>
            <a:r>
              <a:rPr lang="en-US" sz="2183">
                <a:solidFill>
                  <a:srgbClr val="002D73"/>
                </a:solidFill>
                <a:latin typeface="Montserrat"/>
                <a:ea typeface="Montserrat"/>
                <a:cs typeface="Montserrat"/>
                <a:sym typeface="Montserrat"/>
              </a:rPr>
              <a:t>Jegan</a:t>
            </a:r>
          </a:p>
        </p:txBody>
      </p:sp>
      <p:sp>
        <p:nvSpPr>
          <p:cNvPr name="TextBox 34" id="34"/>
          <p:cNvSpPr txBox="true"/>
          <p:nvPr/>
        </p:nvSpPr>
        <p:spPr>
          <a:xfrm rot="0">
            <a:off x="14037658" y="8970251"/>
            <a:ext cx="2374633" cy="288049"/>
          </a:xfrm>
          <a:prstGeom prst="rect">
            <a:avLst/>
          </a:prstGeom>
        </p:spPr>
        <p:txBody>
          <a:bodyPr anchor="t" rtlCol="false" tIns="0" lIns="0" bIns="0" rIns="0">
            <a:spAutoFit/>
          </a:bodyPr>
          <a:lstStyle/>
          <a:p>
            <a:pPr algn="l">
              <a:lnSpc>
                <a:spcPts val="2227"/>
              </a:lnSpc>
            </a:pPr>
            <a:r>
              <a:rPr lang="en-US" sz="2183">
                <a:solidFill>
                  <a:srgbClr val="002D73"/>
                </a:solidFill>
                <a:latin typeface="Montserrat"/>
                <a:ea typeface="Montserrat"/>
                <a:cs typeface="Montserrat"/>
                <a:sym typeface="Montserrat"/>
              </a:rPr>
              <a:t>Manihas</a:t>
            </a:r>
          </a:p>
        </p:txBody>
      </p:sp>
      <p:grpSp>
        <p:nvGrpSpPr>
          <p:cNvPr name="Group 35" id="35"/>
          <p:cNvGrpSpPr/>
          <p:nvPr/>
        </p:nvGrpSpPr>
        <p:grpSpPr>
          <a:xfrm rot="0">
            <a:off x="362666" y="698883"/>
            <a:ext cx="1488443" cy="735834"/>
            <a:chOff x="0" y="0"/>
            <a:chExt cx="1984591" cy="981112"/>
          </a:xfrm>
        </p:grpSpPr>
        <p:grpSp>
          <p:nvGrpSpPr>
            <p:cNvPr name="Group 36" id="36"/>
            <p:cNvGrpSpPr/>
            <p:nvPr/>
          </p:nvGrpSpPr>
          <p:grpSpPr>
            <a:xfrm rot="0">
              <a:off x="0" y="202131"/>
              <a:ext cx="46226" cy="529860"/>
              <a:chOff x="0" y="0"/>
              <a:chExt cx="67985" cy="779270"/>
            </a:xfrm>
          </p:grpSpPr>
          <p:sp>
            <p:nvSpPr>
              <p:cNvPr name="Freeform 37" id="37"/>
              <p:cNvSpPr/>
              <p:nvPr/>
            </p:nvSpPr>
            <p:spPr>
              <a:xfrm flipH="false" flipV="false" rot="0">
                <a:off x="0" y="0"/>
                <a:ext cx="67985" cy="779270"/>
              </a:xfrm>
              <a:custGeom>
                <a:avLst/>
                <a:gdLst/>
                <a:ahLst/>
                <a:cxnLst/>
                <a:rect r="r" b="b" t="t" l="l"/>
                <a:pathLst>
                  <a:path h="779270" w="67985">
                    <a:moveTo>
                      <a:pt x="0" y="0"/>
                    </a:moveTo>
                    <a:lnTo>
                      <a:pt x="67985" y="0"/>
                    </a:lnTo>
                    <a:lnTo>
                      <a:pt x="67985" y="779270"/>
                    </a:lnTo>
                    <a:lnTo>
                      <a:pt x="0" y="779270"/>
                    </a:lnTo>
                    <a:close/>
                  </a:path>
                </a:pathLst>
              </a:custGeom>
              <a:gradFill rotWithShape="true">
                <a:gsLst>
                  <a:gs pos="0">
                    <a:srgbClr val="3C67BF">
                      <a:alpha val="100000"/>
                    </a:srgbClr>
                  </a:gs>
                  <a:gs pos="100000">
                    <a:srgbClr val="FFA81B">
                      <a:alpha val="100000"/>
                    </a:srgbClr>
                  </a:gs>
                </a:gsLst>
                <a:lin ang="0"/>
              </a:gradFill>
            </p:spPr>
          </p:sp>
          <p:sp>
            <p:nvSpPr>
              <p:cNvPr name="TextBox 38" id="38"/>
              <p:cNvSpPr txBox="true"/>
              <p:nvPr/>
            </p:nvSpPr>
            <p:spPr>
              <a:xfrm>
                <a:off x="0" y="-38100"/>
                <a:ext cx="67985" cy="817370"/>
              </a:xfrm>
              <a:prstGeom prst="rect">
                <a:avLst/>
              </a:prstGeom>
            </p:spPr>
            <p:txBody>
              <a:bodyPr anchor="ctr" rtlCol="false" tIns="50800" lIns="50800" bIns="50800" rIns="50800"/>
              <a:lstStyle/>
              <a:p>
                <a:pPr algn="ctr">
                  <a:lnSpc>
                    <a:spcPts val="2660"/>
                  </a:lnSpc>
                </a:pPr>
              </a:p>
            </p:txBody>
          </p:sp>
        </p:grpSp>
        <p:grpSp>
          <p:nvGrpSpPr>
            <p:cNvPr name="Group 39" id="39"/>
            <p:cNvGrpSpPr/>
            <p:nvPr/>
          </p:nvGrpSpPr>
          <p:grpSpPr>
            <a:xfrm rot="0">
              <a:off x="42049" y="202131"/>
              <a:ext cx="31834" cy="529860"/>
              <a:chOff x="0" y="0"/>
              <a:chExt cx="46819" cy="779270"/>
            </a:xfrm>
          </p:grpSpPr>
          <p:sp>
            <p:nvSpPr>
              <p:cNvPr name="Freeform 40" id="40"/>
              <p:cNvSpPr/>
              <p:nvPr/>
            </p:nvSpPr>
            <p:spPr>
              <a:xfrm flipH="false" flipV="false" rot="0">
                <a:off x="0" y="0"/>
                <a:ext cx="46819" cy="779270"/>
              </a:xfrm>
              <a:custGeom>
                <a:avLst/>
                <a:gdLst/>
                <a:ahLst/>
                <a:cxnLst/>
                <a:rect r="r" b="b" t="t" l="l"/>
                <a:pathLst>
                  <a:path h="779270" w="46819">
                    <a:moveTo>
                      <a:pt x="0" y="0"/>
                    </a:moveTo>
                    <a:lnTo>
                      <a:pt x="46819" y="0"/>
                    </a:lnTo>
                    <a:lnTo>
                      <a:pt x="46819" y="779270"/>
                    </a:lnTo>
                    <a:lnTo>
                      <a:pt x="0" y="779270"/>
                    </a:lnTo>
                    <a:close/>
                  </a:path>
                </a:pathLst>
              </a:custGeom>
              <a:gradFill rotWithShape="true">
                <a:gsLst>
                  <a:gs pos="0">
                    <a:srgbClr val="3C67BF">
                      <a:alpha val="100000"/>
                    </a:srgbClr>
                  </a:gs>
                  <a:gs pos="100000">
                    <a:srgbClr val="FFA81B">
                      <a:alpha val="100000"/>
                    </a:srgbClr>
                  </a:gs>
                </a:gsLst>
                <a:lin ang="0"/>
              </a:gradFill>
            </p:spPr>
          </p:sp>
          <p:sp>
            <p:nvSpPr>
              <p:cNvPr name="TextBox 41" id="41"/>
              <p:cNvSpPr txBox="true"/>
              <p:nvPr/>
            </p:nvSpPr>
            <p:spPr>
              <a:xfrm>
                <a:off x="0" y="-38100"/>
                <a:ext cx="46819" cy="817370"/>
              </a:xfrm>
              <a:prstGeom prst="rect">
                <a:avLst/>
              </a:prstGeom>
            </p:spPr>
            <p:txBody>
              <a:bodyPr anchor="ctr" rtlCol="false" tIns="50800" lIns="50800" bIns="50800" rIns="50800"/>
              <a:lstStyle/>
              <a:p>
                <a:pPr algn="ctr">
                  <a:lnSpc>
                    <a:spcPts val="2660"/>
                  </a:lnSpc>
                </a:pPr>
              </a:p>
            </p:txBody>
          </p:sp>
        </p:grpSp>
        <p:grpSp>
          <p:nvGrpSpPr>
            <p:cNvPr name="Group 42" id="42"/>
            <p:cNvGrpSpPr/>
            <p:nvPr/>
          </p:nvGrpSpPr>
          <p:grpSpPr>
            <a:xfrm rot="7717522">
              <a:off x="13943" y="173144"/>
              <a:ext cx="45997" cy="57818"/>
              <a:chOff x="0" y="0"/>
              <a:chExt cx="67649" cy="85034"/>
            </a:xfrm>
          </p:grpSpPr>
          <p:sp>
            <p:nvSpPr>
              <p:cNvPr name="Freeform 43" id="43"/>
              <p:cNvSpPr/>
              <p:nvPr/>
            </p:nvSpPr>
            <p:spPr>
              <a:xfrm flipH="false" flipV="false" rot="0">
                <a:off x="0" y="0"/>
                <a:ext cx="67649" cy="85034"/>
              </a:xfrm>
              <a:custGeom>
                <a:avLst/>
                <a:gdLst/>
                <a:ahLst/>
                <a:cxnLst/>
                <a:rect r="r" b="b" t="t" l="l"/>
                <a:pathLst>
                  <a:path h="85034" w="67649">
                    <a:moveTo>
                      <a:pt x="0" y="0"/>
                    </a:moveTo>
                    <a:lnTo>
                      <a:pt x="67649" y="0"/>
                    </a:lnTo>
                    <a:lnTo>
                      <a:pt x="67649" y="85034"/>
                    </a:lnTo>
                    <a:lnTo>
                      <a:pt x="0" y="85034"/>
                    </a:lnTo>
                    <a:close/>
                  </a:path>
                </a:pathLst>
              </a:custGeom>
              <a:gradFill rotWithShape="true">
                <a:gsLst>
                  <a:gs pos="0">
                    <a:srgbClr val="3C67BF">
                      <a:alpha val="100000"/>
                    </a:srgbClr>
                  </a:gs>
                  <a:gs pos="100000">
                    <a:srgbClr val="FFA81B">
                      <a:alpha val="100000"/>
                    </a:srgbClr>
                  </a:gs>
                </a:gsLst>
                <a:lin ang="0"/>
              </a:gradFill>
            </p:spPr>
          </p:sp>
          <p:sp>
            <p:nvSpPr>
              <p:cNvPr name="TextBox 44" id="44"/>
              <p:cNvSpPr txBox="true"/>
              <p:nvPr/>
            </p:nvSpPr>
            <p:spPr>
              <a:xfrm>
                <a:off x="0" y="-38100"/>
                <a:ext cx="67649" cy="123134"/>
              </a:xfrm>
              <a:prstGeom prst="rect">
                <a:avLst/>
              </a:prstGeom>
            </p:spPr>
            <p:txBody>
              <a:bodyPr anchor="ctr" rtlCol="false" tIns="50800" lIns="50800" bIns="50800" rIns="50800"/>
              <a:lstStyle/>
              <a:p>
                <a:pPr algn="ctr">
                  <a:lnSpc>
                    <a:spcPts val="2660"/>
                  </a:lnSpc>
                </a:pPr>
              </a:p>
            </p:txBody>
          </p:sp>
        </p:grpSp>
        <p:grpSp>
          <p:nvGrpSpPr>
            <p:cNvPr name="Group 45" id="45"/>
            <p:cNvGrpSpPr/>
            <p:nvPr/>
          </p:nvGrpSpPr>
          <p:grpSpPr>
            <a:xfrm rot="0">
              <a:off x="73883" y="227181"/>
              <a:ext cx="46226" cy="529860"/>
              <a:chOff x="0" y="0"/>
              <a:chExt cx="67985" cy="779270"/>
            </a:xfrm>
          </p:grpSpPr>
          <p:sp>
            <p:nvSpPr>
              <p:cNvPr name="Freeform 46" id="46"/>
              <p:cNvSpPr/>
              <p:nvPr/>
            </p:nvSpPr>
            <p:spPr>
              <a:xfrm flipH="false" flipV="false" rot="0">
                <a:off x="0" y="0"/>
                <a:ext cx="67985" cy="779270"/>
              </a:xfrm>
              <a:custGeom>
                <a:avLst/>
                <a:gdLst/>
                <a:ahLst/>
                <a:cxnLst/>
                <a:rect r="r" b="b" t="t" l="l"/>
                <a:pathLst>
                  <a:path h="779270" w="67985">
                    <a:moveTo>
                      <a:pt x="0" y="0"/>
                    </a:moveTo>
                    <a:lnTo>
                      <a:pt x="67985" y="0"/>
                    </a:lnTo>
                    <a:lnTo>
                      <a:pt x="67985" y="779270"/>
                    </a:lnTo>
                    <a:lnTo>
                      <a:pt x="0" y="779270"/>
                    </a:lnTo>
                    <a:close/>
                  </a:path>
                </a:pathLst>
              </a:custGeom>
              <a:gradFill rotWithShape="true">
                <a:gsLst>
                  <a:gs pos="0">
                    <a:srgbClr val="3C67BF">
                      <a:alpha val="100000"/>
                    </a:srgbClr>
                  </a:gs>
                  <a:gs pos="100000">
                    <a:srgbClr val="FFA81B">
                      <a:alpha val="100000"/>
                    </a:srgbClr>
                  </a:gs>
                </a:gsLst>
                <a:lin ang="0"/>
              </a:gradFill>
            </p:spPr>
          </p:sp>
          <p:sp>
            <p:nvSpPr>
              <p:cNvPr name="TextBox 47" id="47"/>
              <p:cNvSpPr txBox="true"/>
              <p:nvPr/>
            </p:nvSpPr>
            <p:spPr>
              <a:xfrm>
                <a:off x="0" y="-38100"/>
                <a:ext cx="67985" cy="817370"/>
              </a:xfrm>
              <a:prstGeom prst="rect">
                <a:avLst/>
              </a:prstGeom>
            </p:spPr>
            <p:txBody>
              <a:bodyPr anchor="ctr" rtlCol="false" tIns="50800" lIns="50800" bIns="50800" rIns="50800"/>
              <a:lstStyle/>
              <a:p>
                <a:pPr algn="ctr">
                  <a:lnSpc>
                    <a:spcPts val="2660"/>
                  </a:lnSpc>
                </a:pPr>
              </a:p>
            </p:txBody>
          </p:sp>
        </p:grpSp>
        <p:grpSp>
          <p:nvGrpSpPr>
            <p:cNvPr name="Group 48" id="48"/>
            <p:cNvGrpSpPr/>
            <p:nvPr/>
          </p:nvGrpSpPr>
          <p:grpSpPr>
            <a:xfrm rot="0">
              <a:off x="115931" y="227181"/>
              <a:ext cx="31834" cy="529860"/>
              <a:chOff x="0" y="0"/>
              <a:chExt cx="46819" cy="779270"/>
            </a:xfrm>
          </p:grpSpPr>
          <p:sp>
            <p:nvSpPr>
              <p:cNvPr name="Freeform 49" id="49"/>
              <p:cNvSpPr/>
              <p:nvPr/>
            </p:nvSpPr>
            <p:spPr>
              <a:xfrm flipH="false" flipV="false" rot="0">
                <a:off x="0" y="0"/>
                <a:ext cx="46819" cy="779270"/>
              </a:xfrm>
              <a:custGeom>
                <a:avLst/>
                <a:gdLst/>
                <a:ahLst/>
                <a:cxnLst/>
                <a:rect r="r" b="b" t="t" l="l"/>
                <a:pathLst>
                  <a:path h="779270" w="46819">
                    <a:moveTo>
                      <a:pt x="0" y="0"/>
                    </a:moveTo>
                    <a:lnTo>
                      <a:pt x="46819" y="0"/>
                    </a:lnTo>
                    <a:lnTo>
                      <a:pt x="46819" y="779270"/>
                    </a:lnTo>
                    <a:lnTo>
                      <a:pt x="0" y="779270"/>
                    </a:lnTo>
                    <a:close/>
                  </a:path>
                </a:pathLst>
              </a:custGeom>
              <a:gradFill rotWithShape="true">
                <a:gsLst>
                  <a:gs pos="0">
                    <a:srgbClr val="3C67BF">
                      <a:alpha val="100000"/>
                    </a:srgbClr>
                  </a:gs>
                  <a:gs pos="100000">
                    <a:srgbClr val="FFA81B">
                      <a:alpha val="100000"/>
                    </a:srgbClr>
                  </a:gs>
                </a:gsLst>
                <a:lin ang="0"/>
              </a:gradFill>
            </p:spPr>
          </p:sp>
          <p:sp>
            <p:nvSpPr>
              <p:cNvPr name="TextBox 50" id="50"/>
              <p:cNvSpPr txBox="true"/>
              <p:nvPr/>
            </p:nvSpPr>
            <p:spPr>
              <a:xfrm>
                <a:off x="0" y="-38100"/>
                <a:ext cx="46819" cy="817370"/>
              </a:xfrm>
              <a:prstGeom prst="rect">
                <a:avLst/>
              </a:prstGeom>
            </p:spPr>
            <p:txBody>
              <a:bodyPr anchor="ctr" rtlCol="false" tIns="50800" lIns="50800" bIns="50800" rIns="50800"/>
              <a:lstStyle/>
              <a:p>
                <a:pPr algn="ctr">
                  <a:lnSpc>
                    <a:spcPts val="2660"/>
                  </a:lnSpc>
                </a:pPr>
              </a:p>
            </p:txBody>
          </p:sp>
        </p:grpSp>
        <p:grpSp>
          <p:nvGrpSpPr>
            <p:cNvPr name="Group 51" id="51"/>
            <p:cNvGrpSpPr/>
            <p:nvPr/>
          </p:nvGrpSpPr>
          <p:grpSpPr>
            <a:xfrm rot="7717522">
              <a:off x="87826" y="198194"/>
              <a:ext cx="45997" cy="57818"/>
              <a:chOff x="0" y="0"/>
              <a:chExt cx="67649" cy="85034"/>
            </a:xfrm>
          </p:grpSpPr>
          <p:sp>
            <p:nvSpPr>
              <p:cNvPr name="Freeform 52" id="52"/>
              <p:cNvSpPr/>
              <p:nvPr/>
            </p:nvSpPr>
            <p:spPr>
              <a:xfrm flipH="false" flipV="false" rot="0">
                <a:off x="0" y="0"/>
                <a:ext cx="67649" cy="85034"/>
              </a:xfrm>
              <a:custGeom>
                <a:avLst/>
                <a:gdLst/>
                <a:ahLst/>
                <a:cxnLst/>
                <a:rect r="r" b="b" t="t" l="l"/>
                <a:pathLst>
                  <a:path h="85034" w="67649">
                    <a:moveTo>
                      <a:pt x="0" y="0"/>
                    </a:moveTo>
                    <a:lnTo>
                      <a:pt x="67649" y="0"/>
                    </a:lnTo>
                    <a:lnTo>
                      <a:pt x="67649" y="85034"/>
                    </a:lnTo>
                    <a:lnTo>
                      <a:pt x="0" y="85034"/>
                    </a:lnTo>
                    <a:close/>
                  </a:path>
                </a:pathLst>
              </a:custGeom>
              <a:gradFill rotWithShape="true">
                <a:gsLst>
                  <a:gs pos="0">
                    <a:srgbClr val="3C67BF">
                      <a:alpha val="100000"/>
                    </a:srgbClr>
                  </a:gs>
                  <a:gs pos="100000">
                    <a:srgbClr val="FFA81B">
                      <a:alpha val="100000"/>
                    </a:srgbClr>
                  </a:gs>
                </a:gsLst>
                <a:lin ang="0"/>
              </a:gradFill>
            </p:spPr>
          </p:sp>
          <p:sp>
            <p:nvSpPr>
              <p:cNvPr name="TextBox 53" id="53"/>
              <p:cNvSpPr txBox="true"/>
              <p:nvPr/>
            </p:nvSpPr>
            <p:spPr>
              <a:xfrm>
                <a:off x="0" y="-38100"/>
                <a:ext cx="67649" cy="123134"/>
              </a:xfrm>
              <a:prstGeom prst="rect">
                <a:avLst/>
              </a:prstGeom>
            </p:spPr>
            <p:txBody>
              <a:bodyPr anchor="ctr" rtlCol="false" tIns="50800" lIns="50800" bIns="50800" rIns="50800"/>
              <a:lstStyle/>
              <a:p>
                <a:pPr algn="ctr">
                  <a:lnSpc>
                    <a:spcPts val="2660"/>
                  </a:lnSpc>
                </a:pPr>
              </a:p>
            </p:txBody>
          </p:sp>
        </p:grpSp>
        <p:grpSp>
          <p:nvGrpSpPr>
            <p:cNvPr name="Group 54" id="54"/>
            <p:cNvGrpSpPr/>
            <p:nvPr/>
          </p:nvGrpSpPr>
          <p:grpSpPr>
            <a:xfrm rot="0">
              <a:off x="970242" y="344312"/>
              <a:ext cx="46226" cy="529860"/>
              <a:chOff x="0" y="0"/>
              <a:chExt cx="67985" cy="779270"/>
            </a:xfrm>
          </p:grpSpPr>
          <p:sp>
            <p:nvSpPr>
              <p:cNvPr name="Freeform 55" id="55"/>
              <p:cNvSpPr/>
              <p:nvPr/>
            </p:nvSpPr>
            <p:spPr>
              <a:xfrm flipH="false" flipV="false" rot="0">
                <a:off x="0" y="0"/>
                <a:ext cx="67985" cy="779270"/>
              </a:xfrm>
              <a:custGeom>
                <a:avLst/>
                <a:gdLst/>
                <a:ahLst/>
                <a:cxnLst/>
                <a:rect r="r" b="b" t="t" l="l"/>
                <a:pathLst>
                  <a:path h="779270" w="67985">
                    <a:moveTo>
                      <a:pt x="0" y="0"/>
                    </a:moveTo>
                    <a:lnTo>
                      <a:pt x="67985" y="0"/>
                    </a:lnTo>
                    <a:lnTo>
                      <a:pt x="67985" y="779270"/>
                    </a:lnTo>
                    <a:lnTo>
                      <a:pt x="0" y="779270"/>
                    </a:lnTo>
                    <a:close/>
                  </a:path>
                </a:pathLst>
              </a:custGeom>
              <a:gradFill rotWithShape="true">
                <a:gsLst>
                  <a:gs pos="0">
                    <a:srgbClr val="3C67BF">
                      <a:alpha val="100000"/>
                    </a:srgbClr>
                  </a:gs>
                  <a:gs pos="100000">
                    <a:srgbClr val="FFA81B">
                      <a:alpha val="100000"/>
                    </a:srgbClr>
                  </a:gs>
                </a:gsLst>
                <a:lin ang="0"/>
              </a:gradFill>
            </p:spPr>
          </p:sp>
          <p:sp>
            <p:nvSpPr>
              <p:cNvPr name="TextBox 56" id="56"/>
              <p:cNvSpPr txBox="true"/>
              <p:nvPr/>
            </p:nvSpPr>
            <p:spPr>
              <a:xfrm>
                <a:off x="0" y="-38100"/>
                <a:ext cx="67985" cy="817370"/>
              </a:xfrm>
              <a:prstGeom prst="rect">
                <a:avLst/>
              </a:prstGeom>
            </p:spPr>
            <p:txBody>
              <a:bodyPr anchor="ctr" rtlCol="false" tIns="50800" lIns="50800" bIns="50800" rIns="50800"/>
              <a:lstStyle/>
              <a:p>
                <a:pPr algn="ctr">
                  <a:lnSpc>
                    <a:spcPts val="2660"/>
                  </a:lnSpc>
                </a:pPr>
              </a:p>
            </p:txBody>
          </p:sp>
        </p:grpSp>
        <p:grpSp>
          <p:nvGrpSpPr>
            <p:cNvPr name="Group 57" id="57"/>
            <p:cNvGrpSpPr/>
            <p:nvPr/>
          </p:nvGrpSpPr>
          <p:grpSpPr>
            <a:xfrm rot="0">
              <a:off x="1012291" y="344312"/>
              <a:ext cx="31834" cy="529860"/>
              <a:chOff x="0" y="0"/>
              <a:chExt cx="46819" cy="779270"/>
            </a:xfrm>
          </p:grpSpPr>
          <p:sp>
            <p:nvSpPr>
              <p:cNvPr name="Freeform 58" id="58"/>
              <p:cNvSpPr/>
              <p:nvPr/>
            </p:nvSpPr>
            <p:spPr>
              <a:xfrm flipH="false" flipV="false" rot="0">
                <a:off x="0" y="0"/>
                <a:ext cx="46819" cy="779270"/>
              </a:xfrm>
              <a:custGeom>
                <a:avLst/>
                <a:gdLst/>
                <a:ahLst/>
                <a:cxnLst/>
                <a:rect r="r" b="b" t="t" l="l"/>
                <a:pathLst>
                  <a:path h="779270" w="46819">
                    <a:moveTo>
                      <a:pt x="0" y="0"/>
                    </a:moveTo>
                    <a:lnTo>
                      <a:pt x="46819" y="0"/>
                    </a:lnTo>
                    <a:lnTo>
                      <a:pt x="46819" y="779270"/>
                    </a:lnTo>
                    <a:lnTo>
                      <a:pt x="0" y="779270"/>
                    </a:lnTo>
                    <a:close/>
                  </a:path>
                </a:pathLst>
              </a:custGeom>
              <a:gradFill rotWithShape="true">
                <a:gsLst>
                  <a:gs pos="0">
                    <a:srgbClr val="3C67BF">
                      <a:alpha val="100000"/>
                    </a:srgbClr>
                  </a:gs>
                  <a:gs pos="100000">
                    <a:srgbClr val="FFA81B">
                      <a:alpha val="100000"/>
                    </a:srgbClr>
                  </a:gs>
                </a:gsLst>
                <a:lin ang="0"/>
              </a:gradFill>
            </p:spPr>
          </p:sp>
          <p:sp>
            <p:nvSpPr>
              <p:cNvPr name="TextBox 59" id="59"/>
              <p:cNvSpPr txBox="true"/>
              <p:nvPr/>
            </p:nvSpPr>
            <p:spPr>
              <a:xfrm>
                <a:off x="0" y="-38100"/>
                <a:ext cx="46819" cy="817370"/>
              </a:xfrm>
              <a:prstGeom prst="rect">
                <a:avLst/>
              </a:prstGeom>
            </p:spPr>
            <p:txBody>
              <a:bodyPr anchor="ctr" rtlCol="false" tIns="50800" lIns="50800" bIns="50800" rIns="50800"/>
              <a:lstStyle/>
              <a:p>
                <a:pPr algn="ctr">
                  <a:lnSpc>
                    <a:spcPts val="2660"/>
                  </a:lnSpc>
                </a:pPr>
              </a:p>
            </p:txBody>
          </p:sp>
        </p:grpSp>
        <p:grpSp>
          <p:nvGrpSpPr>
            <p:cNvPr name="Group 60" id="60"/>
            <p:cNvGrpSpPr/>
            <p:nvPr/>
          </p:nvGrpSpPr>
          <p:grpSpPr>
            <a:xfrm rot="7717522">
              <a:off x="984185" y="315325"/>
              <a:ext cx="45997" cy="57818"/>
              <a:chOff x="0" y="0"/>
              <a:chExt cx="67649" cy="85034"/>
            </a:xfrm>
          </p:grpSpPr>
          <p:sp>
            <p:nvSpPr>
              <p:cNvPr name="Freeform 61" id="61"/>
              <p:cNvSpPr/>
              <p:nvPr/>
            </p:nvSpPr>
            <p:spPr>
              <a:xfrm flipH="false" flipV="false" rot="0">
                <a:off x="0" y="0"/>
                <a:ext cx="67649" cy="85034"/>
              </a:xfrm>
              <a:custGeom>
                <a:avLst/>
                <a:gdLst/>
                <a:ahLst/>
                <a:cxnLst/>
                <a:rect r="r" b="b" t="t" l="l"/>
                <a:pathLst>
                  <a:path h="85034" w="67649">
                    <a:moveTo>
                      <a:pt x="0" y="0"/>
                    </a:moveTo>
                    <a:lnTo>
                      <a:pt x="67649" y="0"/>
                    </a:lnTo>
                    <a:lnTo>
                      <a:pt x="67649" y="85034"/>
                    </a:lnTo>
                    <a:lnTo>
                      <a:pt x="0" y="85034"/>
                    </a:lnTo>
                    <a:close/>
                  </a:path>
                </a:pathLst>
              </a:custGeom>
              <a:gradFill rotWithShape="true">
                <a:gsLst>
                  <a:gs pos="0">
                    <a:srgbClr val="3C67BF">
                      <a:alpha val="100000"/>
                    </a:srgbClr>
                  </a:gs>
                  <a:gs pos="100000">
                    <a:srgbClr val="FFA81B">
                      <a:alpha val="100000"/>
                    </a:srgbClr>
                  </a:gs>
                </a:gsLst>
                <a:lin ang="0"/>
              </a:gradFill>
            </p:spPr>
          </p:sp>
          <p:sp>
            <p:nvSpPr>
              <p:cNvPr name="TextBox 62" id="62"/>
              <p:cNvSpPr txBox="true"/>
              <p:nvPr/>
            </p:nvSpPr>
            <p:spPr>
              <a:xfrm>
                <a:off x="0" y="-38100"/>
                <a:ext cx="67649" cy="123134"/>
              </a:xfrm>
              <a:prstGeom prst="rect">
                <a:avLst/>
              </a:prstGeom>
            </p:spPr>
            <p:txBody>
              <a:bodyPr anchor="ctr" rtlCol="false" tIns="50800" lIns="50800" bIns="50800" rIns="50800"/>
              <a:lstStyle/>
              <a:p>
                <a:pPr algn="ctr">
                  <a:lnSpc>
                    <a:spcPts val="2660"/>
                  </a:lnSpc>
                </a:pPr>
              </a:p>
            </p:txBody>
          </p:sp>
        </p:grpSp>
        <p:grpSp>
          <p:nvGrpSpPr>
            <p:cNvPr name="Group 63" id="63"/>
            <p:cNvGrpSpPr/>
            <p:nvPr/>
          </p:nvGrpSpPr>
          <p:grpSpPr>
            <a:xfrm rot="0">
              <a:off x="147766" y="158098"/>
              <a:ext cx="46226" cy="529860"/>
              <a:chOff x="0" y="0"/>
              <a:chExt cx="67985" cy="779270"/>
            </a:xfrm>
          </p:grpSpPr>
          <p:sp>
            <p:nvSpPr>
              <p:cNvPr name="Freeform 64" id="64"/>
              <p:cNvSpPr/>
              <p:nvPr/>
            </p:nvSpPr>
            <p:spPr>
              <a:xfrm flipH="false" flipV="false" rot="0">
                <a:off x="0" y="0"/>
                <a:ext cx="67985" cy="779270"/>
              </a:xfrm>
              <a:custGeom>
                <a:avLst/>
                <a:gdLst/>
                <a:ahLst/>
                <a:cxnLst/>
                <a:rect r="r" b="b" t="t" l="l"/>
                <a:pathLst>
                  <a:path h="779270" w="67985">
                    <a:moveTo>
                      <a:pt x="0" y="0"/>
                    </a:moveTo>
                    <a:lnTo>
                      <a:pt x="67985" y="0"/>
                    </a:lnTo>
                    <a:lnTo>
                      <a:pt x="67985" y="779270"/>
                    </a:lnTo>
                    <a:lnTo>
                      <a:pt x="0" y="779270"/>
                    </a:lnTo>
                    <a:close/>
                  </a:path>
                </a:pathLst>
              </a:custGeom>
              <a:gradFill rotWithShape="true">
                <a:gsLst>
                  <a:gs pos="0">
                    <a:srgbClr val="3C67BF">
                      <a:alpha val="100000"/>
                    </a:srgbClr>
                  </a:gs>
                  <a:gs pos="100000">
                    <a:srgbClr val="FFA81B">
                      <a:alpha val="100000"/>
                    </a:srgbClr>
                  </a:gs>
                </a:gsLst>
                <a:lin ang="0"/>
              </a:gradFill>
            </p:spPr>
          </p:sp>
          <p:sp>
            <p:nvSpPr>
              <p:cNvPr name="TextBox 65" id="65"/>
              <p:cNvSpPr txBox="true"/>
              <p:nvPr/>
            </p:nvSpPr>
            <p:spPr>
              <a:xfrm>
                <a:off x="0" y="-38100"/>
                <a:ext cx="67985" cy="817370"/>
              </a:xfrm>
              <a:prstGeom prst="rect">
                <a:avLst/>
              </a:prstGeom>
            </p:spPr>
            <p:txBody>
              <a:bodyPr anchor="ctr" rtlCol="false" tIns="50800" lIns="50800" bIns="50800" rIns="50800"/>
              <a:lstStyle/>
              <a:p>
                <a:pPr algn="ctr">
                  <a:lnSpc>
                    <a:spcPts val="2660"/>
                  </a:lnSpc>
                </a:pPr>
              </a:p>
            </p:txBody>
          </p:sp>
        </p:grpSp>
        <p:grpSp>
          <p:nvGrpSpPr>
            <p:cNvPr name="Group 66" id="66"/>
            <p:cNvGrpSpPr/>
            <p:nvPr/>
          </p:nvGrpSpPr>
          <p:grpSpPr>
            <a:xfrm rot="0">
              <a:off x="189814" y="158098"/>
              <a:ext cx="31834" cy="529860"/>
              <a:chOff x="0" y="0"/>
              <a:chExt cx="46819" cy="779270"/>
            </a:xfrm>
          </p:grpSpPr>
          <p:sp>
            <p:nvSpPr>
              <p:cNvPr name="Freeform 67" id="67"/>
              <p:cNvSpPr/>
              <p:nvPr/>
            </p:nvSpPr>
            <p:spPr>
              <a:xfrm flipH="false" flipV="false" rot="0">
                <a:off x="0" y="0"/>
                <a:ext cx="46819" cy="779270"/>
              </a:xfrm>
              <a:custGeom>
                <a:avLst/>
                <a:gdLst/>
                <a:ahLst/>
                <a:cxnLst/>
                <a:rect r="r" b="b" t="t" l="l"/>
                <a:pathLst>
                  <a:path h="779270" w="46819">
                    <a:moveTo>
                      <a:pt x="0" y="0"/>
                    </a:moveTo>
                    <a:lnTo>
                      <a:pt x="46819" y="0"/>
                    </a:lnTo>
                    <a:lnTo>
                      <a:pt x="46819" y="779270"/>
                    </a:lnTo>
                    <a:lnTo>
                      <a:pt x="0" y="779270"/>
                    </a:lnTo>
                    <a:close/>
                  </a:path>
                </a:pathLst>
              </a:custGeom>
              <a:gradFill rotWithShape="true">
                <a:gsLst>
                  <a:gs pos="0">
                    <a:srgbClr val="3C67BF">
                      <a:alpha val="100000"/>
                    </a:srgbClr>
                  </a:gs>
                  <a:gs pos="100000">
                    <a:srgbClr val="FFA81B">
                      <a:alpha val="100000"/>
                    </a:srgbClr>
                  </a:gs>
                </a:gsLst>
                <a:lin ang="0"/>
              </a:gradFill>
            </p:spPr>
          </p:sp>
          <p:sp>
            <p:nvSpPr>
              <p:cNvPr name="TextBox 68" id="68"/>
              <p:cNvSpPr txBox="true"/>
              <p:nvPr/>
            </p:nvSpPr>
            <p:spPr>
              <a:xfrm>
                <a:off x="0" y="-38100"/>
                <a:ext cx="46819" cy="817370"/>
              </a:xfrm>
              <a:prstGeom prst="rect">
                <a:avLst/>
              </a:prstGeom>
            </p:spPr>
            <p:txBody>
              <a:bodyPr anchor="ctr" rtlCol="false" tIns="50800" lIns="50800" bIns="50800" rIns="50800"/>
              <a:lstStyle/>
              <a:p>
                <a:pPr algn="ctr">
                  <a:lnSpc>
                    <a:spcPts val="2660"/>
                  </a:lnSpc>
                </a:pPr>
              </a:p>
            </p:txBody>
          </p:sp>
        </p:grpSp>
        <p:grpSp>
          <p:nvGrpSpPr>
            <p:cNvPr name="Group 69" id="69"/>
            <p:cNvGrpSpPr/>
            <p:nvPr/>
          </p:nvGrpSpPr>
          <p:grpSpPr>
            <a:xfrm rot="7717522">
              <a:off x="161708" y="129111"/>
              <a:ext cx="45997" cy="57818"/>
              <a:chOff x="0" y="0"/>
              <a:chExt cx="67649" cy="85034"/>
            </a:xfrm>
          </p:grpSpPr>
          <p:sp>
            <p:nvSpPr>
              <p:cNvPr name="Freeform 70" id="70"/>
              <p:cNvSpPr/>
              <p:nvPr/>
            </p:nvSpPr>
            <p:spPr>
              <a:xfrm flipH="false" flipV="false" rot="0">
                <a:off x="0" y="0"/>
                <a:ext cx="67649" cy="85034"/>
              </a:xfrm>
              <a:custGeom>
                <a:avLst/>
                <a:gdLst/>
                <a:ahLst/>
                <a:cxnLst/>
                <a:rect r="r" b="b" t="t" l="l"/>
                <a:pathLst>
                  <a:path h="85034" w="67649">
                    <a:moveTo>
                      <a:pt x="0" y="0"/>
                    </a:moveTo>
                    <a:lnTo>
                      <a:pt x="67649" y="0"/>
                    </a:lnTo>
                    <a:lnTo>
                      <a:pt x="67649" y="85034"/>
                    </a:lnTo>
                    <a:lnTo>
                      <a:pt x="0" y="85034"/>
                    </a:lnTo>
                    <a:close/>
                  </a:path>
                </a:pathLst>
              </a:custGeom>
              <a:gradFill rotWithShape="true">
                <a:gsLst>
                  <a:gs pos="0">
                    <a:srgbClr val="3C67BF">
                      <a:alpha val="100000"/>
                    </a:srgbClr>
                  </a:gs>
                  <a:gs pos="100000">
                    <a:srgbClr val="FFA81B">
                      <a:alpha val="100000"/>
                    </a:srgbClr>
                  </a:gs>
                </a:gsLst>
                <a:lin ang="0"/>
              </a:gradFill>
            </p:spPr>
          </p:sp>
          <p:sp>
            <p:nvSpPr>
              <p:cNvPr name="TextBox 71" id="71"/>
              <p:cNvSpPr txBox="true"/>
              <p:nvPr/>
            </p:nvSpPr>
            <p:spPr>
              <a:xfrm>
                <a:off x="0" y="-38100"/>
                <a:ext cx="67649" cy="123134"/>
              </a:xfrm>
              <a:prstGeom prst="rect">
                <a:avLst/>
              </a:prstGeom>
            </p:spPr>
            <p:txBody>
              <a:bodyPr anchor="ctr" rtlCol="false" tIns="50800" lIns="50800" bIns="50800" rIns="50800"/>
              <a:lstStyle/>
              <a:p>
                <a:pPr algn="ctr">
                  <a:lnSpc>
                    <a:spcPts val="2660"/>
                  </a:lnSpc>
                </a:pPr>
              </a:p>
            </p:txBody>
          </p:sp>
        </p:grpSp>
        <p:grpSp>
          <p:nvGrpSpPr>
            <p:cNvPr name="Group 72" id="72"/>
            <p:cNvGrpSpPr/>
            <p:nvPr/>
          </p:nvGrpSpPr>
          <p:grpSpPr>
            <a:xfrm rot="0">
              <a:off x="221649" y="142409"/>
              <a:ext cx="46226" cy="529860"/>
              <a:chOff x="0" y="0"/>
              <a:chExt cx="67985" cy="779270"/>
            </a:xfrm>
          </p:grpSpPr>
          <p:sp>
            <p:nvSpPr>
              <p:cNvPr name="Freeform 73" id="73"/>
              <p:cNvSpPr/>
              <p:nvPr/>
            </p:nvSpPr>
            <p:spPr>
              <a:xfrm flipH="false" flipV="false" rot="0">
                <a:off x="0" y="0"/>
                <a:ext cx="67985" cy="779270"/>
              </a:xfrm>
              <a:custGeom>
                <a:avLst/>
                <a:gdLst/>
                <a:ahLst/>
                <a:cxnLst/>
                <a:rect r="r" b="b" t="t" l="l"/>
                <a:pathLst>
                  <a:path h="779270" w="67985">
                    <a:moveTo>
                      <a:pt x="0" y="0"/>
                    </a:moveTo>
                    <a:lnTo>
                      <a:pt x="67985" y="0"/>
                    </a:lnTo>
                    <a:lnTo>
                      <a:pt x="67985" y="779270"/>
                    </a:lnTo>
                    <a:lnTo>
                      <a:pt x="0" y="779270"/>
                    </a:lnTo>
                    <a:close/>
                  </a:path>
                </a:pathLst>
              </a:custGeom>
              <a:gradFill rotWithShape="true">
                <a:gsLst>
                  <a:gs pos="0">
                    <a:srgbClr val="3C67BF">
                      <a:alpha val="100000"/>
                    </a:srgbClr>
                  </a:gs>
                  <a:gs pos="100000">
                    <a:srgbClr val="FFA81B">
                      <a:alpha val="100000"/>
                    </a:srgbClr>
                  </a:gs>
                </a:gsLst>
                <a:lin ang="0"/>
              </a:gradFill>
            </p:spPr>
          </p:sp>
          <p:sp>
            <p:nvSpPr>
              <p:cNvPr name="TextBox 74" id="74"/>
              <p:cNvSpPr txBox="true"/>
              <p:nvPr/>
            </p:nvSpPr>
            <p:spPr>
              <a:xfrm>
                <a:off x="0" y="-38100"/>
                <a:ext cx="67985" cy="817370"/>
              </a:xfrm>
              <a:prstGeom prst="rect">
                <a:avLst/>
              </a:prstGeom>
            </p:spPr>
            <p:txBody>
              <a:bodyPr anchor="ctr" rtlCol="false" tIns="50800" lIns="50800" bIns="50800" rIns="50800"/>
              <a:lstStyle/>
              <a:p>
                <a:pPr algn="ctr">
                  <a:lnSpc>
                    <a:spcPts val="2660"/>
                  </a:lnSpc>
                </a:pPr>
              </a:p>
            </p:txBody>
          </p:sp>
        </p:grpSp>
        <p:grpSp>
          <p:nvGrpSpPr>
            <p:cNvPr name="Group 75" id="75"/>
            <p:cNvGrpSpPr/>
            <p:nvPr/>
          </p:nvGrpSpPr>
          <p:grpSpPr>
            <a:xfrm rot="0">
              <a:off x="263697" y="142409"/>
              <a:ext cx="31834" cy="529860"/>
              <a:chOff x="0" y="0"/>
              <a:chExt cx="46819" cy="779270"/>
            </a:xfrm>
          </p:grpSpPr>
          <p:sp>
            <p:nvSpPr>
              <p:cNvPr name="Freeform 76" id="76"/>
              <p:cNvSpPr/>
              <p:nvPr/>
            </p:nvSpPr>
            <p:spPr>
              <a:xfrm flipH="false" flipV="false" rot="0">
                <a:off x="0" y="0"/>
                <a:ext cx="46819" cy="779270"/>
              </a:xfrm>
              <a:custGeom>
                <a:avLst/>
                <a:gdLst/>
                <a:ahLst/>
                <a:cxnLst/>
                <a:rect r="r" b="b" t="t" l="l"/>
                <a:pathLst>
                  <a:path h="779270" w="46819">
                    <a:moveTo>
                      <a:pt x="0" y="0"/>
                    </a:moveTo>
                    <a:lnTo>
                      <a:pt x="46819" y="0"/>
                    </a:lnTo>
                    <a:lnTo>
                      <a:pt x="46819" y="779270"/>
                    </a:lnTo>
                    <a:lnTo>
                      <a:pt x="0" y="779270"/>
                    </a:lnTo>
                    <a:close/>
                  </a:path>
                </a:pathLst>
              </a:custGeom>
              <a:gradFill rotWithShape="true">
                <a:gsLst>
                  <a:gs pos="0">
                    <a:srgbClr val="3C67BF">
                      <a:alpha val="100000"/>
                    </a:srgbClr>
                  </a:gs>
                  <a:gs pos="100000">
                    <a:srgbClr val="FFA81B">
                      <a:alpha val="100000"/>
                    </a:srgbClr>
                  </a:gs>
                </a:gsLst>
                <a:lin ang="0"/>
              </a:gradFill>
            </p:spPr>
          </p:sp>
          <p:sp>
            <p:nvSpPr>
              <p:cNvPr name="TextBox 77" id="77"/>
              <p:cNvSpPr txBox="true"/>
              <p:nvPr/>
            </p:nvSpPr>
            <p:spPr>
              <a:xfrm>
                <a:off x="0" y="-38100"/>
                <a:ext cx="46819" cy="817370"/>
              </a:xfrm>
              <a:prstGeom prst="rect">
                <a:avLst/>
              </a:prstGeom>
            </p:spPr>
            <p:txBody>
              <a:bodyPr anchor="ctr" rtlCol="false" tIns="50800" lIns="50800" bIns="50800" rIns="50800"/>
              <a:lstStyle/>
              <a:p>
                <a:pPr algn="ctr">
                  <a:lnSpc>
                    <a:spcPts val="2660"/>
                  </a:lnSpc>
                </a:pPr>
              </a:p>
            </p:txBody>
          </p:sp>
        </p:grpSp>
        <p:grpSp>
          <p:nvGrpSpPr>
            <p:cNvPr name="Group 78" id="78"/>
            <p:cNvGrpSpPr/>
            <p:nvPr/>
          </p:nvGrpSpPr>
          <p:grpSpPr>
            <a:xfrm rot="7717522">
              <a:off x="235591" y="113422"/>
              <a:ext cx="45997" cy="57818"/>
              <a:chOff x="0" y="0"/>
              <a:chExt cx="67649" cy="85034"/>
            </a:xfrm>
          </p:grpSpPr>
          <p:sp>
            <p:nvSpPr>
              <p:cNvPr name="Freeform 79" id="79"/>
              <p:cNvSpPr/>
              <p:nvPr/>
            </p:nvSpPr>
            <p:spPr>
              <a:xfrm flipH="false" flipV="false" rot="0">
                <a:off x="0" y="0"/>
                <a:ext cx="67649" cy="85034"/>
              </a:xfrm>
              <a:custGeom>
                <a:avLst/>
                <a:gdLst/>
                <a:ahLst/>
                <a:cxnLst/>
                <a:rect r="r" b="b" t="t" l="l"/>
                <a:pathLst>
                  <a:path h="85034" w="67649">
                    <a:moveTo>
                      <a:pt x="0" y="0"/>
                    </a:moveTo>
                    <a:lnTo>
                      <a:pt x="67649" y="0"/>
                    </a:lnTo>
                    <a:lnTo>
                      <a:pt x="67649" y="85034"/>
                    </a:lnTo>
                    <a:lnTo>
                      <a:pt x="0" y="85034"/>
                    </a:lnTo>
                    <a:close/>
                  </a:path>
                </a:pathLst>
              </a:custGeom>
              <a:gradFill rotWithShape="true">
                <a:gsLst>
                  <a:gs pos="0">
                    <a:srgbClr val="3C67BF">
                      <a:alpha val="100000"/>
                    </a:srgbClr>
                  </a:gs>
                  <a:gs pos="100000">
                    <a:srgbClr val="FFA81B">
                      <a:alpha val="100000"/>
                    </a:srgbClr>
                  </a:gs>
                </a:gsLst>
                <a:lin ang="0"/>
              </a:gradFill>
            </p:spPr>
          </p:sp>
          <p:sp>
            <p:nvSpPr>
              <p:cNvPr name="TextBox 80" id="80"/>
              <p:cNvSpPr txBox="true"/>
              <p:nvPr/>
            </p:nvSpPr>
            <p:spPr>
              <a:xfrm>
                <a:off x="0" y="-38100"/>
                <a:ext cx="67649" cy="123134"/>
              </a:xfrm>
              <a:prstGeom prst="rect">
                <a:avLst/>
              </a:prstGeom>
            </p:spPr>
            <p:txBody>
              <a:bodyPr anchor="ctr" rtlCol="false" tIns="50800" lIns="50800" bIns="50800" rIns="50800"/>
              <a:lstStyle/>
              <a:p>
                <a:pPr algn="ctr">
                  <a:lnSpc>
                    <a:spcPts val="2660"/>
                  </a:lnSpc>
                </a:pPr>
              </a:p>
            </p:txBody>
          </p:sp>
        </p:grpSp>
        <p:grpSp>
          <p:nvGrpSpPr>
            <p:cNvPr name="Group 81" id="81"/>
            <p:cNvGrpSpPr/>
            <p:nvPr/>
          </p:nvGrpSpPr>
          <p:grpSpPr>
            <a:xfrm rot="0">
              <a:off x="291773" y="122006"/>
              <a:ext cx="49448" cy="587548"/>
              <a:chOff x="0" y="0"/>
              <a:chExt cx="72724" cy="864112"/>
            </a:xfrm>
          </p:grpSpPr>
          <p:sp>
            <p:nvSpPr>
              <p:cNvPr name="Freeform 82" id="82"/>
              <p:cNvSpPr/>
              <p:nvPr/>
            </p:nvSpPr>
            <p:spPr>
              <a:xfrm flipH="false" flipV="false" rot="0">
                <a:off x="0" y="0"/>
                <a:ext cx="72724" cy="864112"/>
              </a:xfrm>
              <a:custGeom>
                <a:avLst/>
                <a:gdLst/>
                <a:ahLst/>
                <a:cxnLst/>
                <a:rect r="r" b="b" t="t" l="l"/>
                <a:pathLst>
                  <a:path h="864112" w="72724">
                    <a:moveTo>
                      <a:pt x="0" y="0"/>
                    </a:moveTo>
                    <a:lnTo>
                      <a:pt x="72724" y="0"/>
                    </a:lnTo>
                    <a:lnTo>
                      <a:pt x="72724" y="864112"/>
                    </a:lnTo>
                    <a:lnTo>
                      <a:pt x="0" y="864112"/>
                    </a:lnTo>
                    <a:close/>
                  </a:path>
                </a:pathLst>
              </a:custGeom>
              <a:gradFill rotWithShape="true">
                <a:gsLst>
                  <a:gs pos="0">
                    <a:srgbClr val="3C67BF">
                      <a:alpha val="100000"/>
                    </a:srgbClr>
                  </a:gs>
                  <a:gs pos="100000">
                    <a:srgbClr val="FFA81B">
                      <a:alpha val="100000"/>
                    </a:srgbClr>
                  </a:gs>
                </a:gsLst>
                <a:lin ang="0"/>
              </a:gradFill>
            </p:spPr>
          </p:sp>
          <p:sp>
            <p:nvSpPr>
              <p:cNvPr name="TextBox 83" id="83"/>
              <p:cNvSpPr txBox="true"/>
              <p:nvPr/>
            </p:nvSpPr>
            <p:spPr>
              <a:xfrm>
                <a:off x="0" y="-38100"/>
                <a:ext cx="72724" cy="902212"/>
              </a:xfrm>
              <a:prstGeom prst="rect">
                <a:avLst/>
              </a:prstGeom>
            </p:spPr>
            <p:txBody>
              <a:bodyPr anchor="ctr" rtlCol="false" tIns="50800" lIns="50800" bIns="50800" rIns="50800"/>
              <a:lstStyle/>
              <a:p>
                <a:pPr algn="ctr">
                  <a:lnSpc>
                    <a:spcPts val="2660"/>
                  </a:lnSpc>
                </a:pPr>
              </a:p>
            </p:txBody>
          </p:sp>
        </p:grpSp>
        <p:grpSp>
          <p:nvGrpSpPr>
            <p:cNvPr name="Group 84" id="84"/>
            <p:cNvGrpSpPr/>
            <p:nvPr/>
          </p:nvGrpSpPr>
          <p:grpSpPr>
            <a:xfrm rot="0">
              <a:off x="337044" y="113594"/>
              <a:ext cx="34949" cy="595960"/>
              <a:chOff x="0" y="0"/>
              <a:chExt cx="51399" cy="876484"/>
            </a:xfrm>
          </p:grpSpPr>
          <p:sp>
            <p:nvSpPr>
              <p:cNvPr name="Freeform 85" id="85"/>
              <p:cNvSpPr/>
              <p:nvPr/>
            </p:nvSpPr>
            <p:spPr>
              <a:xfrm flipH="false" flipV="false" rot="0">
                <a:off x="0" y="0"/>
                <a:ext cx="51399" cy="876484"/>
              </a:xfrm>
              <a:custGeom>
                <a:avLst/>
                <a:gdLst/>
                <a:ahLst/>
                <a:cxnLst/>
                <a:rect r="r" b="b" t="t" l="l"/>
                <a:pathLst>
                  <a:path h="876484" w="51399">
                    <a:moveTo>
                      <a:pt x="0" y="0"/>
                    </a:moveTo>
                    <a:lnTo>
                      <a:pt x="51399" y="0"/>
                    </a:lnTo>
                    <a:lnTo>
                      <a:pt x="51399" y="876484"/>
                    </a:lnTo>
                    <a:lnTo>
                      <a:pt x="0" y="876484"/>
                    </a:lnTo>
                    <a:close/>
                  </a:path>
                </a:pathLst>
              </a:custGeom>
              <a:gradFill rotWithShape="true">
                <a:gsLst>
                  <a:gs pos="0">
                    <a:srgbClr val="3C67BF">
                      <a:alpha val="100000"/>
                    </a:srgbClr>
                  </a:gs>
                  <a:gs pos="100000">
                    <a:srgbClr val="FFA81B">
                      <a:alpha val="100000"/>
                    </a:srgbClr>
                  </a:gs>
                </a:gsLst>
                <a:lin ang="0"/>
              </a:gradFill>
            </p:spPr>
          </p:sp>
          <p:sp>
            <p:nvSpPr>
              <p:cNvPr name="TextBox 86" id="86"/>
              <p:cNvSpPr txBox="true"/>
              <p:nvPr/>
            </p:nvSpPr>
            <p:spPr>
              <a:xfrm>
                <a:off x="0" y="-38100"/>
                <a:ext cx="51399" cy="914584"/>
              </a:xfrm>
              <a:prstGeom prst="rect">
                <a:avLst/>
              </a:prstGeom>
            </p:spPr>
            <p:txBody>
              <a:bodyPr anchor="ctr" rtlCol="false" tIns="50800" lIns="50800" bIns="50800" rIns="50800"/>
              <a:lstStyle/>
              <a:p>
                <a:pPr algn="ctr">
                  <a:lnSpc>
                    <a:spcPts val="2660"/>
                  </a:lnSpc>
                </a:pPr>
              </a:p>
            </p:txBody>
          </p:sp>
        </p:grpSp>
        <p:grpSp>
          <p:nvGrpSpPr>
            <p:cNvPr name="Group 87" id="87"/>
            <p:cNvGrpSpPr/>
            <p:nvPr/>
          </p:nvGrpSpPr>
          <p:grpSpPr>
            <a:xfrm rot="7717522">
              <a:off x="303548" y="88751"/>
              <a:ext cx="56776" cy="57818"/>
              <a:chOff x="0" y="0"/>
              <a:chExt cx="83501" cy="85034"/>
            </a:xfrm>
          </p:grpSpPr>
          <p:sp>
            <p:nvSpPr>
              <p:cNvPr name="Freeform 88" id="88"/>
              <p:cNvSpPr/>
              <p:nvPr/>
            </p:nvSpPr>
            <p:spPr>
              <a:xfrm flipH="false" flipV="false" rot="0">
                <a:off x="0" y="0"/>
                <a:ext cx="83501" cy="85034"/>
              </a:xfrm>
              <a:custGeom>
                <a:avLst/>
                <a:gdLst/>
                <a:ahLst/>
                <a:cxnLst/>
                <a:rect r="r" b="b" t="t" l="l"/>
                <a:pathLst>
                  <a:path h="85034" w="83501">
                    <a:moveTo>
                      <a:pt x="0" y="0"/>
                    </a:moveTo>
                    <a:lnTo>
                      <a:pt x="83501" y="0"/>
                    </a:lnTo>
                    <a:lnTo>
                      <a:pt x="83501" y="85034"/>
                    </a:lnTo>
                    <a:lnTo>
                      <a:pt x="0" y="85034"/>
                    </a:lnTo>
                    <a:close/>
                  </a:path>
                </a:pathLst>
              </a:custGeom>
              <a:gradFill rotWithShape="true">
                <a:gsLst>
                  <a:gs pos="0">
                    <a:srgbClr val="3C67BF">
                      <a:alpha val="100000"/>
                    </a:srgbClr>
                  </a:gs>
                  <a:gs pos="100000">
                    <a:srgbClr val="FFA81B">
                      <a:alpha val="100000"/>
                    </a:srgbClr>
                  </a:gs>
                </a:gsLst>
                <a:lin ang="0"/>
              </a:gradFill>
            </p:spPr>
          </p:sp>
          <p:sp>
            <p:nvSpPr>
              <p:cNvPr name="TextBox 89" id="89"/>
              <p:cNvSpPr txBox="true"/>
              <p:nvPr/>
            </p:nvSpPr>
            <p:spPr>
              <a:xfrm>
                <a:off x="0" y="-38100"/>
                <a:ext cx="83501" cy="123134"/>
              </a:xfrm>
              <a:prstGeom prst="rect">
                <a:avLst/>
              </a:prstGeom>
            </p:spPr>
            <p:txBody>
              <a:bodyPr anchor="ctr" rtlCol="false" tIns="50800" lIns="50800" bIns="50800" rIns="50800"/>
              <a:lstStyle/>
              <a:p>
                <a:pPr algn="ctr">
                  <a:lnSpc>
                    <a:spcPts val="2660"/>
                  </a:lnSpc>
                </a:pPr>
              </a:p>
            </p:txBody>
          </p:sp>
        </p:grpSp>
        <p:grpSp>
          <p:nvGrpSpPr>
            <p:cNvPr name="Group 90" id="90"/>
            <p:cNvGrpSpPr/>
            <p:nvPr/>
          </p:nvGrpSpPr>
          <p:grpSpPr>
            <a:xfrm rot="0">
              <a:off x="372034" y="234721"/>
              <a:ext cx="52133" cy="627690"/>
              <a:chOff x="0" y="0"/>
              <a:chExt cx="76672" cy="923149"/>
            </a:xfrm>
          </p:grpSpPr>
          <p:sp>
            <p:nvSpPr>
              <p:cNvPr name="Freeform 91" id="91"/>
              <p:cNvSpPr/>
              <p:nvPr/>
            </p:nvSpPr>
            <p:spPr>
              <a:xfrm flipH="false" flipV="false" rot="0">
                <a:off x="0" y="0"/>
                <a:ext cx="76672" cy="923149"/>
              </a:xfrm>
              <a:custGeom>
                <a:avLst/>
                <a:gdLst/>
                <a:ahLst/>
                <a:cxnLst/>
                <a:rect r="r" b="b" t="t" l="l"/>
                <a:pathLst>
                  <a:path h="923149" w="76672">
                    <a:moveTo>
                      <a:pt x="0" y="0"/>
                    </a:moveTo>
                    <a:lnTo>
                      <a:pt x="76672" y="0"/>
                    </a:lnTo>
                    <a:lnTo>
                      <a:pt x="76672" y="923149"/>
                    </a:lnTo>
                    <a:lnTo>
                      <a:pt x="0" y="923149"/>
                    </a:lnTo>
                    <a:close/>
                  </a:path>
                </a:pathLst>
              </a:custGeom>
              <a:gradFill rotWithShape="true">
                <a:gsLst>
                  <a:gs pos="0">
                    <a:srgbClr val="3C67BF">
                      <a:alpha val="100000"/>
                    </a:srgbClr>
                  </a:gs>
                  <a:gs pos="100000">
                    <a:srgbClr val="FFA81B">
                      <a:alpha val="100000"/>
                    </a:srgbClr>
                  </a:gs>
                </a:gsLst>
                <a:lin ang="0"/>
              </a:gradFill>
            </p:spPr>
          </p:sp>
          <p:sp>
            <p:nvSpPr>
              <p:cNvPr name="TextBox 92" id="92"/>
              <p:cNvSpPr txBox="true"/>
              <p:nvPr/>
            </p:nvSpPr>
            <p:spPr>
              <a:xfrm>
                <a:off x="0" y="-38100"/>
                <a:ext cx="76672" cy="961249"/>
              </a:xfrm>
              <a:prstGeom prst="rect">
                <a:avLst/>
              </a:prstGeom>
            </p:spPr>
            <p:txBody>
              <a:bodyPr anchor="ctr" rtlCol="false" tIns="50800" lIns="50800" bIns="50800" rIns="50800"/>
              <a:lstStyle/>
              <a:p>
                <a:pPr algn="ctr">
                  <a:lnSpc>
                    <a:spcPts val="2660"/>
                  </a:lnSpc>
                </a:pPr>
              </a:p>
            </p:txBody>
          </p:sp>
        </p:grpSp>
        <p:grpSp>
          <p:nvGrpSpPr>
            <p:cNvPr name="Group 93" id="93"/>
            <p:cNvGrpSpPr/>
            <p:nvPr/>
          </p:nvGrpSpPr>
          <p:grpSpPr>
            <a:xfrm rot="0">
              <a:off x="419989" y="220226"/>
              <a:ext cx="37532" cy="642185"/>
              <a:chOff x="0" y="0"/>
              <a:chExt cx="55199" cy="944467"/>
            </a:xfrm>
          </p:grpSpPr>
          <p:sp>
            <p:nvSpPr>
              <p:cNvPr name="Freeform 94" id="94"/>
              <p:cNvSpPr/>
              <p:nvPr/>
            </p:nvSpPr>
            <p:spPr>
              <a:xfrm flipH="false" flipV="false" rot="0">
                <a:off x="0" y="0"/>
                <a:ext cx="55199" cy="944467"/>
              </a:xfrm>
              <a:custGeom>
                <a:avLst/>
                <a:gdLst/>
                <a:ahLst/>
                <a:cxnLst/>
                <a:rect r="r" b="b" t="t" l="l"/>
                <a:pathLst>
                  <a:path h="944467" w="55199">
                    <a:moveTo>
                      <a:pt x="0" y="0"/>
                    </a:moveTo>
                    <a:lnTo>
                      <a:pt x="55199" y="0"/>
                    </a:lnTo>
                    <a:lnTo>
                      <a:pt x="55199" y="944467"/>
                    </a:lnTo>
                    <a:lnTo>
                      <a:pt x="0" y="944467"/>
                    </a:lnTo>
                    <a:close/>
                  </a:path>
                </a:pathLst>
              </a:custGeom>
              <a:gradFill rotWithShape="true">
                <a:gsLst>
                  <a:gs pos="0">
                    <a:srgbClr val="3C67BF">
                      <a:alpha val="100000"/>
                    </a:srgbClr>
                  </a:gs>
                  <a:gs pos="100000">
                    <a:srgbClr val="FFA81B">
                      <a:alpha val="100000"/>
                    </a:srgbClr>
                  </a:gs>
                </a:gsLst>
                <a:lin ang="0"/>
              </a:gradFill>
            </p:spPr>
          </p:sp>
          <p:sp>
            <p:nvSpPr>
              <p:cNvPr name="TextBox 95" id="95"/>
              <p:cNvSpPr txBox="true"/>
              <p:nvPr/>
            </p:nvSpPr>
            <p:spPr>
              <a:xfrm>
                <a:off x="0" y="-38100"/>
                <a:ext cx="55199" cy="982567"/>
              </a:xfrm>
              <a:prstGeom prst="rect">
                <a:avLst/>
              </a:prstGeom>
            </p:spPr>
            <p:txBody>
              <a:bodyPr anchor="ctr" rtlCol="false" tIns="50800" lIns="50800" bIns="50800" rIns="50800"/>
              <a:lstStyle/>
              <a:p>
                <a:pPr algn="ctr">
                  <a:lnSpc>
                    <a:spcPts val="2660"/>
                  </a:lnSpc>
                </a:pPr>
              </a:p>
            </p:txBody>
          </p:sp>
        </p:grpSp>
        <p:grpSp>
          <p:nvGrpSpPr>
            <p:cNvPr name="Group 96" id="96"/>
            <p:cNvGrpSpPr/>
            <p:nvPr/>
          </p:nvGrpSpPr>
          <p:grpSpPr>
            <a:xfrm rot="7717522">
              <a:off x="382755" y="198631"/>
              <a:ext cx="64253" cy="57818"/>
              <a:chOff x="0" y="0"/>
              <a:chExt cx="94497" cy="85034"/>
            </a:xfrm>
          </p:grpSpPr>
          <p:sp>
            <p:nvSpPr>
              <p:cNvPr name="Freeform 97" id="97"/>
              <p:cNvSpPr/>
              <p:nvPr/>
            </p:nvSpPr>
            <p:spPr>
              <a:xfrm flipH="false" flipV="false" rot="0">
                <a:off x="0" y="0"/>
                <a:ext cx="94497" cy="85034"/>
              </a:xfrm>
              <a:custGeom>
                <a:avLst/>
                <a:gdLst/>
                <a:ahLst/>
                <a:cxnLst/>
                <a:rect r="r" b="b" t="t" l="l"/>
                <a:pathLst>
                  <a:path h="85034" w="94497">
                    <a:moveTo>
                      <a:pt x="0" y="0"/>
                    </a:moveTo>
                    <a:lnTo>
                      <a:pt x="94497" y="0"/>
                    </a:lnTo>
                    <a:lnTo>
                      <a:pt x="94497" y="85034"/>
                    </a:lnTo>
                    <a:lnTo>
                      <a:pt x="0" y="85034"/>
                    </a:lnTo>
                    <a:close/>
                  </a:path>
                </a:pathLst>
              </a:custGeom>
              <a:gradFill rotWithShape="true">
                <a:gsLst>
                  <a:gs pos="0">
                    <a:srgbClr val="3C67BF">
                      <a:alpha val="100000"/>
                    </a:srgbClr>
                  </a:gs>
                  <a:gs pos="100000">
                    <a:srgbClr val="FFA81B">
                      <a:alpha val="100000"/>
                    </a:srgbClr>
                  </a:gs>
                </a:gsLst>
                <a:lin ang="0"/>
              </a:gradFill>
            </p:spPr>
          </p:sp>
          <p:sp>
            <p:nvSpPr>
              <p:cNvPr name="TextBox 98" id="98"/>
              <p:cNvSpPr txBox="true"/>
              <p:nvPr/>
            </p:nvSpPr>
            <p:spPr>
              <a:xfrm>
                <a:off x="0" y="-38100"/>
                <a:ext cx="94497" cy="123134"/>
              </a:xfrm>
              <a:prstGeom prst="rect">
                <a:avLst/>
              </a:prstGeom>
            </p:spPr>
            <p:txBody>
              <a:bodyPr anchor="ctr" rtlCol="false" tIns="50800" lIns="50800" bIns="50800" rIns="50800"/>
              <a:lstStyle/>
              <a:p>
                <a:pPr algn="ctr">
                  <a:lnSpc>
                    <a:spcPts val="2660"/>
                  </a:lnSpc>
                </a:pPr>
              </a:p>
            </p:txBody>
          </p:sp>
        </p:grpSp>
        <p:grpSp>
          <p:nvGrpSpPr>
            <p:cNvPr name="Group 99" id="99"/>
            <p:cNvGrpSpPr/>
            <p:nvPr/>
          </p:nvGrpSpPr>
          <p:grpSpPr>
            <a:xfrm rot="0">
              <a:off x="457521" y="160333"/>
              <a:ext cx="52133" cy="627690"/>
              <a:chOff x="0" y="0"/>
              <a:chExt cx="76672" cy="923149"/>
            </a:xfrm>
          </p:grpSpPr>
          <p:sp>
            <p:nvSpPr>
              <p:cNvPr name="Freeform 100" id="100"/>
              <p:cNvSpPr/>
              <p:nvPr/>
            </p:nvSpPr>
            <p:spPr>
              <a:xfrm flipH="false" flipV="false" rot="0">
                <a:off x="0" y="0"/>
                <a:ext cx="76672" cy="923149"/>
              </a:xfrm>
              <a:custGeom>
                <a:avLst/>
                <a:gdLst/>
                <a:ahLst/>
                <a:cxnLst/>
                <a:rect r="r" b="b" t="t" l="l"/>
                <a:pathLst>
                  <a:path h="923149" w="76672">
                    <a:moveTo>
                      <a:pt x="0" y="0"/>
                    </a:moveTo>
                    <a:lnTo>
                      <a:pt x="76672" y="0"/>
                    </a:lnTo>
                    <a:lnTo>
                      <a:pt x="76672" y="923149"/>
                    </a:lnTo>
                    <a:lnTo>
                      <a:pt x="0" y="923149"/>
                    </a:lnTo>
                    <a:close/>
                  </a:path>
                </a:pathLst>
              </a:custGeom>
              <a:gradFill rotWithShape="true">
                <a:gsLst>
                  <a:gs pos="0">
                    <a:srgbClr val="3C67BF">
                      <a:alpha val="100000"/>
                    </a:srgbClr>
                  </a:gs>
                  <a:gs pos="100000">
                    <a:srgbClr val="FFA81B">
                      <a:alpha val="100000"/>
                    </a:srgbClr>
                  </a:gs>
                </a:gsLst>
                <a:lin ang="0"/>
              </a:gradFill>
            </p:spPr>
          </p:sp>
          <p:sp>
            <p:nvSpPr>
              <p:cNvPr name="TextBox 101" id="101"/>
              <p:cNvSpPr txBox="true"/>
              <p:nvPr/>
            </p:nvSpPr>
            <p:spPr>
              <a:xfrm>
                <a:off x="0" y="-38100"/>
                <a:ext cx="76672" cy="961249"/>
              </a:xfrm>
              <a:prstGeom prst="rect">
                <a:avLst/>
              </a:prstGeom>
            </p:spPr>
            <p:txBody>
              <a:bodyPr anchor="ctr" rtlCol="false" tIns="50800" lIns="50800" bIns="50800" rIns="50800"/>
              <a:lstStyle/>
              <a:p>
                <a:pPr algn="ctr">
                  <a:lnSpc>
                    <a:spcPts val="2660"/>
                  </a:lnSpc>
                </a:pPr>
              </a:p>
            </p:txBody>
          </p:sp>
        </p:grpSp>
        <p:grpSp>
          <p:nvGrpSpPr>
            <p:cNvPr name="Group 102" id="102"/>
            <p:cNvGrpSpPr/>
            <p:nvPr/>
          </p:nvGrpSpPr>
          <p:grpSpPr>
            <a:xfrm rot="0">
              <a:off x="505476" y="145838"/>
              <a:ext cx="37532" cy="642185"/>
              <a:chOff x="0" y="0"/>
              <a:chExt cx="55199" cy="944467"/>
            </a:xfrm>
          </p:grpSpPr>
          <p:sp>
            <p:nvSpPr>
              <p:cNvPr name="Freeform 103" id="103"/>
              <p:cNvSpPr/>
              <p:nvPr/>
            </p:nvSpPr>
            <p:spPr>
              <a:xfrm flipH="false" flipV="false" rot="0">
                <a:off x="0" y="0"/>
                <a:ext cx="55199" cy="944467"/>
              </a:xfrm>
              <a:custGeom>
                <a:avLst/>
                <a:gdLst/>
                <a:ahLst/>
                <a:cxnLst/>
                <a:rect r="r" b="b" t="t" l="l"/>
                <a:pathLst>
                  <a:path h="944467" w="55199">
                    <a:moveTo>
                      <a:pt x="0" y="0"/>
                    </a:moveTo>
                    <a:lnTo>
                      <a:pt x="55199" y="0"/>
                    </a:lnTo>
                    <a:lnTo>
                      <a:pt x="55199" y="944467"/>
                    </a:lnTo>
                    <a:lnTo>
                      <a:pt x="0" y="944467"/>
                    </a:lnTo>
                    <a:close/>
                  </a:path>
                </a:pathLst>
              </a:custGeom>
              <a:gradFill rotWithShape="true">
                <a:gsLst>
                  <a:gs pos="0">
                    <a:srgbClr val="3C67BF">
                      <a:alpha val="100000"/>
                    </a:srgbClr>
                  </a:gs>
                  <a:gs pos="100000">
                    <a:srgbClr val="FFA81B">
                      <a:alpha val="100000"/>
                    </a:srgbClr>
                  </a:gs>
                </a:gsLst>
                <a:lin ang="0"/>
              </a:gradFill>
            </p:spPr>
          </p:sp>
          <p:sp>
            <p:nvSpPr>
              <p:cNvPr name="TextBox 104" id="104"/>
              <p:cNvSpPr txBox="true"/>
              <p:nvPr/>
            </p:nvSpPr>
            <p:spPr>
              <a:xfrm>
                <a:off x="0" y="-38100"/>
                <a:ext cx="55199" cy="982567"/>
              </a:xfrm>
              <a:prstGeom prst="rect">
                <a:avLst/>
              </a:prstGeom>
            </p:spPr>
            <p:txBody>
              <a:bodyPr anchor="ctr" rtlCol="false" tIns="50800" lIns="50800" bIns="50800" rIns="50800"/>
              <a:lstStyle/>
              <a:p>
                <a:pPr algn="ctr">
                  <a:lnSpc>
                    <a:spcPts val="2660"/>
                  </a:lnSpc>
                </a:pPr>
              </a:p>
            </p:txBody>
          </p:sp>
        </p:grpSp>
        <p:grpSp>
          <p:nvGrpSpPr>
            <p:cNvPr name="Group 105" id="105"/>
            <p:cNvGrpSpPr/>
            <p:nvPr/>
          </p:nvGrpSpPr>
          <p:grpSpPr>
            <a:xfrm rot="7717522">
              <a:off x="468242" y="124243"/>
              <a:ext cx="64253" cy="57818"/>
              <a:chOff x="0" y="0"/>
              <a:chExt cx="94497" cy="85034"/>
            </a:xfrm>
          </p:grpSpPr>
          <p:sp>
            <p:nvSpPr>
              <p:cNvPr name="Freeform 106" id="106"/>
              <p:cNvSpPr/>
              <p:nvPr/>
            </p:nvSpPr>
            <p:spPr>
              <a:xfrm flipH="false" flipV="false" rot="0">
                <a:off x="0" y="0"/>
                <a:ext cx="94497" cy="85034"/>
              </a:xfrm>
              <a:custGeom>
                <a:avLst/>
                <a:gdLst/>
                <a:ahLst/>
                <a:cxnLst/>
                <a:rect r="r" b="b" t="t" l="l"/>
                <a:pathLst>
                  <a:path h="85034" w="94497">
                    <a:moveTo>
                      <a:pt x="0" y="0"/>
                    </a:moveTo>
                    <a:lnTo>
                      <a:pt x="94497" y="0"/>
                    </a:lnTo>
                    <a:lnTo>
                      <a:pt x="94497" y="85034"/>
                    </a:lnTo>
                    <a:lnTo>
                      <a:pt x="0" y="85034"/>
                    </a:lnTo>
                    <a:close/>
                  </a:path>
                </a:pathLst>
              </a:custGeom>
              <a:gradFill rotWithShape="true">
                <a:gsLst>
                  <a:gs pos="0">
                    <a:srgbClr val="3C67BF">
                      <a:alpha val="100000"/>
                    </a:srgbClr>
                  </a:gs>
                  <a:gs pos="100000">
                    <a:srgbClr val="FFA81B">
                      <a:alpha val="100000"/>
                    </a:srgbClr>
                  </a:gs>
                </a:gsLst>
                <a:lin ang="0"/>
              </a:gradFill>
            </p:spPr>
          </p:sp>
          <p:sp>
            <p:nvSpPr>
              <p:cNvPr name="TextBox 107" id="107"/>
              <p:cNvSpPr txBox="true"/>
              <p:nvPr/>
            </p:nvSpPr>
            <p:spPr>
              <a:xfrm>
                <a:off x="0" y="-38100"/>
                <a:ext cx="94497" cy="123134"/>
              </a:xfrm>
              <a:prstGeom prst="rect">
                <a:avLst/>
              </a:prstGeom>
            </p:spPr>
            <p:txBody>
              <a:bodyPr anchor="ctr" rtlCol="false" tIns="50800" lIns="50800" bIns="50800" rIns="50800"/>
              <a:lstStyle/>
              <a:p>
                <a:pPr algn="ctr">
                  <a:lnSpc>
                    <a:spcPts val="2660"/>
                  </a:lnSpc>
                </a:pPr>
              </a:p>
            </p:txBody>
          </p:sp>
        </p:grpSp>
        <p:grpSp>
          <p:nvGrpSpPr>
            <p:cNvPr name="Group 108" id="108"/>
            <p:cNvGrpSpPr/>
            <p:nvPr/>
          </p:nvGrpSpPr>
          <p:grpSpPr>
            <a:xfrm rot="0">
              <a:off x="543008" y="192206"/>
              <a:ext cx="52133" cy="627690"/>
              <a:chOff x="0" y="0"/>
              <a:chExt cx="76672" cy="923149"/>
            </a:xfrm>
          </p:grpSpPr>
          <p:sp>
            <p:nvSpPr>
              <p:cNvPr name="Freeform 109" id="109"/>
              <p:cNvSpPr/>
              <p:nvPr/>
            </p:nvSpPr>
            <p:spPr>
              <a:xfrm flipH="false" flipV="false" rot="0">
                <a:off x="0" y="0"/>
                <a:ext cx="76672" cy="923149"/>
              </a:xfrm>
              <a:custGeom>
                <a:avLst/>
                <a:gdLst/>
                <a:ahLst/>
                <a:cxnLst/>
                <a:rect r="r" b="b" t="t" l="l"/>
                <a:pathLst>
                  <a:path h="923149" w="76672">
                    <a:moveTo>
                      <a:pt x="0" y="0"/>
                    </a:moveTo>
                    <a:lnTo>
                      <a:pt x="76672" y="0"/>
                    </a:lnTo>
                    <a:lnTo>
                      <a:pt x="76672" y="923149"/>
                    </a:lnTo>
                    <a:lnTo>
                      <a:pt x="0" y="923149"/>
                    </a:lnTo>
                    <a:close/>
                  </a:path>
                </a:pathLst>
              </a:custGeom>
              <a:gradFill rotWithShape="true">
                <a:gsLst>
                  <a:gs pos="0">
                    <a:srgbClr val="3C67BF">
                      <a:alpha val="100000"/>
                    </a:srgbClr>
                  </a:gs>
                  <a:gs pos="100000">
                    <a:srgbClr val="FFA81B">
                      <a:alpha val="100000"/>
                    </a:srgbClr>
                  </a:gs>
                </a:gsLst>
                <a:lin ang="0"/>
              </a:gradFill>
            </p:spPr>
          </p:sp>
          <p:sp>
            <p:nvSpPr>
              <p:cNvPr name="TextBox 110" id="110"/>
              <p:cNvSpPr txBox="true"/>
              <p:nvPr/>
            </p:nvSpPr>
            <p:spPr>
              <a:xfrm>
                <a:off x="0" y="-38100"/>
                <a:ext cx="76672" cy="961249"/>
              </a:xfrm>
              <a:prstGeom prst="rect">
                <a:avLst/>
              </a:prstGeom>
            </p:spPr>
            <p:txBody>
              <a:bodyPr anchor="ctr" rtlCol="false" tIns="50800" lIns="50800" bIns="50800" rIns="50800"/>
              <a:lstStyle/>
              <a:p>
                <a:pPr algn="ctr">
                  <a:lnSpc>
                    <a:spcPts val="2660"/>
                  </a:lnSpc>
                </a:pPr>
              </a:p>
            </p:txBody>
          </p:sp>
        </p:grpSp>
        <p:grpSp>
          <p:nvGrpSpPr>
            <p:cNvPr name="Group 111" id="111"/>
            <p:cNvGrpSpPr/>
            <p:nvPr/>
          </p:nvGrpSpPr>
          <p:grpSpPr>
            <a:xfrm rot="0">
              <a:off x="590962" y="177711"/>
              <a:ext cx="37532" cy="642185"/>
              <a:chOff x="0" y="0"/>
              <a:chExt cx="55199" cy="944467"/>
            </a:xfrm>
          </p:grpSpPr>
          <p:sp>
            <p:nvSpPr>
              <p:cNvPr name="Freeform 112" id="112"/>
              <p:cNvSpPr/>
              <p:nvPr/>
            </p:nvSpPr>
            <p:spPr>
              <a:xfrm flipH="false" flipV="false" rot="0">
                <a:off x="0" y="0"/>
                <a:ext cx="55199" cy="944467"/>
              </a:xfrm>
              <a:custGeom>
                <a:avLst/>
                <a:gdLst/>
                <a:ahLst/>
                <a:cxnLst/>
                <a:rect r="r" b="b" t="t" l="l"/>
                <a:pathLst>
                  <a:path h="944467" w="55199">
                    <a:moveTo>
                      <a:pt x="0" y="0"/>
                    </a:moveTo>
                    <a:lnTo>
                      <a:pt x="55199" y="0"/>
                    </a:lnTo>
                    <a:lnTo>
                      <a:pt x="55199" y="944467"/>
                    </a:lnTo>
                    <a:lnTo>
                      <a:pt x="0" y="944467"/>
                    </a:lnTo>
                    <a:close/>
                  </a:path>
                </a:pathLst>
              </a:custGeom>
              <a:gradFill rotWithShape="true">
                <a:gsLst>
                  <a:gs pos="0">
                    <a:srgbClr val="3C67BF">
                      <a:alpha val="100000"/>
                    </a:srgbClr>
                  </a:gs>
                  <a:gs pos="100000">
                    <a:srgbClr val="FFA81B">
                      <a:alpha val="100000"/>
                    </a:srgbClr>
                  </a:gs>
                </a:gsLst>
                <a:lin ang="0"/>
              </a:gradFill>
            </p:spPr>
          </p:sp>
          <p:sp>
            <p:nvSpPr>
              <p:cNvPr name="TextBox 113" id="113"/>
              <p:cNvSpPr txBox="true"/>
              <p:nvPr/>
            </p:nvSpPr>
            <p:spPr>
              <a:xfrm>
                <a:off x="0" y="-38100"/>
                <a:ext cx="55199" cy="982567"/>
              </a:xfrm>
              <a:prstGeom prst="rect">
                <a:avLst/>
              </a:prstGeom>
            </p:spPr>
            <p:txBody>
              <a:bodyPr anchor="ctr" rtlCol="false" tIns="50800" lIns="50800" bIns="50800" rIns="50800"/>
              <a:lstStyle/>
              <a:p>
                <a:pPr algn="ctr">
                  <a:lnSpc>
                    <a:spcPts val="2660"/>
                  </a:lnSpc>
                </a:pPr>
              </a:p>
            </p:txBody>
          </p:sp>
        </p:grpSp>
        <p:grpSp>
          <p:nvGrpSpPr>
            <p:cNvPr name="Group 114" id="114"/>
            <p:cNvGrpSpPr/>
            <p:nvPr/>
          </p:nvGrpSpPr>
          <p:grpSpPr>
            <a:xfrm rot="7717522">
              <a:off x="553729" y="156116"/>
              <a:ext cx="64253" cy="57818"/>
              <a:chOff x="0" y="0"/>
              <a:chExt cx="94497" cy="85034"/>
            </a:xfrm>
          </p:grpSpPr>
          <p:sp>
            <p:nvSpPr>
              <p:cNvPr name="Freeform 115" id="115"/>
              <p:cNvSpPr/>
              <p:nvPr/>
            </p:nvSpPr>
            <p:spPr>
              <a:xfrm flipH="false" flipV="false" rot="0">
                <a:off x="0" y="0"/>
                <a:ext cx="94497" cy="85034"/>
              </a:xfrm>
              <a:custGeom>
                <a:avLst/>
                <a:gdLst/>
                <a:ahLst/>
                <a:cxnLst/>
                <a:rect r="r" b="b" t="t" l="l"/>
                <a:pathLst>
                  <a:path h="85034" w="94497">
                    <a:moveTo>
                      <a:pt x="0" y="0"/>
                    </a:moveTo>
                    <a:lnTo>
                      <a:pt x="94497" y="0"/>
                    </a:lnTo>
                    <a:lnTo>
                      <a:pt x="94497" y="85034"/>
                    </a:lnTo>
                    <a:lnTo>
                      <a:pt x="0" y="85034"/>
                    </a:lnTo>
                    <a:close/>
                  </a:path>
                </a:pathLst>
              </a:custGeom>
              <a:gradFill rotWithShape="true">
                <a:gsLst>
                  <a:gs pos="0">
                    <a:srgbClr val="3C67BF">
                      <a:alpha val="100000"/>
                    </a:srgbClr>
                  </a:gs>
                  <a:gs pos="100000">
                    <a:srgbClr val="FFA81B">
                      <a:alpha val="100000"/>
                    </a:srgbClr>
                  </a:gs>
                </a:gsLst>
                <a:lin ang="0"/>
              </a:gradFill>
            </p:spPr>
          </p:sp>
          <p:sp>
            <p:nvSpPr>
              <p:cNvPr name="TextBox 116" id="116"/>
              <p:cNvSpPr txBox="true"/>
              <p:nvPr/>
            </p:nvSpPr>
            <p:spPr>
              <a:xfrm>
                <a:off x="0" y="-38100"/>
                <a:ext cx="94497" cy="123134"/>
              </a:xfrm>
              <a:prstGeom prst="rect">
                <a:avLst/>
              </a:prstGeom>
            </p:spPr>
            <p:txBody>
              <a:bodyPr anchor="ctr" rtlCol="false" tIns="50800" lIns="50800" bIns="50800" rIns="50800"/>
              <a:lstStyle/>
              <a:p>
                <a:pPr algn="ctr">
                  <a:lnSpc>
                    <a:spcPts val="2660"/>
                  </a:lnSpc>
                </a:pPr>
              </a:p>
            </p:txBody>
          </p:sp>
        </p:grpSp>
        <p:grpSp>
          <p:nvGrpSpPr>
            <p:cNvPr name="Group 117" id="117"/>
            <p:cNvGrpSpPr/>
            <p:nvPr/>
          </p:nvGrpSpPr>
          <p:grpSpPr>
            <a:xfrm rot="0">
              <a:off x="628494" y="270552"/>
              <a:ext cx="52133" cy="627690"/>
              <a:chOff x="0" y="0"/>
              <a:chExt cx="76672" cy="923149"/>
            </a:xfrm>
          </p:grpSpPr>
          <p:sp>
            <p:nvSpPr>
              <p:cNvPr name="Freeform 118" id="118"/>
              <p:cNvSpPr/>
              <p:nvPr/>
            </p:nvSpPr>
            <p:spPr>
              <a:xfrm flipH="false" flipV="false" rot="0">
                <a:off x="0" y="0"/>
                <a:ext cx="76672" cy="923149"/>
              </a:xfrm>
              <a:custGeom>
                <a:avLst/>
                <a:gdLst/>
                <a:ahLst/>
                <a:cxnLst/>
                <a:rect r="r" b="b" t="t" l="l"/>
                <a:pathLst>
                  <a:path h="923149" w="76672">
                    <a:moveTo>
                      <a:pt x="0" y="0"/>
                    </a:moveTo>
                    <a:lnTo>
                      <a:pt x="76672" y="0"/>
                    </a:lnTo>
                    <a:lnTo>
                      <a:pt x="76672" y="923149"/>
                    </a:lnTo>
                    <a:lnTo>
                      <a:pt x="0" y="923149"/>
                    </a:lnTo>
                    <a:close/>
                  </a:path>
                </a:pathLst>
              </a:custGeom>
              <a:gradFill rotWithShape="true">
                <a:gsLst>
                  <a:gs pos="0">
                    <a:srgbClr val="3C67BF">
                      <a:alpha val="100000"/>
                    </a:srgbClr>
                  </a:gs>
                  <a:gs pos="100000">
                    <a:srgbClr val="FFA81B">
                      <a:alpha val="100000"/>
                    </a:srgbClr>
                  </a:gs>
                </a:gsLst>
                <a:lin ang="0"/>
              </a:gradFill>
            </p:spPr>
          </p:sp>
          <p:sp>
            <p:nvSpPr>
              <p:cNvPr name="TextBox 119" id="119"/>
              <p:cNvSpPr txBox="true"/>
              <p:nvPr/>
            </p:nvSpPr>
            <p:spPr>
              <a:xfrm>
                <a:off x="0" y="-38100"/>
                <a:ext cx="76672" cy="961249"/>
              </a:xfrm>
              <a:prstGeom prst="rect">
                <a:avLst/>
              </a:prstGeom>
            </p:spPr>
            <p:txBody>
              <a:bodyPr anchor="ctr" rtlCol="false" tIns="50800" lIns="50800" bIns="50800" rIns="50800"/>
              <a:lstStyle/>
              <a:p>
                <a:pPr algn="ctr">
                  <a:lnSpc>
                    <a:spcPts val="2660"/>
                  </a:lnSpc>
                </a:pPr>
              </a:p>
            </p:txBody>
          </p:sp>
        </p:grpSp>
        <p:grpSp>
          <p:nvGrpSpPr>
            <p:cNvPr name="Group 120" id="120"/>
            <p:cNvGrpSpPr/>
            <p:nvPr/>
          </p:nvGrpSpPr>
          <p:grpSpPr>
            <a:xfrm rot="0">
              <a:off x="676449" y="256057"/>
              <a:ext cx="37532" cy="642185"/>
              <a:chOff x="0" y="0"/>
              <a:chExt cx="55199" cy="944467"/>
            </a:xfrm>
          </p:grpSpPr>
          <p:sp>
            <p:nvSpPr>
              <p:cNvPr name="Freeform 121" id="121"/>
              <p:cNvSpPr/>
              <p:nvPr/>
            </p:nvSpPr>
            <p:spPr>
              <a:xfrm flipH="false" flipV="false" rot="0">
                <a:off x="0" y="0"/>
                <a:ext cx="55199" cy="944467"/>
              </a:xfrm>
              <a:custGeom>
                <a:avLst/>
                <a:gdLst/>
                <a:ahLst/>
                <a:cxnLst/>
                <a:rect r="r" b="b" t="t" l="l"/>
                <a:pathLst>
                  <a:path h="944467" w="55199">
                    <a:moveTo>
                      <a:pt x="0" y="0"/>
                    </a:moveTo>
                    <a:lnTo>
                      <a:pt x="55199" y="0"/>
                    </a:lnTo>
                    <a:lnTo>
                      <a:pt x="55199" y="944467"/>
                    </a:lnTo>
                    <a:lnTo>
                      <a:pt x="0" y="944467"/>
                    </a:lnTo>
                    <a:close/>
                  </a:path>
                </a:pathLst>
              </a:custGeom>
              <a:gradFill rotWithShape="true">
                <a:gsLst>
                  <a:gs pos="0">
                    <a:srgbClr val="3C67BF">
                      <a:alpha val="100000"/>
                    </a:srgbClr>
                  </a:gs>
                  <a:gs pos="100000">
                    <a:srgbClr val="FFA81B">
                      <a:alpha val="100000"/>
                    </a:srgbClr>
                  </a:gs>
                </a:gsLst>
                <a:lin ang="0"/>
              </a:gradFill>
            </p:spPr>
          </p:sp>
          <p:sp>
            <p:nvSpPr>
              <p:cNvPr name="TextBox 122" id="122"/>
              <p:cNvSpPr txBox="true"/>
              <p:nvPr/>
            </p:nvSpPr>
            <p:spPr>
              <a:xfrm>
                <a:off x="0" y="-38100"/>
                <a:ext cx="55199" cy="982567"/>
              </a:xfrm>
              <a:prstGeom prst="rect">
                <a:avLst/>
              </a:prstGeom>
            </p:spPr>
            <p:txBody>
              <a:bodyPr anchor="ctr" rtlCol="false" tIns="50800" lIns="50800" bIns="50800" rIns="50800"/>
              <a:lstStyle/>
              <a:p>
                <a:pPr algn="ctr">
                  <a:lnSpc>
                    <a:spcPts val="2660"/>
                  </a:lnSpc>
                </a:pPr>
              </a:p>
            </p:txBody>
          </p:sp>
        </p:grpSp>
        <p:grpSp>
          <p:nvGrpSpPr>
            <p:cNvPr name="Group 123" id="123"/>
            <p:cNvGrpSpPr/>
            <p:nvPr/>
          </p:nvGrpSpPr>
          <p:grpSpPr>
            <a:xfrm rot="7717522">
              <a:off x="639216" y="234462"/>
              <a:ext cx="64253" cy="57818"/>
              <a:chOff x="0" y="0"/>
              <a:chExt cx="94497" cy="85034"/>
            </a:xfrm>
          </p:grpSpPr>
          <p:sp>
            <p:nvSpPr>
              <p:cNvPr name="Freeform 124" id="124"/>
              <p:cNvSpPr/>
              <p:nvPr/>
            </p:nvSpPr>
            <p:spPr>
              <a:xfrm flipH="false" flipV="false" rot="0">
                <a:off x="0" y="0"/>
                <a:ext cx="94497" cy="85034"/>
              </a:xfrm>
              <a:custGeom>
                <a:avLst/>
                <a:gdLst/>
                <a:ahLst/>
                <a:cxnLst/>
                <a:rect r="r" b="b" t="t" l="l"/>
                <a:pathLst>
                  <a:path h="85034" w="94497">
                    <a:moveTo>
                      <a:pt x="0" y="0"/>
                    </a:moveTo>
                    <a:lnTo>
                      <a:pt x="94497" y="0"/>
                    </a:lnTo>
                    <a:lnTo>
                      <a:pt x="94497" y="85034"/>
                    </a:lnTo>
                    <a:lnTo>
                      <a:pt x="0" y="85034"/>
                    </a:lnTo>
                    <a:close/>
                  </a:path>
                </a:pathLst>
              </a:custGeom>
              <a:gradFill rotWithShape="true">
                <a:gsLst>
                  <a:gs pos="0">
                    <a:srgbClr val="3C67BF">
                      <a:alpha val="100000"/>
                    </a:srgbClr>
                  </a:gs>
                  <a:gs pos="100000">
                    <a:srgbClr val="FFA81B">
                      <a:alpha val="100000"/>
                    </a:srgbClr>
                  </a:gs>
                </a:gsLst>
                <a:lin ang="0"/>
              </a:gradFill>
            </p:spPr>
          </p:sp>
          <p:sp>
            <p:nvSpPr>
              <p:cNvPr name="TextBox 125" id="125"/>
              <p:cNvSpPr txBox="true"/>
              <p:nvPr/>
            </p:nvSpPr>
            <p:spPr>
              <a:xfrm>
                <a:off x="0" y="-38100"/>
                <a:ext cx="94497" cy="123134"/>
              </a:xfrm>
              <a:prstGeom prst="rect">
                <a:avLst/>
              </a:prstGeom>
            </p:spPr>
            <p:txBody>
              <a:bodyPr anchor="ctr" rtlCol="false" tIns="50800" lIns="50800" bIns="50800" rIns="50800"/>
              <a:lstStyle/>
              <a:p>
                <a:pPr algn="ctr">
                  <a:lnSpc>
                    <a:spcPts val="2660"/>
                  </a:lnSpc>
                </a:pPr>
              </a:p>
            </p:txBody>
          </p:sp>
        </p:grpSp>
        <p:grpSp>
          <p:nvGrpSpPr>
            <p:cNvPr name="Group 126" id="126"/>
            <p:cNvGrpSpPr/>
            <p:nvPr/>
          </p:nvGrpSpPr>
          <p:grpSpPr>
            <a:xfrm rot="0">
              <a:off x="713781" y="156643"/>
              <a:ext cx="52133" cy="627690"/>
              <a:chOff x="0" y="0"/>
              <a:chExt cx="76672" cy="923149"/>
            </a:xfrm>
          </p:grpSpPr>
          <p:sp>
            <p:nvSpPr>
              <p:cNvPr name="Freeform 127" id="127"/>
              <p:cNvSpPr/>
              <p:nvPr/>
            </p:nvSpPr>
            <p:spPr>
              <a:xfrm flipH="false" flipV="false" rot="0">
                <a:off x="0" y="0"/>
                <a:ext cx="76672" cy="923149"/>
              </a:xfrm>
              <a:custGeom>
                <a:avLst/>
                <a:gdLst/>
                <a:ahLst/>
                <a:cxnLst/>
                <a:rect r="r" b="b" t="t" l="l"/>
                <a:pathLst>
                  <a:path h="923149" w="76672">
                    <a:moveTo>
                      <a:pt x="0" y="0"/>
                    </a:moveTo>
                    <a:lnTo>
                      <a:pt x="76672" y="0"/>
                    </a:lnTo>
                    <a:lnTo>
                      <a:pt x="76672" y="923149"/>
                    </a:lnTo>
                    <a:lnTo>
                      <a:pt x="0" y="923149"/>
                    </a:lnTo>
                    <a:close/>
                  </a:path>
                </a:pathLst>
              </a:custGeom>
              <a:gradFill rotWithShape="true">
                <a:gsLst>
                  <a:gs pos="0">
                    <a:srgbClr val="3C67BF">
                      <a:alpha val="100000"/>
                    </a:srgbClr>
                  </a:gs>
                  <a:gs pos="100000">
                    <a:srgbClr val="FFA81B">
                      <a:alpha val="100000"/>
                    </a:srgbClr>
                  </a:gs>
                </a:gsLst>
                <a:lin ang="0"/>
              </a:gradFill>
            </p:spPr>
          </p:sp>
          <p:sp>
            <p:nvSpPr>
              <p:cNvPr name="TextBox 128" id="128"/>
              <p:cNvSpPr txBox="true"/>
              <p:nvPr/>
            </p:nvSpPr>
            <p:spPr>
              <a:xfrm>
                <a:off x="0" y="-38100"/>
                <a:ext cx="76672" cy="961249"/>
              </a:xfrm>
              <a:prstGeom prst="rect">
                <a:avLst/>
              </a:prstGeom>
            </p:spPr>
            <p:txBody>
              <a:bodyPr anchor="ctr" rtlCol="false" tIns="50800" lIns="50800" bIns="50800" rIns="50800"/>
              <a:lstStyle/>
              <a:p>
                <a:pPr algn="ctr">
                  <a:lnSpc>
                    <a:spcPts val="2660"/>
                  </a:lnSpc>
                </a:pPr>
              </a:p>
            </p:txBody>
          </p:sp>
        </p:grpSp>
        <p:grpSp>
          <p:nvGrpSpPr>
            <p:cNvPr name="Group 129" id="129"/>
            <p:cNvGrpSpPr/>
            <p:nvPr/>
          </p:nvGrpSpPr>
          <p:grpSpPr>
            <a:xfrm rot="0">
              <a:off x="761736" y="142148"/>
              <a:ext cx="37532" cy="642185"/>
              <a:chOff x="0" y="0"/>
              <a:chExt cx="55199" cy="944467"/>
            </a:xfrm>
          </p:grpSpPr>
          <p:sp>
            <p:nvSpPr>
              <p:cNvPr name="Freeform 130" id="130"/>
              <p:cNvSpPr/>
              <p:nvPr/>
            </p:nvSpPr>
            <p:spPr>
              <a:xfrm flipH="false" flipV="false" rot="0">
                <a:off x="0" y="0"/>
                <a:ext cx="55199" cy="944467"/>
              </a:xfrm>
              <a:custGeom>
                <a:avLst/>
                <a:gdLst/>
                <a:ahLst/>
                <a:cxnLst/>
                <a:rect r="r" b="b" t="t" l="l"/>
                <a:pathLst>
                  <a:path h="944467" w="55199">
                    <a:moveTo>
                      <a:pt x="0" y="0"/>
                    </a:moveTo>
                    <a:lnTo>
                      <a:pt x="55199" y="0"/>
                    </a:lnTo>
                    <a:lnTo>
                      <a:pt x="55199" y="944467"/>
                    </a:lnTo>
                    <a:lnTo>
                      <a:pt x="0" y="944467"/>
                    </a:lnTo>
                    <a:close/>
                  </a:path>
                </a:pathLst>
              </a:custGeom>
              <a:gradFill rotWithShape="true">
                <a:gsLst>
                  <a:gs pos="0">
                    <a:srgbClr val="3C67BF">
                      <a:alpha val="100000"/>
                    </a:srgbClr>
                  </a:gs>
                  <a:gs pos="100000">
                    <a:srgbClr val="FFA81B">
                      <a:alpha val="100000"/>
                    </a:srgbClr>
                  </a:gs>
                </a:gsLst>
                <a:lin ang="0"/>
              </a:gradFill>
            </p:spPr>
          </p:sp>
          <p:sp>
            <p:nvSpPr>
              <p:cNvPr name="TextBox 131" id="131"/>
              <p:cNvSpPr txBox="true"/>
              <p:nvPr/>
            </p:nvSpPr>
            <p:spPr>
              <a:xfrm>
                <a:off x="0" y="-38100"/>
                <a:ext cx="55199" cy="982567"/>
              </a:xfrm>
              <a:prstGeom prst="rect">
                <a:avLst/>
              </a:prstGeom>
            </p:spPr>
            <p:txBody>
              <a:bodyPr anchor="ctr" rtlCol="false" tIns="50800" lIns="50800" bIns="50800" rIns="50800"/>
              <a:lstStyle/>
              <a:p>
                <a:pPr algn="ctr">
                  <a:lnSpc>
                    <a:spcPts val="2660"/>
                  </a:lnSpc>
                </a:pPr>
              </a:p>
            </p:txBody>
          </p:sp>
        </p:grpSp>
        <p:grpSp>
          <p:nvGrpSpPr>
            <p:cNvPr name="Group 132" id="132"/>
            <p:cNvGrpSpPr/>
            <p:nvPr/>
          </p:nvGrpSpPr>
          <p:grpSpPr>
            <a:xfrm rot="7717522">
              <a:off x="724502" y="120553"/>
              <a:ext cx="64253" cy="57818"/>
              <a:chOff x="0" y="0"/>
              <a:chExt cx="94497" cy="85034"/>
            </a:xfrm>
          </p:grpSpPr>
          <p:sp>
            <p:nvSpPr>
              <p:cNvPr name="Freeform 133" id="133"/>
              <p:cNvSpPr/>
              <p:nvPr/>
            </p:nvSpPr>
            <p:spPr>
              <a:xfrm flipH="false" flipV="false" rot="0">
                <a:off x="0" y="0"/>
                <a:ext cx="94497" cy="85034"/>
              </a:xfrm>
              <a:custGeom>
                <a:avLst/>
                <a:gdLst/>
                <a:ahLst/>
                <a:cxnLst/>
                <a:rect r="r" b="b" t="t" l="l"/>
                <a:pathLst>
                  <a:path h="85034" w="94497">
                    <a:moveTo>
                      <a:pt x="0" y="0"/>
                    </a:moveTo>
                    <a:lnTo>
                      <a:pt x="94497" y="0"/>
                    </a:lnTo>
                    <a:lnTo>
                      <a:pt x="94497" y="85034"/>
                    </a:lnTo>
                    <a:lnTo>
                      <a:pt x="0" y="85034"/>
                    </a:lnTo>
                    <a:close/>
                  </a:path>
                </a:pathLst>
              </a:custGeom>
              <a:gradFill rotWithShape="true">
                <a:gsLst>
                  <a:gs pos="0">
                    <a:srgbClr val="3C67BF">
                      <a:alpha val="100000"/>
                    </a:srgbClr>
                  </a:gs>
                  <a:gs pos="100000">
                    <a:srgbClr val="FFA81B">
                      <a:alpha val="100000"/>
                    </a:srgbClr>
                  </a:gs>
                </a:gsLst>
                <a:lin ang="0"/>
              </a:gradFill>
            </p:spPr>
          </p:sp>
          <p:sp>
            <p:nvSpPr>
              <p:cNvPr name="TextBox 134" id="134"/>
              <p:cNvSpPr txBox="true"/>
              <p:nvPr/>
            </p:nvSpPr>
            <p:spPr>
              <a:xfrm>
                <a:off x="0" y="-38100"/>
                <a:ext cx="94497" cy="123134"/>
              </a:xfrm>
              <a:prstGeom prst="rect">
                <a:avLst/>
              </a:prstGeom>
            </p:spPr>
            <p:txBody>
              <a:bodyPr anchor="ctr" rtlCol="false" tIns="50800" lIns="50800" bIns="50800" rIns="50800"/>
              <a:lstStyle/>
              <a:p>
                <a:pPr algn="ctr">
                  <a:lnSpc>
                    <a:spcPts val="2660"/>
                  </a:lnSpc>
                </a:pPr>
              </a:p>
            </p:txBody>
          </p:sp>
        </p:grpSp>
        <p:grpSp>
          <p:nvGrpSpPr>
            <p:cNvPr name="Group 135" id="135"/>
            <p:cNvGrpSpPr/>
            <p:nvPr/>
          </p:nvGrpSpPr>
          <p:grpSpPr>
            <a:xfrm rot="0">
              <a:off x="799268" y="53833"/>
              <a:ext cx="52133" cy="861583"/>
              <a:chOff x="0" y="0"/>
              <a:chExt cx="76672" cy="1267137"/>
            </a:xfrm>
          </p:grpSpPr>
          <p:sp>
            <p:nvSpPr>
              <p:cNvPr name="Freeform 136" id="136"/>
              <p:cNvSpPr/>
              <p:nvPr/>
            </p:nvSpPr>
            <p:spPr>
              <a:xfrm flipH="false" flipV="false" rot="0">
                <a:off x="0" y="0"/>
                <a:ext cx="76672" cy="1267137"/>
              </a:xfrm>
              <a:custGeom>
                <a:avLst/>
                <a:gdLst/>
                <a:ahLst/>
                <a:cxnLst/>
                <a:rect r="r" b="b" t="t" l="l"/>
                <a:pathLst>
                  <a:path h="1267137" w="76672">
                    <a:moveTo>
                      <a:pt x="0" y="0"/>
                    </a:moveTo>
                    <a:lnTo>
                      <a:pt x="76672" y="0"/>
                    </a:lnTo>
                    <a:lnTo>
                      <a:pt x="76672" y="1267137"/>
                    </a:lnTo>
                    <a:lnTo>
                      <a:pt x="0" y="1267137"/>
                    </a:lnTo>
                    <a:close/>
                  </a:path>
                </a:pathLst>
              </a:custGeom>
              <a:gradFill rotWithShape="true">
                <a:gsLst>
                  <a:gs pos="0">
                    <a:srgbClr val="3C67BF">
                      <a:alpha val="100000"/>
                    </a:srgbClr>
                  </a:gs>
                  <a:gs pos="100000">
                    <a:srgbClr val="FFA81B">
                      <a:alpha val="100000"/>
                    </a:srgbClr>
                  </a:gs>
                </a:gsLst>
                <a:lin ang="0"/>
              </a:gradFill>
            </p:spPr>
          </p:sp>
          <p:sp>
            <p:nvSpPr>
              <p:cNvPr name="TextBox 137" id="137"/>
              <p:cNvSpPr txBox="true"/>
              <p:nvPr/>
            </p:nvSpPr>
            <p:spPr>
              <a:xfrm>
                <a:off x="0" y="-38100"/>
                <a:ext cx="76672" cy="1305237"/>
              </a:xfrm>
              <a:prstGeom prst="rect">
                <a:avLst/>
              </a:prstGeom>
            </p:spPr>
            <p:txBody>
              <a:bodyPr anchor="ctr" rtlCol="false" tIns="50800" lIns="50800" bIns="50800" rIns="50800"/>
              <a:lstStyle/>
              <a:p>
                <a:pPr algn="ctr">
                  <a:lnSpc>
                    <a:spcPts val="2660"/>
                  </a:lnSpc>
                </a:pPr>
              </a:p>
            </p:txBody>
          </p:sp>
        </p:grpSp>
        <p:grpSp>
          <p:nvGrpSpPr>
            <p:cNvPr name="Group 138" id="138"/>
            <p:cNvGrpSpPr/>
            <p:nvPr/>
          </p:nvGrpSpPr>
          <p:grpSpPr>
            <a:xfrm rot="0">
              <a:off x="847223" y="33937"/>
              <a:ext cx="37532" cy="881480"/>
              <a:chOff x="0" y="0"/>
              <a:chExt cx="55199" cy="1296399"/>
            </a:xfrm>
          </p:grpSpPr>
          <p:sp>
            <p:nvSpPr>
              <p:cNvPr name="Freeform 139" id="139"/>
              <p:cNvSpPr/>
              <p:nvPr/>
            </p:nvSpPr>
            <p:spPr>
              <a:xfrm flipH="false" flipV="false" rot="0">
                <a:off x="0" y="0"/>
                <a:ext cx="55199" cy="1296399"/>
              </a:xfrm>
              <a:custGeom>
                <a:avLst/>
                <a:gdLst/>
                <a:ahLst/>
                <a:cxnLst/>
                <a:rect r="r" b="b" t="t" l="l"/>
                <a:pathLst>
                  <a:path h="1296399" w="55199">
                    <a:moveTo>
                      <a:pt x="0" y="0"/>
                    </a:moveTo>
                    <a:lnTo>
                      <a:pt x="55199" y="0"/>
                    </a:lnTo>
                    <a:lnTo>
                      <a:pt x="55199" y="1296399"/>
                    </a:lnTo>
                    <a:lnTo>
                      <a:pt x="0" y="1296399"/>
                    </a:lnTo>
                    <a:close/>
                  </a:path>
                </a:pathLst>
              </a:custGeom>
              <a:gradFill rotWithShape="true">
                <a:gsLst>
                  <a:gs pos="0">
                    <a:srgbClr val="3C67BF">
                      <a:alpha val="100000"/>
                    </a:srgbClr>
                  </a:gs>
                  <a:gs pos="100000">
                    <a:srgbClr val="FFA81B">
                      <a:alpha val="100000"/>
                    </a:srgbClr>
                  </a:gs>
                </a:gsLst>
                <a:lin ang="0"/>
              </a:gradFill>
            </p:spPr>
          </p:sp>
          <p:sp>
            <p:nvSpPr>
              <p:cNvPr name="TextBox 140" id="140"/>
              <p:cNvSpPr txBox="true"/>
              <p:nvPr/>
            </p:nvSpPr>
            <p:spPr>
              <a:xfrm>
                <a:off x="0" y="-38100"/>
                <a:ext cx="55199" cy="1334499"/>
              </a:xfrm>
              <a:prstGeom prst="rect">
                <a:avLst/>
              </a:prstGeom>
            </p:spPr>
            <p:txBody>
              <a:bodyPr anchor="ctr" rtlCol="false" tIns="50800" lIns="50800" bIns="50800" rIns="50800"/>
              <a:lstStyle/>
              <a:p>
                <a:pPr algn="ctr">
                  <a:lnSpc>
                    <a:spcPts val="2660"/>
                  </a:lnSpc>
                </a:pPr>
              </a:p>
            </p:txBody>
          </p:sp>
        </p:grpSp>
        <p:grpSp>
          <p:nvGrpSpPr>
            <p:cNvPr name="Group 141" id="141"/>
            <p:cNvGrpSpPr/>
            <p:nvPr/>
          </p:nvGrpSpPr>
          <p:grpSpPr>
            <a:xfrm rot="7717522">
              <a:off x="807558" y="16702"/>
              <a:ext cx="68907" cy="54366"/>
              <a:chOff x="0" y="0"/>
              <a:chExt cx="101342" cy="79957"/>
            </a:xfrm>
          </p:grpSpPr>
          <p:sp>
            <p:nvSpPr>
              <p:cNvPr name="Freeform 142" id="142"/>
              <p:cNvSpPr/>
              <p:nvPr/>
            </p:nvSpPr>
            <p:spPr>
              <a:xfrm flipH="false" flipV="false" rot="0">
                <a:off x="0" y="0"/>
                <a:ext cx="101342" cy="79957"/>
              </a:xfrm>
              <a:custGeom>
                <a:avLst/>
                <a:gdLst/>
                <a:ahLst/>
                <a:cxnLst/>
                <a:rect r="r" b="b" t="t" l="l"/>
                <a:pathLst>
                  <a:path h="79957" w="101342">
                    <a:moveTo>
                      <a:pt x="0" y="0"/>
                    </a:moveTo>
                    <a:lnTo>
                      <a:pt x="101342" y="0"/>
                    </a:lnTo>
                    <a:lnTo>
                      <a:pt x="101342" y="79957"/>
                    </a:lnTo>
                    <a:lnTo>
                      <a:pt x="0" y="79957"/>
                    </a:lnTo>
                    <a:close/>
                  </a:path>
                </a:pathLst>
              </a:custGeom>
              <a:gradFill rotWithShape="true">
                <a:gsLst>
                  <a:gs pos="0">
                    <a:srgbClr val="3C67BF">
                      <a:alpha val="100000"/>
                    </a:srgbClr>
                  </a:gs>
                  <a:gs pos="100000">
                    <a:srgbClr val="FFA81B">
                      <a:alpha val="100000"/>
                    </a:srgbClr>
                  </a:gs>
                </a:gsLst>
                <a:lin ang="0"/>
              </a:gradFill>
            </p:spPr>
          </p:sp>
          <p:sp>
            <p:nvSpPr>
              <p:cNvPr name="TextBox 143" id="143"/>
              <p:cNvSpPr txBox="true"/>
              <p:nvPr/>
            </p:nvSpPr>
            <p:spPr>
              <a:xfrm>
                <a:off x="0" y="-38100"/>
                <a:ext cx="101342" cy="118057"/>
              </a:xfrm>
              <a:prstGeom prst="rect">
                <a:avLst/>
              </a:prstGeom>
            </p:spPr>
            <p:txBody>
              <a:bodyPr anchor="ctr" rtlCol="false" tIns="50800" lIns="50800" bIns="50800" rIns="50800"/>
              <a:lstStyle/>
              <a:p>
                <a:pPr algn="ctr">
                  <a:lnSpc>
                    <a:spcPts val="2660"/>
                  </a:lnSpc>
                </a:pPr>
              </a:p>
            </p:txBody>
          </p:sp>
        </p:grpSp>
        <p:grpSp>
          <p:nvGrpSpPr>
            <p:cNvPr name="Group 144" id="144"/>
            <p:cNvGrpSpPr/>
            <p:nvPr/>
          </p:nvGrpSpPr>
          <p:grpSpPr>
            <a:xfrm rot="0">
              <a:off x="884755" y="270552"/>
              <a:ext cx="52133" cy="627690"/>
              <a:chOff x="0" y="0"/>
              <a:chExt cx="76672" cy="923149"/>
            </a:xfrm>
          </p:grpSpPr>
          <p:sp>
            <p:nvSpPr>
              <p:cNvPr name="Freeform 145" id="145"/>
              <p:cNvSpPr/>
              <p:nvPr/>
            </p:nvSpPr>
            <p:spPr>
              <a:xfrm flipH="false" flipV="false" rot="0">
                <a:off x="0" y="0"/>
                <a:ext cx="76672" cy="923149"/>
              </a:xfrm>
              <a:custGeom>
                <a:avLst/>
                <a:gdLst/>
                <a:ahLst/>
                <a:cxnLst/>
                <a:rect r="r" b="b" t="t" l="l"/>
                <a:pathLst>
                  <a:path h="923149" w="76672">
                    <a:moveTo>
                      <a:pt x="0" y="0"/>
                    </a:moveTo>
                    <a:lnTo>
                      <a:pt x="76672" y="0"/>
                    </a:lnTo>
                    <a:lnTo>
                      <a:pt x="76672" y="923149"/>
                    </a:lnTo>
                    <a:lnTo>
                      <a:pt x="0" y="923149"/>
                    </a:lnTo>
                    <a:close/>
                  </a:path>
                </a:pathLst>
              </a:custGeom>
              <a:gradFill rotWithShape="true">
                <a:gsLst>
                  <a:gs pos="0">
                    <a:srgbClr val="3C67BF">
                      <a:alpha val="100000"/>
                    </a:srgbClr>
                  </a:gs>
                  <a:gs pos="100000">
                    <a:srgbClr val="FFA81B">
                      <a:alpha val="100000"/>
                    </a:srgbClr>
                  </a:gs>
                </a:gsLst>
                <a:lin ang="0"/>
              </a:gradFill>
            </p:spPr>
          </p:sp>
          <p:sp>
            <p:nvSpPr>
              <p:cNvPr name="TextBox 146" id="146"/>
              <p:cNvSpPr txBox="true"/>
              <p:nvPr/>
            </p:nvSpPr>
            <p:spPr>
              <a:xfrm>
                <a:off x="0" y="-38100"/>
                <a:ext cx="76672" cy="961249"/>
              </a:xfrm>
              <a:prstGeom prst="rect">
                <a:avLst/>
              </a:prstGeom>
            </p:spPr>
            <p:txBody>
              <a:bodyPr anchor="ctr" rtlCol="false" tIns="50800" lIns="50800" bIns="50800" rIns="50800"/>
              <a:lstStyle/>
              <a:p>
                <a:pPr algn="ctr">
                  <a:lnSpc>
                    <a:spcPts val="2660"/>
                  </a:lnSpc>
                </a:pPr>
              </a:p>
            </p:txBody>
          </p:sp>
        </p:grpSp>
        <p:grpSp>
          <p:nvGrpSpPr>
            <p:cNvPr name="Group 147" id="147"/>
            <p:cNvGrpSpPr/>
            <p:nvPr/>
          </p:nvGrpSpPr>
          <p:grpSpPr>
            <a:xfrm rot="0">
              <a:off x="932710" y="256057"/>
              <a:ext cx="37532" cy="642185"/>
              <a:chOff x="0" y="0"/>
              <a:chExt cx="55199" cy="944467"/>
            </a:xfrm>
          </p:grpSpPr>
          <p:sp>
            <p:nvSpPr>
              <p:cNvPr name="Freeform 148" id="148"/>
              <p:cNvSpPr/>
              <p:nvPr/>
            </p:nvSpPr>
            <p:spPr>
              <a:xfrm flipH="false" flipV="false" rot="0">
                <a:off x="0" y="0"/>
                <a:ext cx="55199" cy="944467"/>
              </a:xfrm>
              <a:custGeom>
                <a:avLst/>
                <a:gdLst/>
                <a:ahLst/>
                <a:cxnLst/>
                <a:rect r="r" b="b" t="t" l="l"/>
                <a:pathLst>
                  <a:path h="944467" w="55199">
                    <a:moveTo>
                      <a:pt x="0" y="0"/>
                    </a:moveTo>
                    <a:lnTo>
                      <a:pt x="55199" y="0"/>
                    </a:lnTo>
                    <a:lnTo>
                      <a:pt x="55199" y="944467"/>
                    </a:lnTo>
                    <a:lnTo>
                      <a:pt x="0" y="944467"/>
                    </a:lnTo>
                    <a:close/>
                  </a:path>
                </a:pathLst>
              </a:custGeom>
              <a:gradFill rotWithShape="true">
                <a:gsLst>
                  <a:gs pos="0">
                    <a:srgbClr val="3C67BF">
                      <a:alpha val="100000"/>
                    </a:srgbClr>
                  </a:gs>
                  <a:gs pos="100000">
                    <a:srgbClr val="FFA81B">
                      <a:alpha val="100000"/>
                    </a:srgbClr>
                  </a:gs>
                </a:gsLst>
                <a:lin ang="0"/>
              </a:gradFill>
            </p:spPr>
          </p:sp>
          <p:sp>
            <p:nvSpPr>
              <p:cNvPr name="TextBox 149" id="149"/>
              <p:cNvSpPr txBox="true"/>
              <p:nvPr/>
            </p:nvSpPr>
            <p:spPr>
              <a:xfrm>
                <a:off x="0" y="-38100"/>
                <a:ext cx="55199" cy="982567"/>
              </a:xfrm>
              <a:prstGeom prst="rect">
                <a:avLst/>
              </a:prstGeom>
            </p:spPr>
            <p:txBody>
              <a:bodyPr anchor="ctr" rtlCol="false" tIns="50800" lIns="50800" bIns="50800" rIns="50800"/>
              <a:lstStyle/>
              <a:p>
                <a:pPr algn="ctr">
                  <a:lnSpc>
                    <a:spcPts val="2660"/>
                  </a:lnSpc>
                </a:pPr>
              </a:p>
            </p:txBody>
          </p:sp>
        </p:grpSp>
        <p:grpSp>
          <p:nvGrpSpPr>
            <p:cNvPr name="Group 150" id="150"/>
            <p:cNvGrpSpPr/>
            <p:nvPr/>
          </p:nvGrpSpPr>
          <p:grpSpPr>
            <a:xfrm rot="7717522">
              <a:off x="895476" y="234462"/>
              <a:ext cx="64253" cy="57818"/>
              <a:chOff x="0" y="0"/>
              <a:chExt cx="94497" cy="85034"/>
            </a:xfrm>
          </p:grpSpPr>
          <p:sp>
            <p:nvSpPr>
              <p:cNvPr name="Freeform 151" id="151"/>
              <p:cNvSpPr/>
              <p:nvPr/>
            </p:nvSpPr>
            <p:spPr>
              <a:xfrm flipH="false" flipV="false" rot="0">
                <a:off x="0" y="0"/>
                <a:ext cx="94497" cy="85034"/>
              </a:xfrm>
              <a:custGeom>
                <a:avLst/>
                <a:gdLst/>
                <a:ahLst/>
                <a:cxnLst/>
                <a:rect r="r" b="b" t="t" l="l"/>
                <a:pathLst>
                  <a:path h="85034" w="94497">
                    <a:moveTo>
                      <a:pt x="0" y="0"/>
                    </a:moveTo>
                    <a:lnTo>
                      <a:pt x="94497" y="0"/>
                    </a:lnTo>
                    <a:lnTo>
                      <a:pt x="94497" y="85034"/>
                    </a:lnTo>
                    <a:lnTo>
                      <a:pt x="0" y="85034"/>
                    </a:lnTo>
                    <a:close/>
                  </a:path>
                </a:pathLst>
              </a:custGeom>
              <a:gradFill rotWithShape="true">
                <a:gsLst>
                  <a:gs pos="0">
                    <a:srgbClr val="3C67BF">
                      <a:alpha val="100000"/>
                    </a:srgbClr>
                  </a:gs>
                  <a:gs pos="100000">
                    <a:srgbClr val="FFA81B">
                      <a:alpha val="100000"/>
                    </a:srgbClr>
                  </a:gs>
                </a:gsLst>
                <a:lin ang="0"/>
              </a:gradFill>
            </p:spPr>
          </p:sp>
          <p:sp>
            <p:nvSpPr>
              <p:cNvPr name="TextBox 152" id="152"/>
              <p:cNvSpPr txBox="true"/>
              <p:nvPr/>
            </p:nvSpPr>
            <p:spPr>
              <a:xfrm>
                <a:off x="0" y="-38100"/>
                <a:ext cx="94497" cy="123134"/>
              </a:xfrm>
              <a:prstGeom prst="rect">
                <a:avLst/>
              </a:prstGeom>
            </p:spPr>
            <p:txBody>
              <a:bodyPr anchor="ctr" rtlCol="false" tIns="50800" lIns="50800" bIns="50800" rIns="50800"/>
              <a:lstStyle/>
              <a:p>
                <a:pPr algn="ctr">
                  <a:lnSpc>
                    <a:spcPts val="2660"/>
                  </a:lnSpc>
                </a:pPr>
              </a:p>
            </p:txBody>
          </p:sp>
        </p:grpSp>
        <p:grpSp>
          <p:nvGrpSpPr>
            <p:cNvPr name="Group 153" id="153"/>
            <p:cNvGrpSpPr/>
            <p:nvPr/>
          </p:nvGrpSpPr>
          <p:grpSpPr>
            <a:xfrm rot="0">
              <a:off x="1211151" y="234004"/>
              <a:ext cx="46226" cy="529860"/>
              <a:chOff x="0" y="0"/>
              <a:chExt cx="67985" cy="779270"/>
            </a:xfrm>
          </p:grpSpPr>
          <p:sp>
            <p:nvSpPr>
              <p:cNvPr name="Freeform 154" id="154"/>
              <p:cNvSpPr/>
              <p:nvPr/>
            </p:nvSpPr>
            <p:spPr>
              <a:xfrm flipH="false" flipV="false" rot="0">
                <a:off x="0" y="0"/>
                <a:ext cx="67985" cy="779270"/>
              </a:xfrm>
              <a:custGeom>
                <a:avLst/>
                <a:gdLst/>
                <a:ahLst/>
                <a:cxnLst/>
                <a:rect r="r" b="b" t="t" l="l"/>
                <a:pathLst>
                  <a:path h="779270" w="67985">
                    <a:moveTo>
                      <a:pt x="0" y="0"/>
                    </a:moveTo>
                    <a:lnTo>
                      <a:pt x="67985" y="0"/>
                    </a:lnTo>
                    <a:lnTo>
                      <a:pt x="67985" y="779270"/>
                    </a:lnTo>
                    <a:lnTo>
                      <a:pt x="0" y="779270"/>
                    </a:lnTo>
                    <a:close/>
                  </a:path>
                </a:pathLst>
              </a:custGeom>
              <a:gradFill rotWithShape="true">
                <a:gsLst>
                  <a:gs pos="0">
                    <a:srgbClr val="3C67BF">
                      <a:alpha val="100000"/>
                    </a:srgbClr>
                  </a:gs>
                  <a:gs pos="100000">
                    <a:srgbClr val="FFA81B">
                      <a:alpha val="100000"/>
                    </a:srgbClr>
                  </a:gs>
                </a:gsLst>
                <a:lin ang="0"/>
              </a:gradFill>
            </p:spPr>
          </p:sp>
          <p:sp>
            <p:nvSpPr>
              <p:cNvPr name="TextBox 155" id="155"/>
              <p:cNvSpPr txBox="true"/>
              <p:nvPr/>
            </p:nvSpPr>
            <p:spPr>
              <a:xfrm>
                <a:off x="0" y="-38100"/>
                <a:ext cx="67985" cy="817370"/>
              </a:xfrm>
              <a:prstGeom prst="rect">
                <a:avLst/>
              </a:prstGeom>
            </p:spPr>
            <p:txBody>
              <a:bodyPr anchor="ctr" rtlCol="false" tIns="50800" lIns="50800" bIns="50800" rIns="50800"/>
              <a:lstStyle/>
              <a:p>
                <a:pPr algn="ctr">
                  <a:lnSpc>
                    <a:spcPts val="2660"/>
                  </a:lnSpc>
                </a:pPr>
              </a:p>
            </p:txBody>
          </p:sp>
        </p:grpSp>
        <p:grpSp>
          <p:nvGrpSpPr>
            <p:cNvPr name="Group 156" id="156"/>
            <p:cNvGrpSpPr/>
            <p:nvPr/>
          </p:nvGrpSpPr>
          <p:grpSpPr>
            <a:xfrm rot="0">
              <a:off x="1253199" y="234004"/>
              <a:ext cx="31834" cy="529860"/>
              <a:chOff x="0" y="0"/>
              <a:chExt cx="46819" cy="779270"/>
            </a:xfrm>
          </p:grpSpPr>
          <p:sp>
            <p:nvSpPr>
              <p:cNvPr name="Freeform 157" id="157"/>
              <p:cNvSpPr/>
              <p:nvPr/>
            </p:nvSpPr>
            <p:spPr>
              <a:xfrm flipH="false" flipV="false" rot="0">
                <a:off x="0" y="0"/>
                <a:ext cx="46819" cy="779270"/>
              </a:xfrm>
              <a:custGeom>
                <a:avLst/>
                <a:gdLst/>
                <a:ahLst/>
                <a:cxnLst/>
                <a:rect r="r" b="b" t="t" l="l"/>
                <a:pathLst>
                  <a:path h="779270" w="46819">
                    <a:moveTo>
                      <a:pt x="0" y="0"/>
                    </a:moveTo>
                    <a:lnTo>
                      <a:pt x="46819" y="0"/>
                    </a:lnTo>
                    <a:lnTo>
                      <a:pt x="46819" y="779270"/>
                    </a:lnTo>
                    <a:lnTo>
                      <a:pt x="0" y="779270"/>
                    </a:lnTo>
                    <a:close/>
                  </a:path>
                </a:pathLst>
              </a:custGeom>
              <a:gradFill rotWithShape="true">
                <a:gsLst>
                  <a:gs pos="0">
                    <a:srgbClr val="3C67BF">
                      <a:alpha val="100000"/>
                    </a:srgbClr>
                  </a:gs>
                  <a:gs pos="100000">
                    <a:srgbClr val="FFA81B">
                      <a:alpha val="100000"/>
                    </a:srgbClr>
                  </a:gs>
                </a:gsLst>
                <a:lin ang="0"/>
              </a:gradFill>
            </p:spPr>
          </p:sp>
          <p:sp>
            <p:nvSpPr>
              <p:cNvPr name="TextBox 158" id="158"/>
              <p:cNvSpPr txBox="true"/>
              <p:nvPr/>
            </p:nvSpPr>
            <p:spPr>
              <a:xfrm>
                <a:off x="0" y="-38100"/>
                <a:ext cx="46819" cy="817370"/>
              </a:xfrm>
              <a:prstGeom prst="rect">
                <a:avLst/>
              </a:prstGeom>
            </p:spPr>
            <p:txBody>
              <a:bodyPr anchor="ctr" rtlCol="false" tIns="50800" lIns="50800" bIns="50800" rIns="50800"/>
              <a:lstStyle/>
              <a:p>
                <a:pPr algn="ctr">
                  <a:lnSpc>
                    <a:spcPts val="2660"/>
                  </a:lnSpc>
                </a:pPr>
              </a:p>
            </p:txBody>
          </p:sp>
        </p:grpSp>
        <p:grpSp>
          <p:nvGrpSpPr>
            <p:cNvPr name="Group 159" id="159"/>
            <p:cNvGrpSpPr/>
            <p:nvPr/>
          </p:nvGrpSpPr>
          <p:grpSpPr>
            <a:xfrm rot="7717522">
              <a:off x="1225094" y="205017"/>
              <a:ext cx="45997" cy="57818"/>
              <a:chOff x="0" y="0"/>
              <a:chExt cx="67649" cy="85034"/>
            </a:xfrm>
          </p:grpSpPr>
          <p:sp>
            <p:nvSpPr>
              <p:cNvPr name="Freeform 160" id="160"/>
              <p:cNvSpPr/>
              <p:nvPr/>
            </p:nvSpPr>
            <p:spPr>
              <a:xfrm flipH="false" flipV="false" rot="0">
                <a:off x="0" y="0"/>
                <a:ext cx="67649" cy="85034"/>
              </a:xfrm>
              <a:custGeom>
                <a:avLst/>
                <a:gdLst/>
                <a:ahLst/>
                <a:cxnLst/>
                <a:rect r="r" b="b" t="t" l="l"/>
                <a:pathLst>
                  <a:path h="85034" w="67649">
                    <a:moveTo>
                      <a:pt x="0" y="0"/>
                    </a:moveTo>
                    <a:lnTo>
                      <a:pt x="67649" y="0"/>
                    </a:lnTo>
                    <a:lnTo>
                      <a:pt x="67649" y="85034"/>
                    </a:lnTo>
                    <a:lnTo>
                      <a:pt x="0" y="85034"/>
                    </a:lnTo>
                    <a:close/>
                  </a:path>
                </a:pathLst>
              </a:custGeom>
              <a:gradFill rotWithShape="true">
                <a:gsLst>
                  <a:gs pos="0">
                    <a:srgbClr val="3C67BF">
                      <a:alpha val="100000"/>
                    </a:srgbClr>
                  </a:gs>
                  <a:gs pos="100000">
                    <a:srgbClr val="FFA81B">
                      <a:alpha val="100000"/>
                    </a:srgbClr>
                  </a:gs>
                </a:gsLst>
                <a:lin ang="0"/>
              </a:gradFill>
            </p:spPr>
          </p:sp>
          <p:sp>
            <p:nvSpPr>
              <p:cNvPr name="TextBox 161" id="161"/>
              <p:cNvSpPr txBox="true"/>
              <p:nvPr/>
            </p:nvSpPr>
            <p:spPr>
              <a:xfrm>
                <a:off x="0" y="-38100"/>
                <a:ext cx="67649" cy="123134"/>
              </a:xfrm>
              <a:prstGeom prst="rect">
                <a:avLst/>
              </a:prstGeom>
            </p:spPr>
            <p:txBody>
              <a:bodyPr anchor="ctr" rtlCol="false" tIns="50800" lIns="50800" bIns="50800" rIns="50800"/>
              <a:lstStyle/>
              <a:p>
                <a:pPr algn="ctr">
                  <a:lnSpc>
                    <a:spcPts val="2660"/>
                  </a:lnSpc>
                </a:pPr>
              </a:p>
            </p:txBody>
          </p:sp>
        </p:grpSp>
        <p:grpSp>
          <p:nvGrpSpPr>
            <p:cNvPr name="Group 162" id="162"/>
            <p:cNvGrpSpPr/>
            <p:nvPr/>
          </p:nvGrpSpPr>
          <p:grpSpPr>
            <a:xfrm rot="0">
              <a:off x="1040177" y="160333"/>
              <a:ext cx="52133" cy="627690"/>
              <a:chOff x="0" y="0"/>
              <a:chExt cx="76672" cy="923149"/>
            </a:xfrm>
          </p:grpSpPr>
          <p:sp>
            <p:nvSpPr>
              <p:cNvPr name="Freeform 163" id="163"/>
              <p:cNvSpPr/>
              <p:nvPr/>
            </p:nvSpPr>
            <p:spPr>
              <a:xfrm flipH="false" flipV="false" rot="0">
                <a:off x="0" y="0"/>
                <a:ext cx="76672" cy="923149"/>
              </a:xfrm>
              <a:custGeom>
                <a:avLst/>
                <a:gdLst/>
                <a:ahLst/>
                <a:cxnLst/>
                <a:rect r="r" b="b" t="t" l="l"/>
                <a:pathLst>
                  <a:path h="923149" w="76672">
                    <a:moveTo>
                      <a:pt x="0" y="0"/>
                    </a:moveTo>
                    <a:lnTo>
                      <a:pt x="76672" y="0"/>
                    </a:lnTo>
                    <a:lnTo>
                      <a:pt x="76672" y="923149"/>
                    </a:lnTo>
                    <a:lnTo>
                      <a:pt x="0" y="923149"/>
                    </a:lnTo>
                    <a:close/>
                  </a:path>
                </a:pathLst>
              </a:custGeom>
              <a:gradFill rotWithShape="true">
                <a:gsLst>
                  <a:gs pos="0">
                    <a:srgbClr val="3C67BF">
                      <a:alpha val="100000"/>
                    </a:srgbClr>
                  </a:gs>
                  <a:gs pos="100000">
                    <a:srgbClr val="FFA81B">
                      <a:alpha val="100000"/>
                    </a:srgbClr>
                  </a:gs>
                </a:gsLst>
                <a:lin ang="0"/>
              </a:gradFill>
            </p:spPr>
          </p:sp>
          <p:sp>
            <p:nvSpPr>
              <p:cNvPr name="TextBox 164" id="164"/>
              <p:cNvSpPr txBox="true"/>
              <p:nvPr/>
            </p:nvSpPr>
            <p:spPr>
              <a:xfrm>
                <a:off x="0" y="-38100"/>
                <a:ext cx="76672" cy="961249"/>
              </a:xfrm>
              <a:prstGeom prst="rect">
                <a:avLst/>
              </a:prstGeom>
            </p:spPr>
            <p:txBody>
              <a:bodyPr anchor="ctr" rtlCol="false" tIns="50800" lIns="50800" bIns="50800" rIns="50800"/>
              <a:lstStyle/>
              <a:p>
                <a:pPr algn="ctr">
                  <a:lnSpc>
                    <a:spcPts val="2660"/>
                  </a:lnSpc>
                </a:pPr>
              </a:p>
            </p:txBody>
          </p:sp>
        </p:grpSp>
        <p:grpSp>
          <p:nvGrpSpPr>
            <p:cNvPr name="Group 165" id="165"/>
            <p:cNvGrpSpPr/>
            <p:nvPr/>
          </p:nvGrpSpPr>
          <p:grpSpPr>
            <a:xfrm rot="0">
              <a:off x="1088132" y="145838"/>
              <a:ext cx="37532" cy="642185"/>
              <a:chOff x="0" y="0"/>
              <a:chExt cx="55199" cy="944467"/>
            </a:xfrm>
          </p:grpSpPr>
          <p:sp>
            <p:nvSpPr>
              <p:cNvPr name="Freeform 166" id="166"/>
              <p:cNvSpPr/>
              <p:nvPr/>
            </p:nvSpPr>
            <p:spPr>
              <a:xfrm flipH="false" flipV="false" rot="0">
                <a:off x="0" y="0"/>
                <a:ext cx="55199" cy="944467"/>
              </a:xfrm>
              <a:custGeom>
                <a:avLst/>
                <a:gdLst/>
                <a:ahLst/>
                <a:cxnLst/>
                <a:rect r="r" b="b" t="t" l="l"/>
                <a:pathLst>
                  <a:path h="944467" w="55199">
                    <a:moveTo>
                      <a:pt x="0" y="0"/>
                    </a:moveTo>
                    <a:lnTo>
                      <a:pt x="55199" y="0"/>
                    </a:lnTo>
                    <a:lnTo>
                      <a:pt x="55199" y="944467"/>
                    </a:lnTo>
                    <a:lnTo>
                      <a:pt x="0" y="944467"/>
                    </a:lnTo>
                    <a:close/>
                  </a:path>
                </a:pathLst>
              </a:custGeom>
              <a:gradFill rotWithShape="true">
                <a:gsLst>
                  <a:gs pos="0">
                    <a:srgbClr val="3C67BF">
                      <a:alpha val="100000"/>
                    </a:srgbClr>
                  </a:gs>
                  <a:gs pos="100000">
                    <a:srgbClr val="FFA81B">
                      <a:alpha val="100000"/>
                    </a:srgbClr>
                  </a:gs>
                </a:gsLst>
                <a:lin ang="0"/>
              </a:gradFill>
            </p:spPr>
          </p:sp>
          <p:sp>
            <p:nvSpPr>
              <p:cNvPr name="TextBox 167" id="167"/>
              <p:cNvSpPr txBox="true"/>
              <p:nvPr/>
            </p:nvSpPr>
            <p:spPr>
              <a:xfrm>
                <a:off x="0" y="-38100"/>
                <a:ext cx="55199" cy="982567"/>
              </a:xfrm>
              <a:prstGeom prst="rect">
                <a:avLst/>
              </a:prstGeom>
            </p:spPr>
            <p:txBody>
              <a:bodyPr anchor="ctr" rtlCol="false" tIns="50800" lIns="50800" bIns="50800" rIns="50800"/>
              <a:lstStyle/>
              <a:p>
                <a:pPr algn="ctr">
                  <a:lnSpc>
                    <a:spcPts val="2660"/>
                  </a:lnSpc>
                </a:pPr>
              </a:p>
            </p:txBody>
          </p:sp>
        </p:grpSp>
        <p:grpSp>
          <p:nvGrpSpPr>
            <p:cNvPr name="Group 168" id="168"/>
            <p:cNvGrpSpPr/>
            <p:nvPr/>
          </p:nvGrpSpPr>
          <p:grpSpPr>
            <a:xfrm rot="7717522">
              <a:off x="1050898" y="124243"/>
              <a:ext cx="64253" cy="57818"/>
              <a:chOff x="0" y="0"/>
              <a:chExt cx="94497" cy="85034"/>
            </a:xfrm>
          </p:grpSpPr>
          <p:sp>
            <p:nvSpPr>
              <p:cNvPr name="Freeform 169" id="169"/>
              <p:cNvSpPr/>
              <p:nvPr/>
            </p:nvSpPr>
            <p:spPr>
              <a:xfrm flipH="false" flipV="false" rot="0">
                <a:off x="0" y="0"/>
                <a:ext cx="94497" cy="85034"/>
              </a:xfrm>
              <a:custGeom>
                <a:avLst/>
                <a:gdLst/>
                <a:ahLst/>
                <a:cxnLst/>
                <a:rect r="r" b="b" t="t" l="l"/>
                <a:pathLst>
                  <a:path h="85034" w="94497">
                    <a:moveTo>
                      <a:pt x="0" y="0"/>
                    </a:moveTo>
                    <a:lnTo>
                      <a:pt x="94497" y="0"/>
                    </a:lnTo>
                    <a:lnTo>
                      <a:pt x="94497" y="85034"/>
                    </a:lnTo>
                    <a:lnTo>
                      <a:pt x="0" y="85034"/>
                    </a:lnTo>
                    <a:close/>
                  </a:path>
                </a:pathLst>
              </a:custGeom>
              <a:gradFill rotWithShape="true">
                <a:gsLst>
                  <a:gs pos="0">
                    <a:srgbClr val="3C67BF">
                      <a:alpha val="100000"/>
                    </a:srgbClr>
                  </a:gs>
                  <a:gs pos="100000">
                    <a:srgbClr val="FFA81B">
                      <a:alpha val="100000"/>
                    </a:srgbClr>
                  </a:gs>
                </a:gsLst>
                <a:lin ang="0"/>
              </a:gradFill>
            </p:spPr>
          </p:sp>
          <p:sp>
            <p:nvSpPr>
              <p:cNvPr name="TextBox 170" id="170"/>
              <p:cNvSpPr txBox="true"/>
              <p:nvPr/>
            </p:nvSpPr>
            <p:spPr>
              <a:xfrm>
                <a:off x="0" y="-38100"/>
                <a:ext cx="94497" cy="123134"/>
              </a:xfrm>
              <a:prstGeom prst="rect">
                <a:avLst/>
              </a:prstGeom>
            </p:spPr>
            <p:txBody>
              <a:bodyPr anchor="ctr" rtlCol="false" tIns="50800" lIns="50800" bIns="50800" rIns="50800"/>
              <a:lstStyle/>
              <a:p>
                <a:pPr algn="ctr">
                  <a:lnSpc>
                    <a:spcPts val="2660"/>
                  </a:lnSpc>
                </a:pPr>
              </a:p>
            </p:txBody>
          </p:sp>
        </p:grpSp>
        <p:grpSp>
          <p:nvGrpSpPr>
            <p:cNvPr name="Group 171" id="171"/>
            <p:cNvGrpSpPr/>
            <p:nvPr/>
          </p:nvGrpSpPr>
          <p:grpSpPr>
            <a:xfrm rot="0">
              <a:off x="1125664" y="216365"/>
              <a:ext cx="52133" cy="627690"/>
              <a:chOff x="0" y="0"/>
              <a:chExt cx="76672" cy="923149"/>
            </a:xfrm>
          </p:grpSpPr>
          <p:sp>
            <p:nvSpPr>
              <p:cNvPr name="Freeform 172" id="172"/>
              <p:cNvSpPr/>
              <p:nvPr/>
            </p:nvSpPr>
            <p:spPr>
              <a:xfrm flipH="false" flipV="false" rot="0">
                <a:off x="0" y="0"/>
                <a:ext cx="76672" cy="923149"/>
              </a:xfrm>
              <a:custGeom>
                <a:avLst/>
                <a:gdLst/>
                <a:ahLst/>
                <a:cxnLst/>
                <a:rect r="r" b="b" t="t" l="l"/>
                <a:pathLst>
                  <a:path h="923149" w="76672">
                    <a:moveTo>
                      <a:pt x="0" y="0"/>
                    </a:moveTo>
                    <a:lnTo>
                      <a:pt x="76672" y="0"/>
                    </a:lnTo>
                    <a:lnTo>
                      <a:pt x="76672" y="923149"/>
                    </a:lnTo>
                    <a:lnTo>
                      <a:pt x="0" y="923149"/>
                    </a:lnTo>
                    <a:close/>
                  </a:path>
                </a:pathLst>
              </a:custGeom>
              <a:gradFill rotWithShape="true">
                <a:gsLst>
                  <a:gs pos="0">
                    <a:srgbClr val="3C67BF">
                      <a:alpha val="100000"/>
                    </a:srgbClr>
                  </a:gs>
                  <a:gs pos="100000">
                    <a:srgbClr val="FFA81B">
                      <a:alpha val="100000"/>
                    </a:srgbClr>
                  </a:gs>
                </a:gsLst>
                <a:lin ang="0"/>
              </a:gradFill>
            </p:spPr>
          </p:sp>
          <p:sp>
            <p:nvSpPr>
              <p:cNvPr name="TextBox 173" id="173"/>
              <p:cNvSpPr txBox="true"/>
              <p:nvPr/>
            </p:nvSpPr>
            <p:spPr>
              <a:xfrm>
                <a:off x="0" y="-38100"/>
                <a:ext cx="76672" cy="961249"/>
              </a:xfrm>
              <a:prstGeom prst="rect">
                <a:avLst/>
              </a:prstGeom>
            </p:spPr>
            <p:txBody>
              <a:bodyPr anchor="ctr" rtlCol="false" tIns="50800" lIns="50800" bIns="50800" rIns="50800"/>
              <a:lstStyle/>
              <a:p>
                <a:pPr algn="ctr">
                  <a:lnSpc>
                    <a:spcPts val="2660"/>
                  </a:lnSpc>
                </a:pPr>
              </a:p>
            </p:txBody>
          </p:sp>
        </p:grpSp>
        <p:grpSp>
          <p:nvGrpSpPr>
            <p:cNvPr name="Group 174" id="174"/>
            <p:cNvGrpSpPr/>
            <p:nvPr/>
          </p:nvGrpSpPr>
          <p:grpSpPr>
            <a:xfrm rot="0">
              <a:off x="1173619" y="201870"/>
              <a:ext cx="37532" cy="642185"/>
              <a:chOff x="0" y="0"/>
              <a:chExt cx="55199" cy="944467"/>
            </a:xfrm>
          </p:grpSpPr>
          <p:sp>
            <p:nvSpPr>
              <p:cNvPr name="Freeform 175" id="175"/>
              <p:cNvSpPr/>
              <p:nvPr/>
            </p:nvSpPr>
            <p:spPr>
              <a:xfrm flipH="false" flipV="false" rot="0">
                <a:off x="0" y="0"/>
                <a:ext cx="55199" cy="944467"/>
              </a:xfrm>
              <a:custGeom>
                <a:avLst/>
                <a:gdLst/>
                <a:ahLst/>
                <a:cxnLst/>
                <a:rect r="r" b="b" t="t" l="l"/>
                <a:pathLst>
                  <a:path h="944467" w="55199">
                    <a:moveTo>
                      <a:pt x="0" y="0"/>
                    </a:moveTo>
                    <a:lnTo>
                      <a:pt x="55199" y="0"/>
                    </a:lnTo>
                    <a:lnTo>
                      <a:pt x="55199" y="944467"/>
                    </a:lnTo>
                    <a:lnTo>
                      <a:pt x="0" y="944467"/>
                    </a:lnTo>
                    <a:close/>
                  </a:path>
                </a:pathLst>
              </a:custGeom>
              <a:gradFill rotWithShape="true">
                <a:gsLst>
                  <a:gs pos="0">
                    <a:srgbClr val="3C67BF">
                      <a:alpha val="100000"/>
                    </a:srgbClr>
                  </a:gs>
                  <a:gs pos="100000">
                    <a:srgbClr val="FFA81B">
                      <a:alpha val="100000"/>
                    </a:srgbClr>
                  </a:gs>
                </a:gsLst>
                <a:lin ang="0"/>
              </a:gradFill>
            </p:spPr>
          </p:sp>
          <p:sp>
            <p:nvSpPr>
              <p:cNvPr name="TextBox 176" id="176"/>
              <p:cNvSpPr txBox="true"/>
              <p:nvPr/>
            </p:nvSpPr>
            <p:spPr>
              <a:xfrm>
                <a:off x="0" y="-38100"/>
                <a:ext cx="55199" cy="982567"/>
              </a:xfrm>
              <a:prstGeom prst="rect">
                <a:avLst/>
              </a:prstGeom>
            </p:spPr>
            <p:txBody>
              <a:bodyPr anchor="ctr" rtlCol="false" tIns="50800" lIns="50800" bIns="50800" rIns="50800"/>
              <a:lstStyle/>
              <a:p>
                <a:pPr algn="ctr">
                  <a:lnSpc>
                    <a:spcPts val="2660"/>
                  </a:lnSpc>
                </a:pPr>
              </a:p>
            </p:txBody>
          </p:sp>
        </p:grpSp>
        <p:grpSp>
          <p:nvGrpSpPr>
            <p:cNvPr name="Group 177" id="177"/>
            <p:cNvGrpSpPr/>
            <p:nvPr/>
          </p:nvGrpSpPr>
          <p:grpSpPr>
            <a:xfrm rot="7717522">
              <a:off x="1136385" y="180275"/>
              <a:ext cx="64253" cy="57818"/>
              <a:chOff x="0" y="0"/>
              <a:chExt cx="94497" cy="85034"/>
            </a:xfrm>
          </p:grpSpPr>
          <p:sp>
            <p:nvSpPr>
              <p:cNvPr name="Freeform 178" id="178"/>
              <p:cNvSpPr/>
              <p:nvPr/>
            </p:nvSpPr>
            <p:spPr>
              <a:xfrm flipH="false" flipV="false" rot="0">
                <a:off x="0" y="0"/>
                <a:ext cx="94497" cy="85034"/>
              </a:xfrm>
              <a:custGeom>
                <a:avLst/>
                <a:gdLst/>
                <a:ahLst/>
                <a:cxnLst/>
                <a:rect r="r" b="b" t="t" l="l"/>
                <a:pathLst>
                  <a:path h="85034" w="94497">
                    <a:moveTo>
                      <a:pt x="0" y="0"/>
                    </a:moveTo>
                    <a:lnTo>
                      <a:pt x="94497" y="0"/>
                    </a:lnTo>
                    <a:lnTo>
                      <a:pt x="94497" y="85034"/>
                    </a:lnTo>
                    <a:lnTo>
                      <a:pt x="0" y="85034"/>
                    </a:lnTo>
                    <a:close/>
                  </a:path>
                </a:pathLst>
              </a:custGeom>
              <a:gradFill rotWithShape="true">
                <a:gsLst>
                  <a:gs pos="0">
                    <a:srgbClr val="3C67BF">
                      <a:alpha val="100000"/>
                    </a:srgbClr>
                  </a:gs>
                  <a:gs pos="100000">
                    <a:srgbClr val="FFA81B">
                      <a:alpha val="100000"/>
                    </a:srgbClr>
                  </a:gs>
                </a:gsLst>
                <a:lin ang="0"/>
              </a:gradFill>
            </p:spPr>
          </p:sp>
          <p:sp>
            <p:nvSpPr>
              <p:cNvPr name="TextBox 179" id="179"/>
              <p:cNvSpPr txBox="true"/>
              <p:nvPr/>
            </p:nvSpPr>
            <p:spPr>
              <a:xfrm>
                <a:off x="0" y="-38100"/>
                <a:ext cx="94497" cy="123134"/>
              </a:xfrm>
              <a:prstGeom prst="rect">
                <a:avLst/>
              </a:prstGeom>
            </p:spPr>
            <p:txBody>
              <a:bodyPr anchor="ctr" rtlCol="false" tIns="50800" lIns="50800" bIns="50800" rIns="50800"/>
              <a:lstStyle/>
              <a:p>
                <a:pPr algn="ctr">
                  <a:lnSpc>
                    <a:spcPts val="2660"/>
                  </a:lnSpc>
                </a:pPr>
              </a:p>
            </p:txBody>
          </p:sp>
        </p:grpSp>
        <p:grpSp>
          <p:nvGrpSpPr>
            <p:cNvPr name="Group 180" id="180"/>
            <p:cNvGrpSpPr/>
            <p:nvPr/>
          </p:nvGrpSpPr>
          <p:grpSpPr>
            <a:xfrm rot="0">
              <a:off x="1370321" y="119529"/>
              <a:ext cx="52133" cy="861583"/>
              <a:chOff x="0" y="0"/>
              <a:chExt cx="76672" cy="1267137"/>
            </a:xfrm>
          </p:grpSpPr>
          <p:sp>
            <p:nvSpPr>
              <p:cNvPr name="Freeform 181" id="181"/>
              <p:cNvSpPr/>
              <p:nvPr/>
            </p:nvSpPr>
            <p:spPr>
              <a:xfrm flipH="false" flipV="false" rot="0">
                <a:off x="0" y="0"/>
                <a:ext cx="76672" cy="1267137"/>
              </a:xfrm>
              <a:custGeom>
                <a:avLst/>
                <a:gdLst/>
                <a:ahLst/>
                <a:cxnLst/>
                <a:rect r="r" b="b" t="t" l="l"/>
                <a:pathLst>
                  <a:path h="1267137" w="76672">
                    <a:moveTo>
                      <a:pt x="0" y="0"/>
                    </a:moveTo>
                    <a:lnTo>
                      <a:pt x="76672" y="0"/>
                    </a:lnTo>
                    <a:lnTo>
                      <a:pt x="76672" y="1267137"/>
                    </a:lnTo>
                    <a:lnTo>
                      <a:pt x="0" y="1267137"/>
                    </a:lnTo>
                    <a:close/>
                  </a:path>
                </a:pathLst>
              </a:custGeom>
              <a:gradFill rotWithShape="true">
                <a:gsLst>
                  <a:gs pos="0">
                    <a:srgbClr val="3C67BF">
                      <a:alpha val="100000"/>
                    </a:srgbClr>
                  </a:gs>
                  <a:gs pos="100000">
                    <a:srgbClr val="FFA81B">
                      <a:alpha val="100000"/>
                    </a:srgbClr>
                  </a:gs>
                </a:gsLst>
                <a:lin ang="0"/>
              </a:gradFill>
            </p:spPr>
          </p:sp>
          <p:sp>
            <p:nvSpPr>
              <p:cNvPr name="TextBox 182" id="182"/>
              <p:cNvSpPr txBox="true"/>
              <p:nvPr/>
            </p:nvSpPr>
            <p:spPr>
              <a:xfrm>
                <a:off x="0" y="-38100"/>
                <a:ext cx="76672" cy="1305237"/>
              </a:xfrm>
              <a:prstGeom prst="rect">
                <a:avLst/>
              </a:prstGeom>
            </p:spPr>
            <p:txBody>
              <a:bodyPr anchor="ctr" rtlCol="false" tIns="50800" lIns="50800" bIns="50800" rIns="50800"/>
              <a:lstStyle/>
              <a:p>
                <a:pPr algn="ctr">
                  <a:lnSpc>
                    <a:spcPts val="2660"/>
                  </a:lnSpc>
                </a:pPr>
              </a:p>
            </p:txBody>
          </p:sp>
        </p:grpSp>
        <p:grpSp>
          <p:nvGrpSpPr>
            <p:cNvPr name="Group 183" id="183"/>
            <p:cNvGrpSpPr/>
            <p:nvPr/>
          </p:nvGrpSpPr>
          <p:grpSpPr>
            <a:xfrm rot="0">
              <a:off x="1418275" y="99632"/>
              <a:ext cx="37532" cy="881480"/>
              <a:chOff x="0" y="0"/>
              <a:chExt cx="55199" cy="1296399"/>
            </a:xfrm>
          </p:grpSpPr>
          <p:sp>
            <p:nvSpPr>
              <p:cNvPr name="Freeform 184" id="184"/>
              <p:cNvSpPr/>
              <p:nvPr/>
            </p:nvSpPr>
            <p:spPr>
              <a:xfrm flipH="false" flipV="false" rot="0">
                <a:off x="0" y="0"/>
                <a:ext cx="55199" cy="1296399"/>
              </a:xfrm>
              <a:custGeom>
                <a:avLst/>
                <a:gdLst/>
                <a:ahLst/>
                <a:cxnLst/>
                <a:rect r="r" b="b" t="t" l="l"/>
                <a:pathLst>
                  <a:path h="1296399" w="55199">
                    <a:moveTo>
                      <a:pt x="0" y="0"/>
                    </a:moveTo>
                    <a:lnTo>
                      <a:pt x="55199" y="0"/>
                    </a:lnTo>
                    <a:lnTo>
                      <a:pt x="55199" y="1296399"/>
                    </a:lnTo>
                    <a:lnTo>
                      <a:pt x="0" y="1296399"/>
                    </a:lnTo>
                    <a:close/>
                  </a:path>
                </a:pathLst>
              </a:custGeom>
              <a:gradFill rotWithShape="true">
                <a:gsLst>
                  <a:gs pos="0">
                    <a:srgbClr val="3C67BF">
                      <a:alpha val="100000"/>
                    </a:srgbClr>
                  </a:gs>
                  <a:gs pos="100000">
                    <a:srgbClr val="FFA81B">
                      <a:alpha val="100000"/>
                    </a:srgbClr>
                  </a:gs>
                </a:gsLst>
                <a:lin ang="0"/>
              </a:gradFill>
            </p:spPr>
          </p:sp>
          <p:sp>
            <p:nvSpPr>
              <p:cNvPr name="TextBox 185" id="185"/>
              <p:cNvSpPr txBox="true"/>
              <p:nvPr/>
            </p:nvSpPr>
            <p:spPr>
              <a:xfrm>
                <a:off x="0" y="-38100"/>
                <a:ext cx="55199" cy="1334499"/>
              </a:xfrm>
              <a:prstGeom prst="rect">
                <a:avLst/>
              </a:prstGeom>
            </p:spPr>
            <p:txBody>
              <a:bodyPr anchor="ctr" rtlCol="false" tIns="50800" lIns="50800" bIns="50800" rIns="50800"/>
              <a:lstStyle/>
              <a:p>
                <a:pPr algn="ctr">
                  <a:lnSpc>
                    <a:spcPts val="2660"/>
                  </a:lnSpc>
                </a:pPr>
              </a:p>
            </p:txBody>
          </p:sp>
        </p:grpSp>
        <p:grpSp>
          <p:nvGrpSpPr>
            <p:cNvPr name="Group 186" id="186"/>
            <p:cNvGrpSpPr/>
            <p:nvPr/>
          </p:nvGrpSpPr>
          <p:grpSpPr>
            <a:xfrm rot="7717522">
              <a:off x="1378611" y="82397"/>
              <a:ext cx="68907" cy="54366"/>
              <a:chOff x="0" y="0"/>
              <a:chExt cx="101342" cy="79957"/>
            </a:xfrm>
          </p:grpSpPr>
          <p:sp>
            <p:nvSpPr>
              <p:cNvPr name="Freeform 187" id="187"/>
              <p:cNvSpPr/>
              <p:nvPr/>
            </p:nvSpPr>
            <p:spPr>
              <a:xfrm flipH="false" flipV="false" rot="0">
                <a:off x="0" y="0"/>
                <a:ext cx="101342" cy="79957"/>
              </a:xfrm>
              <a:custGeom>
                <a:avLst/>
                <a:gdLst/>
                <a:ahLst/>
                <a:cxnLst/>
                <a:rect r="r" b="b" t="t" l="l"/>
                <a:pathLst>
                  <a:path h="79957" w="101342">
                    <a:moveTo>
                      <a:pt x="0" y="0"/>
                    </a:moveTo>
                    <a:lnTo>
                      <a:pt x="101342" y="0"/>
                    </a:lnTo>
                    <a:lnTo>
                      <a:pt x="101342" y="79957"/>
                    </a:lnTo>
                    <a:lnTo>
                      <a:pt x="0" y="79957"/>
                    </a:lnTo>
                    <a:close/>
                  </a:path>
                </a:pathLst>
              </a:custGeom>
              <a:gradFill rotWithShape="true">
                <a:gsLst>
                  <a:gs pos="0">
                    <a:srgbClr val="3C67BF">
                      <a:alpha val="100000"/>
                    </a:srgbClr>
                  </a:gs>
                  <a:gs pos="100000">
                    <a:srgbClr val="FFA81B">
                      <a:alpha val="100000"/>
                    </a:srgbClr>
                  </a:gs>
                </a:gsLst>
                <a:lin ang="0"/>
              </a:gradFill>
            </p:spPr>
          </p:sp>
          <p:sp>
            <p:nvSpPr>
              <p:cNvPr name="TextBox 188" id="188"/>
              <p:cNvSpPr txBox="true"/>
              <p:nvPr/>
            </p:nvSpPr>
            <p:spPr>
              <a:xfrm>
                <a:off x="0" y="-38100"/>
                <a:ext cx="101342" cy="118057"/>
              </a:xfrm>
              <a:prstGeom prst="rect">
                <a:avLst/>
              </a:prstGeom>
            </p:spPr>
            <p:txBody>
              <a:bodyPr anchor="ctr" rtlCol="false" tIns="50800" lIns="50800" bIns="50800" rIns="50800"/>
              <a:lstStyle/>
              <a:p>
                <a:pPr algn="ctr">
                  <a:lnSpc>
                    <a:spcPts val="2660"/>
                  </a:lnSpc>
                </a:pPr>
              </a:p>
            </p:txBody>
          </p:sp>
        </p:grpSp>
        <p:grpSp>
          <p:nvGrpSpPr>
            <p:cNvPr name="Group 189" id="189"/>
            <p:cNvGrpSpPr/>
            <p:nvPr/>
          </p:nvGrpSpPr>
          <p:grpSpPr>
            <a:xfrm rot="0">
              <a:off x="1455807" y="270552"/>
              <a:ext cx="52133" cy="627690"/>
              <a:chOff x="0" y="0"/>
              <a:chExt cx="76672" cy="923149"/>
            </a:xfrm>
          </p:grpSpPr>
          <p:sp>
            <p:nvSpPr>
              <p:cNvPr name="Freeform 190" id="190"/>
              <p:cNvSpPr/>
              <p:nvPr/>
            </p:nvSpPr>
            <p:spPr>
              <a:xfrm flipH="false" flipV="false" rot="0">
                <a:off x="0" y="0"/>
                <a:ext cx="76672" cy="923149"/>
              </a:xfrm>
              <a:custGeom>
                <a:avLst/>
                <a:gdLst/>
                <a:ahLst/>
                <a:cxnLst/>
                <a:rect r="r" b="b" t="t" l="l"/>
                <a:pathLst>
                  <a:path h="923149" w="76672">
                    <a:moveTo>
                      <a:pt x="0" y="0"/>
                    </a:moveTo>
                    <a:lnTo>
                      <a:pt x="76672" y="0"/>
                    </a:lnTo>
                    <a:lnTo>
                      <a:pt x="76672" y="923149"/>
                    </a:lnTo>
                    <a:lnTo>
                      <a:pt x="0" y="923149"/>
                    </a:lnTo>
                    <a:close/>
                  </a:path>
                </a:pathLst>
              </a:custGeom>
              <a:gradFill rotWithShape="true">
                <a:gsLst>
                  <a:gs pos="0">
                    <a:srgbClr val="3C67BF">
                      <a:alpha val="100000"/>
                    </a:srgbClr>
                  </a:gs>
                  <a:gs pos="100000">
                    <a:srgbClr val="FFA81B">
                      <a:alpha val="100000"/>
                    </a:srgbClr>
                  </a:gs>
                </a:gsLst>
                <a:lin ang="0"/>
              </a:gradFill>
            </p:spPr>
          </p:sp>
          <p:sp>
            <p:nvSpPr>
              <p:cNvPr name="TextBox 191" id="191"/>
              <p:cNvSpPr txBox="true"/>
              <p:nvPr/>
            </p:nvSpPr>
            <p:spPr>
              <a:xfrm>
                <a:off x="0" y="-38100"/>
                <a:ext cx="76672" cy="961249"/>
              </a:xfrm>
              <a:prstGeom prst="rect">
                <a:avLst/>
              </a:prstGeom>
            </p:spPr>
            <p:txBody>
              <a:bodyPr anchor="ctr" rtlCol="false" tIns="50800" lIns="50800" bIns="50800" rIns="50800"/>
              <a:lstStyle/>
              <a:p>
                <a:pPr algn="ctr">
                  <a:lnSpc>
                    <a:spcPts val="2660"/>
                  </a:lnSpc>
                </a:pPr>
              </a:p>
            </p:txBody>
          </p:sp>
        </p:grpSp>
        <p:grpSp>
          <p:nvGrpSpPr>
            <p:cNvPr name="Group 192" id="192"/>
            <p:cNvGrpSpPr/>
            <p:nvPr/>
          </p:nvGrpSpPr>
          <p:grpSpPr>
            <a:xfrm rot="0">
              <a:off x="1503762" y="256057"/>
              <a:ext cx="37532" cy="642185"/>
              <a:chOff x="0" y="0"/>
              <a:chExt cx="55199" cy="944467"/>
            </a:xfrm>
          </p:grpSpPr>
          <p:sp>
            <p:nvSpPr>
              <p:cNvPr name="Freeform 193" id="193"/>
              <p:cNvSpPr/>
              <p:nvPr/>
            </p:nvSpPr>
            <p:spPr>
              <a:xfrm flipH="false" flipV="false" rot="0">
                <a:off x="0" y="0"/>
                <a:ext cx="55199" cy="944467"/>
              </a:xfrm>
              <a:custGeom>
                <a:avLst/>
                <a:gdLst/>
                <a:ahLst/>
                <a:cxnLst/>
                <a:rect r="r" b="b" t="t" l="l"/>
                <a:pathLst>
                  <a:path h="944467" w="55199">
                    <a:moveTo>
                      <a:pt x="0" y="0"/>
                    </a:moveTo>
                    <a:lnTo>
                      <a:pt x="55199" y="0"/>
                    </a:lnTo>
                    <a:lnTo>
                      <a:pt x="55199" y="944467"/>
                    </a:lnTo>
                    <a:lnTo>
                      <a:pt x="0" y="944467"/>
                    </a:lnTo>
                    <a:close/>
                  </a:path>
                </a:pathLst>
              </a:custGeom>
              <a:gradFill rotWithShape="true">
                <a:gsLst>
                  <a:gs pos="0">
                    <a:srgbClr val="3C67BF">
                      <a:alpha val="100000"/>
                    </a:srgbClr>
                  </a:gs>
                  <a:gs pos="100000">
                    <a:srgbClr val="FFA81B">
                      <a:alpha val="100000"/>
                    </a:srgbClr>
                  </a:gs>
                </a:gsLst>
                <a:lin ang="0"/>
              </a:gradFill>
            </p:spPr>
          </p:sp>
          <p:sp>
            <p:nvSpPr>
              <p:cNvPr name="TextBox 194" id="194"/>
              <p:cNvSpPr txBox="true"/>
              <p:nvPr/>
            </p:nvSpPr>
            <p:spPr>
              <a:xfrm>
                <a:off x="0" y="-38100"/>
                <a:ext cx="55199" cy="982567"/>
              </a:xfrm>
              <a:prstGeom prst="rect">
                <a:avLst/>
              </a:prstGeom>
            </p:spPr>
            <p:txBody>
              <a:bodyPr anchor="ctr" rtlCol="false" tIns="50800" lIns="50800" bIns="50800" rIns="50800"/>
              <a:lstStyle/>
              <a:p>
                <a:pPr algn="ctr">
                  <a:lnSpc>
                    <a:spcPts val="2660"/>
                  </a:lnSpc>
                </a:pPr>
              </a:p>
            </p:txBody>
          </p:sp>
        </p:grpSp>
        <p:grpSp>
          <p:nvGrpSpPr>
            <p:cNvPr name="Group 195" id="195"/>
            <p:cNvGrpSpPr/>
            <p:nvPr/>
          </p:nvGrpSpPr>
          <p:grpSpPr>
            <a:xfrm rot="7717522">
              <a:off x="1466529" y="234462"/>
              <a:ext cx="64253" cy="57818"/>
              <a:chOff x="0" y="0"/>
              <a:chExt cx="94497" cy="85034"/>
            </a:xfrm>
          </p:grpSpPr>
          <p:sp>
            <p:nvSpPr>
              <p:cNvPr name="Freeform 196" id="196"/>
              <p:cNvSpPr/>
              <p:nvPr/>
            </p:nvSpPr>
            <p:spPr>
              <a:xfrm flipH="false" flipV="false" rot="0">
                <a:off x="0" y="0"/>
                <a:ext cx="94497" cy="85034"/>
              </a:xfrm>
              <a:custGeom>
                <a:avLst/>
                <a:gdLst/>
                <a:ahLst/>
                <a:cxnLst/>
                <a:rect r="r" b="b" t="t" l="l"/>
                <a:pathLst>
                  <a:path h="85034" w="94497">
                    <a:moveTo>
                      <a:pt x="0" y="0"/>
                    </a:moveTo>
                    <a:lnTo>
                      <a:pt x="94497" y="0"/>
                    </a:lnTo>
                    <a:lnTo>
                      <a:pt x="94497" y="85034"/>
                    </a:lnTo>
                    <a:lnTo>
                      <a:pt x="0" y="85034"/>
                    </a:lnTo>
                    <a:close/>
                  </a:path>
                </a:pathLst>
              </a:custGeom>
              <a:gradFill rotWithShape="true">
                <a:gsLst>
                  <a:gs pos="0">
                    <a:srgbClr val="3C67BF">
                      <a:alpha val="100000"/>
                    </a:srgbClr>
                  </a:gs>
                  <a:gs pos="100000">
                    <a:srgbClr val="FFA81B">
                      <a:alpha val="100000"/>
                    </a:srgbClr>
                  </a:gs>
                </a:gsLst>
                <a:lin ang="0"/>
              </a:gradFill>
            </p:spPr>
          </p:sp>
          <p:sp>
            <p:nvSpPr>
              <p:cNvPr name="TextBox 197" id="197"/>
              <p:cNvSpPr txBox="true"/>
              <p:nvPr/>
            </p:nvSpPr>
            <p:spPr>
              <a:xfrm>
                <a:off x="0" y="-38100"/>
                <a:ext cx="94497" cy="123134"/>
              </a:xfrm>
              <a:prstGeom prst="rect">
                <a:avLst/>
              </a:prstGeom>
            </p:spPr>
            <p:txBody>
              <a:bodyPr anchor="ctr" rtlCol="false" tIns="50800" lIns="50800" bIns="50800" rIns="50800"/>
              <a:lstStyle/>
              <a:p>
                <a:pPr algn="ctr">
                  <a:lnSpc>
                    <a:spcPts val="2660"/>
                  </a:lnSpc>
                </a:pPr>
              </a:p>
            </p:txBody>
          </p:sp>
        </p:grpSp>
        <p:grpSp>
          <p:nvGrpSpPr>
            <p:cNvPr name="Group 198" id="198"/>
            <p:cNvGrpSpPr/>
            <p:nvPr/>
          </p:nvGrpSpPr>
          <p:grpSpPr>
            <a:xfrm rot="0">
              <a:off x="1285034" y="192206"/>
              <a:ext cx="52133" cy="627690"/>
              <a:chOff x="0" y="0"/>
              <a:chExt cx="76672" cy="923149"/>
            </a:xfrm>
          </p:grpSpPr>
          <p:sp>
            <p:nvSpPr>
              <p:cNvPr name="Freeform 199" id="199"/>
              <p:cNvSpPr/>
              <p:nvPr/>
            </p:nvSpPr>
            <p:spPr>
              <a:xfrm flipH="false" flipV="false" rot="0">
                <a:off x="0" y="0"/>
                <a:ext cx="76672" cy="923149"/>
              </a:xfrm>
              <a:custGeom>
                <a:avLst/>
                <a:gdLst/>
                <a:ahLst/>
                <a:cxnLst/>
                <a:rect r="r" b="b" t="t" l="l"/>
                <a:pathLst>
                  <a:path h="923149" w="76672">
                    <a:moveTo>
                      <a:pt x="0" y="0"/>
                    </a:moveTo>
                    <a:lnTo>
                      <a:pt x="76672" y="0"/>
                    </a:lnTo>
                    <a:lnTo>
                      <a:pt x="76672" y="923149"/>
                    </a:lnTo>
                    <a:lnTo>
                      <a:pt x="0" y="923149"/>
                    </a:lnTo>
                    <a:close/>
                  </a:path>
                </a:pathLst>
              </a:custGeom>
              <a:gradFill rotWithShape="true">
                <a:gsLst>
                  <a:gs pos="0">
                    <a:srgbClr val="3C67BF">
                      <a:alpha val="100000"/>
                    </a:srgbClr>
                  </a:gs>
                  <a:gs pos="100000">
                    <a:srgbClr val="FFA81B">
                      <a:alpha val="100000"/>
                    </a:srgbClr>
                  </a:gs>
                </a:gsLst>
                <a:lin ang="0"/>
              </a:gradFill>
            </p:spPr>
          </p:sp>
          <p:sp>
            <p:nvSpPr>
              <p:cNvPr name="TextBox 200" id="200"/>
              <p:cNvSpPr txBox="true"/>
              <p:nvPr/>
            </p:nvSpPr>
            <p:spPr>
              <a:xfrm>
                <a:off x="0" y="-38100"/>
                <a:ext cx="76672" cy="961249"/>
              </a:xfrm>
              <a:prstGeom prst="rect">
                <a:avLst/>
              </a:prstGeom>
            </p:spPr>
            <p:txBody>
              <a:bodyPr anchor="ctr" rtlCol="false" tIns="50800" lIns="50800" bIns="50800" rIns="50800"/>
              <a:lstStyle/>
              <a:p>
                <a:pPr algn="ctr">
                  <a:lnSpc>
                    <a:spcPts val="2660"/>
                  </a:lnSpc>
                </a:pPr>
              </a:p>
            </p:txBody>
          </p:sp>
        </p:grpSp>
        <p:grpSp>
          <p:nvGrpSpPr>
            <p:cNvPr name="Group 201" id="201"/>
            <p:cNvGrpSpPr/>
            <p:nvPr/>
          </p:nvGrpSpPr>
          <p:grpSpPr>
            <a:xfrm rot="0">
              <a:off x="1332989" y="177711"/>
              <a:ext cx="37532" cy="642185"/>
              <a:chOff x="0" y="0"/>
              <a:chExt cx="55199" cy="944467"/>
            </a:xfrm>
          </p:grpSpPr>
          <p:sp>
            <p:nvSpPr>
              <p:cNvPr name="Freeform 202" id="202"/>
              <p:cNvSpPr/>
              <p:nvPr/>
            </p:nvSpPr>
            <p:spPr>
              <a:xfrm flipH="false" flipV="false" rot="0">
                <a:off x="0" y="0"/>
                <a:ext cx="55199" cy="944467"/>
              </a:xfrm>
              <a:custGeom>
                <a:avLst/>
                <a:gdLst/>
                <a:ahLst/>
                <a:cxnLst/>
                <a:rect r="r" b="b" t="t" l="l"/>
                <a:pathLst>
                  <a:path h="944467" w="55199">
                    <a:moveTo>
                      <a:pt x="0" y="0"/>
                    </a:moveTo>
                    <a:lnTo>
                      <a:pt x="55199" y="0"/>
                    </a:lnTo>
                    <a:lnTo>
                      <a:pt x="55199" y="944467"/>
                    </a:lnTo>
                    <a:lnTo>
                      <a:pt x="0" y="944467"/>
                    </a:lnTo>
                    <a:close/>
                  </a:path>
                </a:pathLst>
              </a:custGeom>
              <a:gradFill rotWithShape="true">
                <a:gsLst>
                  <a:gs pos="0">
                    <a:srgbClr val="3C67BF">
                      <a:alpha val="100000"/>
                    </a:srgbClr>
                  </a:gs>
                  <a:gs pos="100000">
                    <a:srgbClr val="FFA81B">
                      <a:alpha val="100000"/>
                    </a:srgbClr>
                  </a:gs>
                </a:gsLst>
                <a:lin ang="0"/>
              </a:gradFill>
            </p:spPr>
          </p:sp>
          <p:sp>
            <p:nvSpPr>
              <p:cNvPr name="TextBox 203" id="203"/>
              <p:cNvSpPr txBox="true"/>
              <p:nvPr/>
            </p:nvSpPr>
            <p:spPr>
              <a:xfrm>
                <a:off x="0" y="-38100"/>
                <a:ext cx="55199" cy="982567"/>
              </a:xfrm>
              <a:prstGeom prst="rect">
                <a:avLst/>
              </a:prstGeom>
            </p:spPr>
            <p:txBody>
              <a:bodyPr anchor="ctr" rtlCol="false" tIns="50800" lIns="50800" bIns="50800" rIns="50800"/>
              <a:lstStyle/>
              <a:p>
                <a:pPr algn="ctr">
                  <a:lnSpc>
                    <a:spcPts val="2660"/>
                  </a:lnSpc>
                </a:pPr>
              </a:p>
            </p:txBody>
          </p:sp>
        </p:grpSp>
        <p:grpSp>
          <p:nvGrpSpPr>
            <p:cNvPr name="Group 204" id="204"/>
            <p:cNvGrpSpPr/>
            <p:nvPr/>
          </p:nvGrpSpPr>
          <p:grpSpPr>
            <a:xfrm rot="7717522">
              <a:off x="1295755" y="156116"/>
              <a:ext cx="64253" cy="57818"/>
              <a:chOff x="0" y="0"/>
              <a:chExt cx="94497" cy="85034"/>
            </a:xfrm>
          </p:grpSpPr>
          <p:sp>
            <p:nvSpPr>
              <p:cNvPr name="Freeform 205" id="205"/>
              <p:cNvSpPr/>
              <p:nvPr/>
            </p:nvSpPr>
            <p:spPr>
              <a:xfrm flipH="false" flipV="false" rot="0">
                <a:off x="0" y="0"/>
                <a:ext cx="94497" cy="85034"/>
              </a:xfrm>
              <a:custGeom>
                <a:avLst/>
                <a:gdLst/>
                <a:ahLst/>
                <a:cxnLst/>
                <a:rect r="r" b="b" t="t" l="l"/>
                <a:pathLst>
                  <a:path h="85034" w="94497">
                    <a:moveTo>
                      <a:pt x="0" y="0"/>
                    </a:moveTo>
                    <a:lnTo>
                      <a:pt x="94497" y="0"/>
                    </a:lnTo>
                    <a:lnTo>
                      <a:pt x="94497" y="85034"/>
                    </a:lnTo>
                    <a:lnTo>
                      <a:pt x="0" y="85034"/>
                    </a:lnTo>
                    <a:close/>
                  </a:path>
                </a:pathLst>
              </a:custGeom>
              <a:gradFill rotWithShape="true">
                <a:gsLst>
                  <a:gs pos="0">
                    <a:srgbClr val="3C67BF">
                      <a:alpha val="100000"/>
                    </a:srgbClr>
                  </a:gs>
                  <a:gs pos="100000">
                    <a:srgbClr val="FFA81B">
                      <a:alpha val="100000"/>
                    </a:srgbClr>
                  </a:gs>
                </a:gsLst>
                <a:lin ang="0"/>
              </a:gradFill>
            </p:spPr>
          </p:sp>
          <p:sp>
            <p:nvSpPr>
              <p:cNvPr name="TextBox 206" id="206"/>
              <p:cNvSpPr txBox="true"/>
              <p:nvPr/>
            </p:nvSpPr>
            <p:spPr>
              <a:xfrm>
                <a:off x="0" y="-38100"/>
                <a:ext cx="94497" cy="123134"/>
              </a:xfrm>
              <a:prstGeom prst="rect">
                <a:avLst/>
              </a:prstGeom>
            </p:spPr>
            <p:txBody>
              <a:bodyPr anchor="ctr" rtlCol="false" tIns="50800" lIns="50800" bIns="50800" rIns="50800"/>
              <a:lstStyle/>
              <a:p>
                <a:pPr algn="ctr">
                  <a:lnSpc>
                    <a:spcPts val="2660"/>
                  </a:lnSpc>
                </a:pPr>
              </a:p>
            </p:txBody>
          </p:sp>
        </p:grpSp>
        <p:grpSp>
          <p:nvGrpSpPr>
            <p:cNvPr name="Group 207" id="207"/>
            <p:cNvGrpSpPr/>
            <p:nvPr/>
          </p:nvGrpSpPr>
          <p:grpSpPr>
            <a:xfrm rot="0">
              <a:off x="1541294" y="332552"/>
              <a:ext cx="46226" cy="529860"/>
              <a:chOff x="0" y="0"/>
              <a:chExt cx="67985" cy="779270"/>
            </a:xfrm>
          </p:grpSpPr>
          <p:sp>
            <p:nvSpPr>
              <p:cNvPr name="Freeform 208" id="208"/>
              <p:cNvSpPr/>
              <p:nvPr/>
            </p:nvSpPr>
            <p:spPr>
              <a:xfrm flipH="false" flipV="false" rot="0">
                <a:off x="0" y="0"/>
                <a:ext cx="67985" cy="779270"/>
              </a:xfrm>
              <a:custGeom>
                <a:avLst/>
                <a:gdLst/>
                <a:ahLst/>
                <a:cxnLst/>
                <a:rect r="r" b="b" t="t" l="l"/>
                <a:pathLst>
                  <a:path h="779270" w="67985">
                    <a:moveTo>
                      <a:pt x="0" y="0"/>
                    </a:moveTo>
                    <a:lnTo>
                      <a:pt x="67985" y="0"/>
                    </a:lnTo>
                    <a:lnTo>
                      <a:pt x="67985" y="779270"/>
                    </a:lnTo>
                    <a:lnTo>
                      <a:pt x="0" y="779270"/>
                    </a:lnTo>
                    <a:close/>
                  </a:path>
                </a:pathLst>
              </a:custGeom>
              <a:gradFill rotWithShape="true">
                <a:gsLst>
                  <a:gs pos="0">
                    <a:srgbClr val="3C67BF">
                      <a:alpha val="100000"/>
                    </a:srgbClr>
                  </a:gs>
                  <a:gs pos="100000">
                    <a:srgbClr val="FFA81B">
                      <a:alpha val="100000"/>
                    </a:srgbClr>
                  </a:gs>
                </a:gsLst>
                <a:lin ang="0"/>
              </a:gradFill>
            </p:spPr>
          </p:sp>
          <p:sp>
            <p:nvSpPr>
              <p:cNvPr name="TextBox 209" id="209"/>
              <p:cNvSpPr txBox="true"/>
              <p:nvPr/>
            </p:nvSpPr>
            <p:spPr>
              <a:xfrm>
                <a:off x="0" y="-38100"/>
                <a:ext cx="67985" cy="817370"/>
              </a:xfrm>
              <a:prstGeom prst="rect">
                <a:avLst/>
              </a:prstGeom>
            </p:spPr>
            <p:txBody>
              <a:bodyPr anchor="ctr" rtlCol="false" tIns="50800" lIns="50800" bIns="50800" rIns="50800"/>
              <a:lstStyle/>
              <a:p>
                <a:pPr algn="ctr">
                  <a:lnSpc>
                    <a:spcPts val="2660"/>
                  </a:lnSpc>
                </a:pPr>
              </a:p>
            </p:txBody>
          </p:sp>
        </p:grpSp>
        <p:grpSp>
          <p:nvGrpSpPr>
            <p:cNvPr name="Group 210" id="210"/>
            <p:cNvGrpSpPr/>
            <p:nvPr/>
          </p:nvGrpSpPr>
          <p:grpSpPr>
            <a:xfrm rot="0">
              <a:off x="1583343" y="332552"/>
              <a:ext cx="31834" cy="529860"/>
              <a:chOff x="0" y="0"/>
              <a:chExt cx="46819" cy="779270"/>
            </a:xfrm>
          </p:grpSpPr>
          <p:sp>
            <p:nvSpPr>
              <p:cNvPr name="Freeform 211" id="211"/>
              <p:cNvSpPr/>
              <p:nvPr/>
            </p:nvSpPr>
            <p:spPr>
              <a:xfrm flipH="false" flipV="false" rot="0">
                <a:off x="0" y="0"/>
                <a:ext cx="46819" cy="779270"/>
              </a:xfrm>
              <a:custGeom>
                <a:avLst/>
                <a:gdLst/>
                <a:ahLst/>
                <a:cxnLst/>
                <a:rect r="r" b="b" t="t" l="l"/>
                <a:pathLst>
                  <a:path h="779270" w="46819">
                    <a:moveTo>
                      <a:pt x="0" y="0"/>
                    </a:moveTo>
                    <a:lnTo>
                      <a:pt x="46819" y="0"/>
                    </a:lnTo>
                    <a:lnTo>
                      <a:pt x="46819" y="779270"/>
                    </a:lnTo>
                    <a:lnTo>
                      <a:pt x="0" y="779270"/>
                    </a:lnTo>
                    <a:close/>
                  </a:path>
                </a:pathLst>
              </a:custGeom>
              <a:gradFill rotWithShape="true">
                <a:gsLst>
                  <a:gs pos="0">
                    <a:srgbClr val="3C67BF">
                      <a:alpha val="100000"/>
                    </a:srgbClr>
                  </a:gs>
                  <a:gs pos="100000">
                    <a:srgbClr val="FFA81B">
                      <a:alpha val="100000"/>
                    </a:srgbClr>
                  </a:gs>
                </a:gsLst>
                <a:lin ang="0"/>
              </a:gradFill>
            </p:spPr>
          </p:sp>
          <p:sp>
            <p:nvSpPr>
              <p:cNvPr name="TextBox 212" id="212"/>
              <p:cNvSpPr txBox="true"/>
              <p:nvPr/>
            </p:nvSpPr>
            <p:spPr>
              <a:xfrm>
                <a:off x="0" y="-38100"/>
                <a:ext cx="46819" cy="817370"/>
              </a:xfrm>
              <a:prstGeom prst="rect">
                <a:avLst/>
              </a:prstGeom>
            </p:spPr>
            <p:txBody>
              <a:bodyPr anchor="ctr" rtlCol="false" tIns="50800" lIns="50800" bIns="50800" rIns="50800"/>
              <a:lstStyle/>
              <a:p>
                <a:pPr algn="ctr">
                  <a:lnSpc>
                    <a:spcPts val="2660"/>
                  </a:lnSpc>
                </a:pPr>
              </a:p>
            </p:txBody>
          </p:sp>
        </p:grpSp>
        <p:grpSp>
          <p:nvGrpSpPr>
            <p:cNvPr name="Group 213" id="213"/>
            <p:cNvGrpSpPr/>
            <p:nvPr/>
          </p:nvGrpSpPr>
          <p:grpSpPr>
            <a:xfrm rot="7717522">
              <a:off x="1555237" y="303564"/>
              <a:ext cx="45997" cy="57818"/>
              <a:chOff x="0" y="0"/>
              <a:chExt cx="67649" cy="85034"/>
            </a:xfrm>
          </p:grpSpPr>
          <p:sp>
            <p:nvSpPr>
              <p:cNvPr name="Freeform 214" id="214"/>
              <p:cNvSpPr/>
              <p:nvPr/>
            </p:nvSpPr>
            <p:spPr>
              <a:xfrm flipH="false" flipV="false" rot="0">
                <a:off x="0" y="0"/>
                <a:ext cx="67649" cy="85034"/>
              </a:xfrm>
              <a:custGeom>
                <a:avLst/>
                <a:gdLst/>
                <a:ahLst/>
                <a:cxnLst/>
                <a:rect r="r" b="b" t="t" l="l"/>
                <a:pathLst>
                  <a:path h="85034" w="67649">
                    <a:moveTo>
                      <a:pt x="0" y="0"/>
                    </a:moveTo>
                    <a:lnTo>
                      <a:pt x="67649" y="0"/>
                    </a:lnTo>
                    <a:lnTo>
                      <a:pt x="67649" y="85034"/>
                    </a:lnTo>
                    <a:lnTo>
                      <a:pt x="0" y="85034"/>
                    </a:lnTo>
                    <a:close/>
                  </a:path>
                </a:pathLst>
              </a:custGeom>
              <a:gradFill rotWithShape="true">
                <a:gsLst>
                  <a:gs pos="0">
                    <a:srgbClr val="3C67BF">
                      <a:alpha val="100000"/>
                    </a:srgbClr>
                  </a:gs>
                  <a:gs pos="100000">
                    <a:srgbClr val="FFA81B">
                      <a:alpha val="100000"/>
                    </a:srgbClr>
                  </a:gs>
                </a:gsLst>
                <a:lin ang="0"/>
              </a:gradFill>
            </p:spPr>
          </p:sp>
          <p:sp>
            <p:nvSpPr>
              <p:cNvPr name="TextBox 215" id="215"/>
              <p:cNvSpPr txBox="true"/>
              <p:nvPr/>
            </p:nvSpPr>
            <p:spPr>
              <a:xfrm>
                <a:off x="0" y="-38100"/>
                <a:ext cx="67649" cy="123134"/>
              </a:xfrm>
              <a:prstGeom prst="rect">
                <a:avLst/>
              </a:prstGeom>
            </p:spPr>
            <p:txBody>
              <a:bodyPr anchor="ctr" rtlCol="false" tIns="50800" lIns="50800" bIns="50800" rIns="50800"/>
              <a:lstStyle/>
              <a:p>
                <a:pPr algn="ctr">
                  <a:lnSpc>
                    <a:spcPts val="2660"/>
                  </a:lnSpc>
                </a:pPr>
              </a:p>
            </p:txBody>
          </p:sp>
        </p:grpSp>
        <p:grpSp>
          <p:nvGrpSpPr>
            <p:cNvPr name="Group 216" id="216"/>
            <p:cNvGrpSpPr/>
            <p:nvPr/>
          </p:nvGrpSpPr>
          <p:grpSpPr>
            <a:xfrm rot="0">
              <a:off x="1615177" y="256318"/>
              <a:ext cx="46226" cy="529860"/>
              <a:chOff x="0" y="0"/>
              <a:chExt cx="67985" cy="779270"/>
            </a:xfrm>
          </p:grpSpPr>
          <p:sp>
            <p:nvSpPr>
              <p:cNvPr name="Freeform 217" id="217"/>
              <p:cNvSpPr/>
              <p:nvPr/>
            </p:nvSpPr>
            <p:spPr>
              <a:xfrm flipH="false" flipV="false" rot="0">
                <a:off x="0" y="0"/>
                <a:ext cx="67985" cy="779270"/>
              </a:xfrm>
              <a:custGeom>
                <a:avLst/>
                <a:gdLst/>
                <a:ahLst/>
                <a:cxnLst/>
                <a:rect r="r" b="b" t="t" l="l"/>
                <a:pathLst>
                  <a:path h="779270" w="67985">
                    <a:moveTo>
                      <a:pt x="0" y="0"/>
                    </a:moveTo>
                    <a:lnTo>
                      <a:pt x="67985" y="0"/>
                    </a:lnTo>
                    <a:lnTo>
                      <a:pt x="67985" y="779270"/>
                    </a:lnTo>
                    <a:lnTo>
                      <a:pt x="0" y="779270"/>
                    </a:lnTo>
                    <a:close/>
                  </a:path>
                </a:pathLst>
              </a:custGeom>
              <a:gradFill rotWithShape="true">
                <a:gsLst>
                  <a:gs pos="0">
                    <a:srgbClr val="3C67BF">
                      <a:alpha val="100000"/>
                    </a:srgbClr>
                  </a:gs>
                  <a:gs pos="100000">
                    <a:srgbClr val="FFA81B">
                      <a:alpha val="100000"/>
                    </a:srgbClr>
                  </a:gs>
                </a:gsLst>
                <a:lin ang="0"/>
              </a:gradFill>
            </p:spPr>
          </p:sp>
          <p:sp>
            <p:nvSpPr>
              <p:cNvPr name="TextBox 218" id="218"/>
              <p:cNvSpPr txBox="true"/>
              <p:nvPr/>
            </p:nvSpPr>
            <p:spPr>
              <a:xfrm>
                <a:off x="0" y="-38100"/>
                <a:ext cx="67985" cy="817370"/>
              </a:xfrm>
              <a:prstGeom prst="rect">
                <a:avLst/>
              </a:prstGeom>
            </p:spPr>
            <p:txBody>
              <a:bodyPr anchor="ctr" rtlCol="false" tIns="50800" lIns="50800" bIns="50800" rIns="50800"/>
              <a:lstStyle/>
              <a:p>
                <a:pPr algn="ctr">
                  <a:lnSpc>
                    <a:spcPts val="2660"/>
                  </a:lnSpc>
                </a:pPr>
              </a:p>
            </p:txBody>
          </p:sp>
        </p:grpSp>
        <p:grpSp>
          <p:nvGrpSpPr>
            <p:cNvPr name="Group 219" id="219"/>
            <p:cNvGrpSpPr/>
            <p:nvPr/>
          </p:nvGrpSpPr>
          <p:grpSpPr>
            <a:xfrm rot="0">
              <a:off x="1657226" y="256318"/>
              <a:ext cx="31834" cy="529860"/>
              <a:chOff x="0" y="0"/>
              <a:chExt cx="46819" cy="779270"/>
            </a:xfrm>
          </p:grpSpPr>
          <p:sp>
            <p:nvSpPr>
              <p:cNvPr name="Freeform 220" id="220"/>
              <p:cNvSpPr/>
              <p:nvPr/>
            </p:nvSpPr>
            <p:spPr>
              <a:xfrm flipH="false" flipV="false" rot="0">
                <a:off x="0" y="0"/>
                <a:ext cx="46819" cy="779270"/>
              </a:xfrm>
              <a:custGeom>
                <a:avLst/>
                <a:gdLst/>
                <a:ahLst/>
                <a:cxnLst/>
                <a:rect r="r" b="b" t="t" l="l"/>
                <a:pathLst>
                  <a:path h="779270" w="46819">
                    <a:moveTo>
                      <a:pt x="0" y="0"/>
                    </a:moveTo>
                    <a:lnTo>
                      <a:pt x="46819" y="0"/>
                    </a:lnTo>
                    <a:lnTo>
                      <a:pt x="46819" y="779270"/>
                    </a:lnTo>
                    <a:lnTo>
                      <a:pt x="0" y="779270"/>
                    </a:lnTo>
                    <a:close/>
                  </a:path>
                </a:pathLst>
              </a:custGeom>
              <a:gradFill rotWithShape="true">
                <a:gsLst>
                  <a:gs pos="0">
                    <a:srgbClr val="3C67BF">
                      <a:alpha val="100000"/>
                    </a:srgbClr>
                  </a:gs>
                  <a:gs pos="100000">
                    <a:srgbClr val="FFA81B">
                      <a:alpha val="100000"/>
                    </a:srgbClr>
                  </a:gs>
                </a:gsLst>
                <a:lin ang="0"/>
              </a:gradFill>
            </p:spPr>
          </p:sp>
          <p:sp>
            <p:nvSpPr>
              <p:cNvPr name="TextBox 221" id="221"/>
              <p:cNvSpPr txBox="true"/>
              <p:nvPr/>
            </p:nvSpPr>
            <p:spPr>
              <a:xfrm>
                <a:off x="0" y="-38100"/>
                <a:ext cx="46819" cy="817370"/>
              </a:xfrm>
              <a:prstGeom prst="rect">
                <a:avLst/>
              </a:prstGeom>
            </p:spPr>
            <p:txBody>
              <a:bodyPr anchor="ctr" rtlCol="false" tIns="50800" lIns="50800" bIns="50800" rIns="50800"/>
              <a:lstStyle/>
              <a:p>
                <a:pPr algn="ctr">
                  <a:lnSpc>
                    <a:spcPts val="2660"/>
                  </a:lnSpc>
                </a:pPr>
              </a:p>
            </p:txBody>
          </p:sp>
        </p:grpSp>
        <p:grpSp>
          <p:nvGrpSpPr>
            <p:cNvPr name="Group 222" id="222"/>
            <p:cNvGrpSpPr/>
            <p:nvPr/>
          </p:nvGrpSpPr>
          <p:grpSpPr>
            <a:xfrm rot="7717522">
              <a:off x="1629120" y="227331"/>
              <a:ext cx="45997" cy="57818"/>
              <a:chOff x="0" y="0"/>
              <a:chExt cx="67649" cy="85034"/>
            </a:xfrm>
          </p:grpSpPr>
          <p:sp>
            <p:nvSpPr>
              <p:cNvPr name="Freeform 223" id="223"/>
              <p:cNvSpPr/>
              <p:nvPr/>
            </p:nvSpPr>
            <p:spPr>
              <a:xfrm flipH="false" flipV="false" rot="0">
                <a:off x="0" y="0"/>
                <a:ext cx="67649" cy="85034"/>
              </a:xfrm>
              <a:custGeom>
                <a:avLst/>
                <a:gdLst/>
                <a:ahLst/>
                <a:cxnLst/>
                <a:rect r="r" b="b" t="t" l="l"/>
                <a:pathLst>
                  <a:path h="85034" w="67649">
                    <a:moveTo>
                      <a:pt x="0" y="0"/>
                    </a:moveTo>
                    <a:lnTo>
                      <a:pt x="67649" y="0"/>
                    </a:lnTo>
                    <a:lnTo>
                      <a:pt x="67649" y="85034"/>
                    </a:lnTo>
                    <a:lnTo>
                      <a:pt x="0" y="85034"/>
                    </a:lnTo>
                    <a:close/>
                  </a:path>
                </a:pathLst>
              </a:custGeom>
              <a:gradFill rotWithShape="true">
                <a:gsLst>
                  <a:gs pos="0">
                    <a:srgbClr val="3C67BF">
                      <a:alpha val="100000"/>
                    </a:srgbClr>
                  </a:gs>
                  <a:gs pos="100000">
                    <a:srgbClr val="FFA81B">
                      <a:alpha val="100000"/>
                    </a:srgbClr>
                  </a:gs>
                </a:gsLst>
                <a:lin ang="0"/>
              </a:gradFill>
            </p:spPr>
          </p:sp>
          <p:sp>
            <p:nvSpPr>
              <p:cNvPr name="TextBox 224" id="224"/>
              <p:cNvSpPr txBox="true"/>
              <p:nvPr/>
            </p:nvSpPr>
            <p:spPr>
              <a:xfrm>
                <a:off x="0" y="-38100"/>
                <a:ext cx="67649" cy="123134"/>
              </a:xfrm>
              <a:prstGeom prst="rect">
                <a:avLst/>
              </a:prstGeom>
            </p:spPr>
            <p:txBody>
              <a:bodyPr anchor="ctr" rtlCol="false" tIns="50800" lIns="50800" bIns="50800" rIns="50800"/>
              <a:lstStyle/>
              <a:p>
                <a:pPr algn="ctr">
                  <a:lnSpc>
                    <a:spcPts val="2660"/>
                  </a:lnSpc>
                </a:pPr>
              </a:p>
            </p:txBody>
          </p:sp>
        </p:grpSp>
        <p:grpSp>
          <p:nvGrpSpPr>
            <p:cNvPr name="Group 225" id="225"/>
            <p:cNvGrpSpPr/>
            <p:nvPr/>
          </p:nvGrpSpPr>
          <p:grpSpPr>
            <a:xfrm rot="0">
              <a:off x="1689060" y="290036"/>
              <a:ext cx="46226" cy="529860"/>
              <a:chOff x="0" y="0"/>
              <a:chExt cx="67985" cy="779270"/>
            </a:xfrm>
          </p:grpSpPr>
          <p:sp>
            <p:nvSpPr>
              <p:cNvPr name="Freeform 226" id="226"/>
              <p:cNvSpPr/>
              <p:nvPr/>
            </p:nvSpPr>
            <p:spPr>
              <a:xfrm flipH="false" flipV="false" rot="0">
                <a:off x="0" y="0"/>
                <a:ext cx="67985" cy="779270"/>
              </a:xfrm>
              <a:custGeom>
                <a:avLst/>
                <a:gdLst/>
                <a:ahLst/>
                <a:cxnLst/>
                <a:rect r="r" b="b" t="t" l="l"/>
                <a:pathLst>
                  <a:path h="779270" w="67985">
                    <a:moveTo>
                      <a:pt x="0" y="0"/>
                    </a:moveTo>
                    <a:lnTo>
                      <a:pt x="67985" y="0"/>
                    </a:lnTo>
                    <a:lnTo>
                      <a:pt x="67985" y="779270"/>
                    </a:lnTo>
                    <a:lnTo>
                      <a:pt x="0" y="779270"/>
                    </a:lnTo>
                    <a:close/>
                  </a:path>
                </a:pathLst>
              </a:custGeom>
              <a:gradFill rotWithShape="true">
                <a:gsLst>
                  <a:gs pos="0">
                    <a:srgbClr val="3C67BF">
                      <a:alpha val="100000"/>
                    </a:srgbClr>
                  </a:gs>
                  <a:gs pos="100000">
                    <a:srgbClr val="FFA81B">
                      <a:alpha val="100000"/>
                    </a:srgbClr>
                  </a:gs>
                </a:gsLst>
                <a:lin ang="0"/>
              </a:gradFill>
            </p:spPr>
          </p:sp>
          <p:sp>
            <p:nvSpPr>
              <p:cNvPr name="TextBox 227" id="227"/>
              <p:cNvSpPr txBox="true"/>
              <p:nvPr/>
            </p:nvSpPr>
            <p:spPr>
              <a:xfrm>
                <a:off x="0" y="-38100"/>
                <a:ext cx="67985" cy="817370"/>
              </a:xfrm>
              <a:prstGeom prst="rect">
                <a:avLst/>
              </a:prstGeom>
            </p:spPr>
            <p:txBody>
              <a:bodyPr anchor="ctr" rtlCol="false" tIns="50800" lIns="50800" bIns="50800" rIns="50800"/>
              <a:lstStyle/>
              <a:p>
                <a:pPr algn="ctr">
                  <a:lnSpc>
                    <a:spcPts val="2660"/>
                  </a:lnSpc>
                </a:pPr>
              </a:p>
            </p:txBody>
          </p:sp>
        </p:grpSp>
        <p:grpSp>
          <p:nvGrpSpPr>
            <p:cNvPr name="Group 228" id="228"/>
            <p:cNvGrpSpPr/>
            <p:nvPr/>
          </p:nvGrpSpPr>
          <p:grpSpPr>
            <a:xfrm rot="0">
              <a:off x="1731109" y="290036"/>
              <a:ext cx="31834" cy="529860"/>
              <a:chOff x="0" y="0"/>
              <a:chExt cx="46819" cy="779270"/>
            </a:xfrm>
          </p:grpSpPr>
          <p:sp>
            <p:nvSpPr>
              <p:cNvPr name="Freeform 229" id="229"/>
              <p:cNvSpPr/>
              <p:nvPr/>
            </p:nvSpPr>
            <p:spPr>
              <a:xfrm flipH="false" flipV="false" rot="0">
                <a:off x="0" y="0"/>
                <a:ext cx="46819" cy="779270"/>
              </a:xfrm>
              <a:custGeom>
                <a:avLst/>
                <a:gdLst/>
                <a:ahLst/>
                <a:cxnLst/>
                <a:rect r="r" b="b" t="t" l="l"/>
                <a:pathLst>
                  <a:path h="779270" w="46819">
                    <a:moveTo>
                      <a:pt x="0" y="0"/>
                    </a:moveTo>
                    <a:lnTo>
                      <a:pt x="46819" y="0"/>
                    </a:lnTo>
                    <a:lnTo>
                      <a:pt x="46819" y="779270"/>
                    </a:lnTo>
                    <a:lnTo>
                      <a:pt x="0" y="779270"/>
                    </a:lnTo>
                    <a:close/>
                  </a:path>
                </a:pathLst>
              </a:custGeom>
              <a:gradFill rotWithShape="true">
                <a:gsLst>
                  <a:gs pos="0">
                    <a:srgbClr val="3C67BF">
                      <a:alpha val="100000"/>
                    </a:srgbClr>
                  </a:gs>
                  <a:gs pos="100000">
                    <a:srgbClr val="FFA81B">
                      <a:alpha val="100000"/>
                    </a:srgbClr>
                  </a:gs>
                </a:gsLst>
                <a:lin ang="0"/>
              </a:gradFill>
            </p:spPr>
          </p:sp>
          <p:sp>
            <p:nvSpPr>
              <p:cNvPr name="TextBox 230" id="230"/>
              <p:cNvSpPr txBox="true"/>
              <p:nvPr/>
            </p:nvSpPr>
            <p:spPr>
              <a:xfrm>
                <a:off x="0" y="-38100"/>
                <a:ext cx="46819" cy="817370"/>
              </a:xfrm>
              <a:prstGeom prst="rect">
                <a:avLst/>
              </a:prstGeom>
            </p:spPr>
            <p:txBody>
              <a:bodyPr anchor="ctr" rtlCol="false" tIns="50800" lIns="50800" bIns="50800" rIns="50800"/>
              <a:lstStyle/>
              <a:p>
                <a:pPr algn="ctr">
                  <a:lnSpc>
                    <a:spcPts val="2660"/>
                  </a:lnSpc>
                </a:pPr>
              </a:p>
            </p:txBody>
          </p:sp>
        </p:grpSp>
        <p:grpSp>
          <p:nvGrpSpPr>
            <p:cNvPr name="Group 231" id="231"/>
            <p:cNvGrpSpPr/>
            <p:nvPr/>
          </p:nvGrpSpPr>
          <p:grpSpPr>
            <a:xfrm rot="7717522">
              <a:off x="1703003" y="261049"/>
              <a:ext cx="45997" cy="57818"/>
              <a:chOff x="0" y="0"/>
              <a:chExt cx="67649" cy="85034"/>
            </a:xfrm>
          </p:grpSpPr>
          <p:sp>
            <p:nvSpPr>
              <p:cNvPr name="Freeform 232" id="232"/>
              <p:cNvSpPr/>
              <p:nvPr/>
            </p:nvSpPr>
            <p:spPr>
              <a:xfrm flipH="false" flipV="false" rot="0">
                <a:off x="0" y="0"/>
                <a:ext cx="67649" cy="85034"/>
              </a:xfrm>
              <a:custGeom>
                <a:avLst/>
                <a:gdLst/>
                <a:ahLst/>
                <a:cxnLst/>
                <a:rect r="r" b="b" t="t" l="l"/>
                <a:pathLst>
                  <a:path h="85034" w="67649">
                    <a:moveTo>
                      <a:pt x="0" y="0"/>
                    </a:moveTo>
                    <a:lnTo>
                      <a:pt x="67649" y="0"/>
                    </a:lnTo>
                    <a:lnTo>
                      <a:pt x="67649" y="85034"/>
                    </a:lnTo>
                    <a:lnTo>
                      <a:pt x="0" y="85034"/>
                    </a:lnTo>
                    <a:close/>
                  </a:path>
                </a:pathLst>
              </a:custGeom>
              <a:gradFill rotWithShape="true">
                <a:gsLst>
                  <a:gs pos="0">
                    <a:srgbClr val="3C67BF">
                      <a:alpha val="100000"/>
                    </a:srgbClr>
                  </a:gs>
                  <a:gs pos="100000">
                    <a:srgbClr val="FFA81B">
                      <a:alpha val="100000"/>
                    </a:srgbClr>
                  </a:gs>
                </a:gsLst>
                <a:lin ang="0"/>
              </a:gradFill>
            </p:spPr>
          </p:sp>
          <p:sp>
            <p:nvSpPr>
              <p:cNvPr name="TextBox 233" id="233"/>
              <p:cNvSpPr txBox="true"/>
              <p:nvPr/>
            </p:nvSpPr>
            <p:spPr>
              <a:xfrm>
                <a:off x="0" y="-38100"/>
                <a:ext cx="67649" cy="123134"/>
              </a:xfrm>
              <a:prstGeom prst="rect">
                <a:avLst/>
              </a:prstGeom>
            </p:spPr>
            <p:txBody>
              <a:bodyPr anchor="ctr" rtlCol="false" tIns="50800" lIns="50800" bIns="50800" rIns="50800"/>
              <a:lstStyle/>
              <a:p>
                <a:pPr algn="ctr">
                  <a:lnSpc>
                    <a:spcPts val="2660"/>
                  </a:lnSpc>
                </a:pPr>
              </a:p>
            </p:txBody>
          </p:sp>
        </p:grpSp>
        <p:grpSp>
          <p:nvGrpSpPr>
            <p:cNvPr name="Group 234" id="234"/>
            <p:cNvGrpSpPr/>
            <p:nvPr/>
          </p:nvGrpSpPr>
          <p:grpSpPr>
            <a:xfrm rot="0">
              <a:off x="1762943" y="258163"/>
              <a:ext cx="46226" cy="529860"/>
              <a:chOff x="0" y="0"/>
              <a:chExt cx="67985" cy="779270"/>
            </a:xfrm>
          </p:grpSpPr>
          <p:sp>
            <p:nvSpPr>
              <p:cNvPr name="Freeform 235" id="235"/>
              <p:cNvSpPr/>
              <p:nvPr/>
            </p:nvSpPr>
            <p:spPr>
              <a:xfrm flipH="false" flipV="false" rot="0">
                <a:off x="0" y="0"/>
                <a:ext cx="67985" cy="779270"/>
              </a:xfrm>
              <a:custGeom>
                <a:avLst/>
                <a:gdLst/>
                <a:ahLst/>
                <a:cxnLst/>
                <a:rect r="r" b="b" t="t" l="l"/>
                <a:pathLst>
                  <a:path h="779270" w="67985">
                    <a:moveTo>
                      <a:pt x="0" y="0"/>
                    </a:moveTo>
                    <a:lnTo>
                      <a:pt x="67985" y="0"/>
                    </a:lnTo>
                    <a:lnTo>
                      <a:pt x="67985" y="779270"/>
                    </a:lnTo>
                    <a:lnTo>
                      <a:pt x="0" y="779270"/>
                    </a:lnTo>
                    <a:close/>
                  </a:path>
                </a:pathLst>
              </a:custGeom>
              <a:gradFill rotWithShape="true">
                <a:gsLst>
                  <a:gs pos="0">
                    <a:srgbClr val="3C67BF">
                      <a:alpha val="100000"/>
                    </a:srgbClr>
                  </a:gs>
                  <a:gs pos="100000">
                    <a:srgbClr val="FFA81B">
                      <a:alpha val="100000"/>
                    </a:srgbClr>
                  </a:gs>
                </a:gsLst>
                <a:lin ang="0"/>
              </a:gradFill>
            </p:spPr>
          </p:sp>
          <p:sp>
            <p:nvSpPr>
              <p:cNvPr name="TextBox 236" id="236"/>
              <p:cNvSpPr txBox="true"/>
              <p:nvPr/>
            </p:nvSpPr>
            <p:spPr>
              <a:xfrm>
                <a:off x="0" y="-38100"/>
                <a:ext cx="67985" cy="817370"/>
              </a:xfrm>
              <a:prstGeom prst="rect">
                <a:avLst/>
              </a:prstGeom>
            </p:spPr>
            <p:txBody>
              <a:bodyPr anchor="ctr" rtlCol="false" tIns="50800" lIns="50800" bIns="50800" rIns="50800"/>
              <a:lstStyle/>
              <a:p>
                <a:pPr algn="ctr">
                  <a:lnSpc>
                    <a:spcPts val="2660"/>
                  </a:lnSpc>
                </a:pPr>
              </a:p>
            </p:txBody>
          </p:sp>
        </p:grpSp>
        <p:grpSp>
          <p:nvGrpSpPr>
            <p:cNvPr name="Group 237" id="237"/>
            <p:cNvGrpSpPr/>
            <p:nvPr/>
          </p:nvGrpSpPr>
          <p:grpSpPr>
            <a:xfrm rot="0">
              <a:off x="1804991" y="258163"/>
              <a:ext cx="31834" cy="529860"/>
              <a:chOff x="0" y="0"/>
              <a:chExt cx="46819" cy="779270"/>
            </a:xfrm>
          </p:grpSpPr>
          <p:sp>
            <p:nvSpPr>
              <p:cNvPr name="Freeform 238" id="238"/>
              <p:cNvSpPr/>
              <p:nvPr/>
            </p:nvSpPr>
            <p:spPr>
              <a:xfrm flipH="false" flipV="false" rot="0">
                <a:off x="0" y="0"/>
                <a:ext cx="46819" cy="779270"/>
              </a:xfrm>
              <a:custGeom>
                <a:avLst/>
                <a:gdLst/>
                <a:ahLst/>
                <a:cxnLst/>
                <a:rect r="r" b="b" t="t" l="l"/>
                <a:pathLst>
                  <a:path h="779270" w="46819">
                    <a:moveTo>
                      <a:pt x="0" y="0"/>
                    </a:moveTo>
                    <a:lnTo>
                      <a:pt x="46819" y="0"/>
                    </a:lnTo>
                    <a:lnTo>
                      <a:pt x="46819" y="779270"/>
                    </a:lnTo>
                    <a:lnTo>
                      <a:pt x="0" y="779270"/>
                    </a:lnTo>
                    <a:close/>
                  </a:path>
                </a:pathLst>
              </a:custGeom>
              <a:gradFill rotWithShape="true">
                <a:gsLst>
                  <a:gs pos="0">
                    <a:srgbClr val="3C67BF">
                      <a:alpha val="100000"/>
                    </a:srgbClr>
                  </a:gs>
                  <a:gs pos="100000">
                    <a:srgbClr val="FFA81B">
                      <a:alpha val="100000"/>
                    </a:srgbClr>
                  </a:gs>
                </a:gsLst>
                <a:lin ang="0"/>
              </a:gradFill>
            </p:spPr>
          </p:sp>
          <p:sp>
            <p:nvSpPr>
              <p:cNvPr name="TextBox 239" id="239"/>
              <p:cNvSpPr txBox="true"/>
              <p:nvPr/>
            </p:nvSpPr>
            <p:spPr>
              <a:xfrm>
                <a:off x="0" y="-38100"/>
                <a:ext cx="46819" cy="817370"/>
              </a:xfrm>
              <a:prstGeom prst="rect">
                <a:avLst/>
              </a:prstGeom>
            </p:spPr>
            <p:txBody>
              <a:bodyPr anchor="ctr" rtlCol="false" tIns="50800" lIns="50800" bIns="50800" rIns="50800"/>
              <a:lstStyle/>
              <a:p>
                <a:pPr algn="ctr">
                  <a:lnSpc>
                    <a:spcPts val="2660"/>
                  </a:lnSpc>
                </a:pPr>
              </a:p>
            </p:txBody>
          </p:sp>
        </p:grpSp>
        <p:grpSp>
          <p:nvGrpSpPr>
            <p:cNvPr name="Group 240" id="240"/>
            <p:cNvGrpSpPr/>
            <p:nvPr/>
          </p:nvGrpSpPr>
          <p:grpSpPr>
            <a:xfrm rot="7717522">
              <a:off x="1776886" y="229176"/>
              <a:ext cx="45997" cy="57818"/>
              <a:chOff x="0" y="0"/>
              <a:chExt cx="67649" cy="85034"/>
            </a:xfrm>
          </p:grpSpPr>
          <p:sp>
            <p:nvSpPr>
              <p:cNvPr name="Freeform 241" id="241"/>
              <p:cNvSpPr/>
              <p:nvPr/>
            </p:nvSpPr>
            <p:spPr>
              <a:xfrm flipH="false" flipV="false" rot="0">
                <a:off x="0" y="0"/>
                <a:ext cx="67649" cy="85034"/>
              </a:xfrm>
              <a:custGeom>
                <a:avLst/>
                <a:gdLst/>
                <a:ahLst/>
                <a:cxnLst/>
                <a:rect r="r" b="b" t="t" l="l"/>
                <a:pathLst>
                  <a:path h="85034" w="67649">
                    <a:moveTo>
                      <a:pt x="0" y="0"/>
                    </a:moveTo>
                    <a:lnTo>
                      <a:pt x="67649" y="0"/>
                    </a:lnTo>
                    <a:lnTo>
                      <a:pt x="67649" y="85034"/>
                    </a:lnTo>
                    <a:lnTo>
                      <a:pt x="0" y="85034"/>
                    </a:lnTo>
                    <a:close/>
                  </a:path>
                </a:pathLst>
              </a:custGeom>
              <a:gradFill rotWithShape="true">
                <a:gsLst>
                  <a:gs pos="0">
                    <a:srgbClr val="3C67BF">
                      <a:alpha val="100000"/>
                    </a:srgbClr>
                  </a:gs>
                  <a:gs pos="100000">
                    <a:srgbClr val="FFA81B">
                      <a:alpha val="100000"/>
                    </a:srgbClr>
                  </a:gs>
                </a:gsLst>
                <a:lin ang="0"/>
              </a:gradFill>
            </p:spPr>
          </p:sp>
          <p:sp>
            <p:nvSpPr>
              <p:cNvPr name="TextBox 242" id="242"/>
              <p:cNvSpPr txBox="true"/>
              <p:nvPr/>
            </p:nvSpPr>
            <p:spPr>
              <a:xfrm>
                <a:off x="0" y="-38100"/>
                <a:ext cx="67649" cy="123134"/>
              </a:xfrm>
              <a:prstGeom prst="rect">
                <a:avLst/>
              </a:prstGeom>
            </p:spPr>
            <p:txBody>
              <a:bodyPr anchor="ctr" rtlCol="false" tIns="50800" lIns="50800" bIns="50800" rIns="50800"/>
              <a:lstStyle/>
              <a:p>
                <a:pPr algn="ctr">
                  <a:lnSpc>
                    <a:spcPts val="2660"/>
                  </a:lnSpc>
                </a:pPr>
              </a:p>
            </p:txBody>
          </p:sp>
        </p:grpSp>
        <p:grpSp>
          <p:nvGrpSpPr>
            <p:cNvPr name="Group 243" id="243"/>
            <p:cNvGrpSpPr/>
            <p:nvPr/>
          </p:nvGrpSpPr>
          <p:grpSpPr>
            <a:xfrm rot="0">
              <a:off x="1836826" y="202131"/>
              <a:ext cx="46226" cy="529860"/>
              <a:chOff x="0" y="0"/>
              <a:chExt cx="67985" cy="779270"/>
            </a:xfrm>
          </p:grpSpPr>
          <p:sp>
            <p:nvSpPr>
              <p:cNvPr name="Freeform 244" id="244"/>
              <p:cNvSpPr/>
              <p:nvPr/>
            </p:nvSpPr>
            <p:spPr>
              <a:xfrm flipH="false" flipV="false" rot="0">
                <a:off x="0" y="0"/>
                <a:ext cx="67985" cy="779270"/>
              </a:xfrm>
              <a:custGeom>
                <a:avLst/>
                <a:gdLst/>
                <a:ahLst/>
                <a:cxnLst/>
                <a:rect r="r" b="b" t="t" l="l"/>
                <a:pathLst>
                  <a:path h="779270" w="67985">
                    <a:moveTo>
                      <a:pt x="0" y="0"/>
                    </a:moveTo>
                    <a:lnTo>
                      <a:pt x="67985" y="0"/>
                    </a:lnTo>
                    <a:lnTo>
                      <a:pt x="67985" y="779270"/>
                    </a:lnTo>
                    <a:lnTo>
                      <a:pt x="0" y="779270"/>
                    </a:lnTo>
                    <a:close/>
                  </a:path>
                </a:pathLst>
              </a:custGeom>
              <a:gradFill rotWithShape="true">
                <a:gsLst>
                  <a:gs pos="0">
                    <a:srgbClr val="3C67BF">
                      <a:alpha val="100000"/>
                    </a:srgbClr>
                  </a:gs>
                  <a:gs pos="100000">
                    <a:srgbClr val="FFA81B">
                      <a:alpha val="100000"/>
                    </a:srgbClr>
                  </a:gs>
                </a:gsLst>
                <a:lin ang="0"/>
              </a:gradFill>
            </p:spPr>
          </p:sp>
          <p:sp>
            <p:nvSpPr>
              <p:cNvPr name="TextBox 245" id="245"/>
              <p:cNvSpPr txBox="true"/>
              <p:nvPr/>
            </p:nvSpPr>
            <p:spPr>
              <a:xfrm>
                <a:off x="0" y="-38100"/>
                <a:ext cx="67985" cy="817370"/>
              </a:xfrm>
              <a:prstGeom prst="rect">
                <a:avLst/>
              </a:prstGeom>
            </p:spPr>
            <p:txBody>
              <a:bodyPr anchor="ctr" rtlCol="false" tIns="50800" lIns="50800" bIns="50800" rIns="50800"/>
              <a:lstStyle/>
              <a:p>
                <a:pPr algn="ctr">
                  <a:lnSpc>
                    <a:spcPts val="2660"/>
                  </a:lnSpc>
                </a:pPr>
              </a:p>
            </p:txBody>
          </p:sp>
        </p:grpSp>
        <p:grpSp>
          <p:nvGrpSpPr>
            <p:cNvPr name="Group 246" id="246"/>
            <p:cNvGrpSpPr/>
            <p:nvPr/>
          </p:nvGrpSpPr>
          <p:grpSpPr>
            <a:xfrm rot="0">
              <a:off x="1878874" y="202131"/>
              <a:ext cx="31834" cy="529860"/>
              <a:chOff x="0" y="0"/>
              <a:chExt cx="46819" cy="779270"/>
            </a:xfrm>
          </p:grpSpPr>
          <p:sp>
            <p:nvSpPr>
              <p:cNvPr name="Freeform 247" id="247"/>
              <p:cNvSpPr/>
              <p:nvPr/>
            </p:nvSpPr>
            <p:spPr>
              <a:xfrm flipH="false" flipV="false" rot="0">
                <a:off x="0" y="0"/>
                <a:ext cx="46819" cy="779270"/>
              </a:xfrm>
              <a:custGeom>
                <a:avLst/>
                <a:gdLst/>
                <a:ahLst/>
                <a:cxnLst/>
                <a:rect r="r" b="b" t="t" l="l"/>
                <a:pathLst>
                  <a:path h="779270" w="46819">
                    <a:moveTo>
                      <a:pt x="0" y="0"/>
                    </a:moveTo>
                    <a:lnTo>
                      <a:pt x="46819" y="0"/>
                    </a:lnTo>
                    <a:lnTo>
                      <a:pt x="46819" y="779270"/>
                    </a:lnTo>
                    <a:lnTo>
                      <a:pt x="0" y="779270"/>
                    </a:lnTo>
                    <a:close/>
                  </a:path>
                </a:pathLst>
              </a:custGeom>
              <a:gradFill rotWithShape="true">
                <a:gsLst>
                  <a:gs pos="0">
                    <a:srgbClr val="3C67BF">
                      <a:alpha val="100000"/>
                    </a:srgbClr>
                  </a:gs>
                  <a:gs pos="100000">
                    <a:srgbClr val="FFA81B">
                      <a:alpha val="100000"/>
                    </a:srgbClr>
                  </a:gs>
                </a:gsLst>
                <a:lin ang="0"/>
              </a:gradFill>
            </p:spPr>
          </p:sp>
          <p:sp>
            <p:nvSpPr>
              <p:cNvPr name="TextBox 248" id="248"/>
              <p:cNvSpPr txBox="true"/>
              <p:nvPr/>
            </p:nvSpPr>
            <p:spPr>
              <a:xfrm>
                <a:off x="0" y="-38100"/>
                <a:ext cx="46819" cy="817370"/>
              </a:xfrm>
              <a:prstGeom prst="rect">
                <a:avLst/>
              </a:prstGeom>
            </p:spPr>
            <p:txBody>
              <a:bodyPr anchor="ctr" rtlCol="false" tIns="50800" lIns="50800" bIns="50800" rIns="50800"/>
              <a:lstStyle/>
              <a:p>
                <a:pPr algn="ctr">
                  <a:lnSpc>
                    <a:spcPts val="2660"/>
                  </a:lnSpc>
                </a:pPr>
              </a:p>
            </p:txBody>
          </p:sp>
        </p:grpSp>
        <p:grpSp>
          <p:nvGrpSpPr>
            <p:cNvPr name="Group 249" id="249"/>
            <p:cNvGrpSpPr/>
            <p:nvPr/>
          </p:nvGrpSpPr>
          <p:grpSpPr>
            <a:xfrm rot="7717522">
              <a:off x="1850768" y="173144"/>
              <a:ext cx="45997" cy="57818"/>
              <a:chOff x="0" y="0"/>
              <a:chExt cx="67649" cy="85034"/>
            </a:xfrm>
          </p:grpSpPr>
          <p:sp>
            <p:nvSpPr>
              <p:cNvPr name="Freeform 250" id="250"/>
              <p:cNvSpPr/>
              <p:nvPr/>
            </p:nvSpPr>
            <p:spPr>
              <a:xfrm flipH="false" flipV="false" rot="0">
                <a:off x="0" y="0"/>
                <a:ext cx="67649" cy="85034"/>
              </a:xfrm>
              <a:custGeom>
                <a:avLst/>
                <a:gdLst/>
                <a:ahLst/>
                <a:cxnLst/>
                <a:rect r="r" b="b" t="t" l="l"/>
                <a:pathLst>
                  <a:path h="85034" w="67649">
                    <a:moveTo>
                      <a:pt x="0" y="0"/>
                    </a:moveTo>
                    <a:lnTo>
                      <a:pt x="67649" y="0"/>
                    </a:lnTo>
                    <a:lnTo>
                      <a:pt x="67649" y="85034"/>
                    </a:lnTo>
                    <a:lnTo>
                      <a:pt x="0" y="85034"/>
                    </a:lnTo>
                    <a:close/>
                  </a:path>
                </a:pathLst>
              </a:custGeom>
              <a:gradFill rotWithShape="true">
                <a:gsLst>
                  <a:gs pos="0">
                    <a:srgbClr val="3C67BF">
                      <a:alpha val="100000"/>
                    </a:srgbClr>
                  </a:gs>
                  <a:gs pos="100000">
                    <a:srgbClr val="FFA81B">
                      <a:alpha val="100000"/>
                    </a:srgbClr>
                  </a:gs>
                </a:gsLst>
                <a:lin ang="0"/>
              </a:gradFill>
            </p:spPr>
          </p:sp>
          <p:sp>
            <p:nvSpPr>
              <p:cNvPr name="TextBox 251" id="251"/>
              <p:cNvSpPr txBox="true"/>
              <p:nvPr/>
            </p:nvSpPr>
            <p:spPr>
              <a:xfrm>
                <a:off x="0" y="-38100"/>
                <a:ext cx="67649" cy="123134"/>
              </a:xfrm>
              <a:prstGeom prst="rect">
                <a:avLst/>
              </a:prstGeom>
            </p:spPr>
            <p:txBody>
              <a:bodyPr anchor="ctr" rtlCol="false" tIns="50800" lIns="50800" bIns="50800" rIns="50800"/>
              <a:lstStyle/>
              <a:p>
                <a:pPr algn="ctr">
                  <a:lnSpc>
                    <a:spcPts val="2660"/>
                  </a:lnSpc>
                </a:pPr>
              </a:p>
            </p:txBody>
          </p:sp>
        </p:grpSp>
        <p:grpSp>
          <p:nvGrpSpPr>
            <p:cNvPr name="Group 252" id="252"/>
            <p:cNvGrpSpPr/>
            <p:nvPr/>
          </p:nvGrpSpPr>
          <p:grpSpPr>
            <a:xfrm rot="0">
              <a:off x="1910708" y="234004"/>
              <a:ext cx="46226" cy="529860"/>
              <a:chOff x="0" y="0"/>
              <a:chExt cx="67985" cy="779270"/>
            </a:xfrm>
          </p:grpSpPr>
          <p:sp>
            <p:nvSpPr>
              <p:cNvPr name="Freeform 253" id="253"/>
              <p:cNvSpPr/>
              <p:nvPr/>
            </p:nvSpPr>
            <p:spPr>
              <a:xfrm flipH="false" flipV="false" rot="0">
                <a:off x="0" y="0"/>
                <a:ext cx="67985" cy="779270"/>
              </a:xfrm>
              <a:custGeom>
                <a:avLst/>
                <a:gdLst/>
                <a:ahLst/>
                <a:cxnLst/>
                <a:rect r="r" b="b" t="t" l="l"/>
                <a:pathLst>
                  <a:path h="779270" w="67985">
                    <a:moveTo>
                      <a:pt x="0" y="0"/>
                    </a:moveTo>
                    <a:lnTo>
                      <a:pt x="67985" y="0"/>
                    </a:lnTo>
                    <a:lnTo>
                      <a:pt x="67985" y="779270"/>
                    </a:lnTo>
                    <a:lnTo>
                      <a:pt x="0" y="779270"/>
                    </a:lnTo>
                    <a:close/>
                  </a:path>
                </a:pathLst>
              </a:custGeom>
              <a:gradFill rotWithShape="true">
                <a:gsLst>
                  <a:gs pos="0">
                    <a:srgbClr val="3C67BF">
                      <a:alpha val="100000"/>
                    </a:srgbClr>
                  </a:gs>
                  <a:gs pos="100000">
                    <a:srgbClr val="FFA81B">
                      <a:alpha val="100000"/>
                    </a:srgbClr>
                  </a:gs>
                </a:gsLst>
                <a:lin ang="0"/>
              </a:gradFill>
            </p:spPr>
          </p:sp>
          <p:sp>
            <p:nvSpPr>
              <p:cNvPr name="TextBox 254" id="254"/>
              <p:cNvSpPr txBox="true"/>
              <p:nvPr/>
            </p:nvSpPr>
            <p:spPr>
              <a:xfrm>
                <a:off x="0" y="-38100"/>
                <a:ext cx="67985" cy="817370"/>
              </a:xfrm>
              <a:prstGeom prst="rect">
                <a:avLst/>
              </a:prstGeom>
            </p:spPr>
            <p:txBody>
              <a:bodyPr anchor="ctr" rtlCol="false" tIns="50800" lIns="50800" bIns="50800" rIns="50800"/>
              <a:lstStyle/>
              <a:p>
                <a:pPr algn="ctr">
                  <a:lnSpc>
                    <a:spcPts val="2660"/>
                  </a:lnSpc>
                </a:pPr>
              </a:p>
            </p:txBody>
          </p:sp>
        </p:grpSp>
        <p:grpSp>
          <p:nvGrpSpPr>
            <p:cNvPr name="Group 255" id="255"/>
            <p:cNvGrpSpPr/>
            <p:nvPr/>
          </p:nvGrpSpPr>
          <p:grpSpPr>
            <a:xfrm rot="0">
              <a:off x="1952757" y="234004"/>
              <a:ext cx="31834" cy="529860"/>
              <a:chOff x="0" y="0"/>
              <a:chExt cx="46819" cy="779270"/>
            </a:xfrm>
          </p:grpSpPr>
          <p:sp>
            <p:nvSpPr>
              <p:cNvPr name="Freeform 256" id="256"/>
              <p:cNvSpPr/>
              <p:nvPr/>
            </p:nvSpPr>
            <p:spPr>
              <a:xfrm flipH="false" flipV="false" rot="0">
                <a:off x="0" y="0"/>
                <a:ext cx="46819" cy="779270"/>
              </a:xfrm>
              <a:custGeom>
                <a:avLst/>
                <a:gdLst/>
                <a:ahLst/>
                <a:cxnLst/>
                <a:rect r="r" b="b" t="t" l="l"/>
                <a:pathLst>
                  <a:path h="779270" w="46819">
                    <a:moveTo>
                      <a:pt x="0" y="0"/>
                    </a:moveTo>
                    <a:lnTo>
                      <a:pt x="46819" y="0"/>
                    </a:lnTo>
                    <a:lnTo>
                      <a:pt x="46819" y="779270"/>
                    </a:lnTo>
                    <a:lnTo>
                      <a:pt x="0" y="779270"/>
                    </a:lnTo>
                    <a:close/>
                  </a:path>
                </a:pathLst>
              </a:custGeom>
              <a:gradFill rotWithShape="true">
                <a:gsLst>
                  <a:gs pos="0">
                    <a:srgbClr val="3C67BF">
                      <a:alpha val="100000"/>
                    </a:srgbClr>
                  </a:gs>
                  <a:gs pos="100000">
                    <a:srgbClr val="FFA81B">
                      <a:alpha val="100000"/>
                    </a:srgbClr>
                  </a:gs>
                </a:gsLst>
                <a:lin ang="0"/>
              </a:gradFill>
            </p:spPr>
          </p:sp>
          <p:sp>
            <p:nvSpPr>
              <p:cNvPr name="TextBox 257" id="257"/>
              <p:cNvSpPr txBox="true"/>
              <p:nvPr/>
            </p:nvSpPr>
            <p:spPr>
              <a:xfrm>
                <a:off x="0" y="-38100"/>
                <a:ext cx="46819" cy="817370"/>
              </a:xfrm>
              <a:prstGeom prst="rect">
                <a:avLst/>
              </a:prstGeom>
            </p:spPr>
            <p:txBody>
              <a:bodyPr anchor="ctr" rtlCol="false" tIns="50800" lIns="50800" bIns="50800" rIns="50800"/>
              <a:lstStyle/>
              <a:p>
                <a:pPr algn="ctr">
                  <a:lnSpc>
                    <a:spcPts val="2660"/>
                  </a:lnSpc>
                </a:pPr>
              </a:p>
            </p:txBody>
          </p:sp>
        </p:grpSp>
        <p:grpSp>
          <p:nvGrpSpPr>
            <p:cNvPr name="Group 258" id="258"/>
            <p:cNvGrpSpPr/>
            <p:nvPr/>
          </p:nvGrpSpPr>
          <p:grpSpPr>
            <a:xfrm rot="7717522">
              <a:off x="1924651" y="205017"/>
              <a:ext cx="45997" cy="57818"/>
              <a:chOff x="0" y="0"/>
              <a:chExt cx="67649" cy="85034"/>
            </a:xfrm>
          </p:grpSpPr>
          <p:sp>
            <p:nvSpPr>
              <p:cNvPr name="Freeform 259" id="259"/>
              <p:cNvSpPr/>
              <p:nvPr/>
            </p:nvSpPr>
            <p:spPr>
              <a:xfrm flipH="false" flipV="false" rot="0">
                <a:off x="0" y="0"/>
                <a:ext cx="67649" cy="85034"/>
              </a:xfrm>
              <a:custGeom>
                <a:avLst/>
                <a:gdLst/>
                <a:ahLst/>
                <a:cxnLst/>
                <a:rect r="r" b="b" t="t" l="l"/>
                <a:pathLst>
                  <a:path h="85034" w="67649">
                    <a:moveTo>
                      <a:pt x="0" y="0"/>
                    </a:moveTo>
                    <a:lnTo>
                      <a:pt x="67649" y="0"/>
                    </a:lnTo>
                    <a:lnTo>
                      <a:pt x="67649" y="85034"/>
                    </a:lnTo>
                    <a:lnTo>
                      <a:pt x="0" y="85034"/>
                    </a:lnTo>
                    <a:close/>
                  </a:path>
                </a:pathLst>
              </a:custGeom>
              <a:gradFill rotWithShape="true">
                <a:gsLst>
                  <a:gs pos="0">
                    <a:srgbClr val="3C67BF">
                      <a:alpha val="100000"/>
                    </a:srgbClr>
                  </a:gs>
                  <a:gs pos="100000">
                    <a:srgbClr val="FFA81B">
                      <a:alpha val="100000"/>
                    </a:srgbClr>
                  </a:gs>
                </a:gsLst>
                <a:lin ang="0"/>
              </a:gradFill>
            </p:spPr>
          </p:sp>
          <p:sp>
            <p:nvSpPr>
              <p:cNvPr name="TextBox 260" id="260"/>
              <p:cNvSpPr txBox="true"/>
              <p:nvPr/>
            </p:nvSpPr>
            <p:spPr>
              <a:xfrm>
                <a:off x="0" y="-38100"/>
                <a:ext cx="67649" cy="123134"/>
              </a:xfrm>
              <a:prstGeom prst="rect">
                <a:avLst/>
              </a:prstGeom>
            </p:spPr>
            <p:txBody>
              <a:bodyPr anchor="ctr" rtlCol="false" tIns="50800" lIns="50800" bIns="50800" rIns="50800"/>
              <a:lstStyle/>
              <a:p>
                <a:pPr algn="ctr">
                  <a:lnSpc>
                    <a:spcPts val="2660"/>
                  </a:lnSpc>
                </a:pPr>
              </a:p>
            </p:txBody>
          </p:sp>
        </p:grpSp>
      </p:gr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DE59">
                <a:alpha val="100000"/>
              </a:srgbClr>
            </a:gs>
            <a:gs pos="100000">
              <a:srgbClr val="FF914D">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432325" y="2246485"/>
            <a:ext cx="19795102" cy="6320087"/>
            <a:chOff x="0" y="0"/>
            <a:chExt cx="5213525" cy="1664550"/>
          </a:xfrm>
        </p:grpSpPr>
        <p:sp>
          <p:nvSpPr>
            <p:cNvPr name="Freeform 3" id="3"/>
            <p:cNvSpPr/>
            <p:nvPr/>
          </p:nvSpPr>
          <p:spPr>
            <a:xfrm flipH="false" flipV="false" rot="0">
              <a:off x="0" y="0"/>
              <a:ext cx="5213525" cy="1664550"/>
            </a:xfrm>
            <a:custGeom>
              <a:avLst/>
              <a:gdLst/>
              <a:ahLst/>
              <a:cxnLst/>
              <a:rect r="r" b="b" t="t" l="l"/>
              <a:pathLst>
                <a:path h="1664550" w="5213525">
                  <a:moveTo>
                    <a:pt x="0" y="0"/>
                  </a:moveTo>
                  <a:lnTo>
                    <a:pt x="5213525" y="0"/>
                  </a:lnTo>
                  <a:lnTo>
                    <a:pt x="5213525" y="1664550"/>
                  </a:lnTo>
                  <a:lnTo>
                    <a:pt x="0" y="1664550"/>
                  </a:lnTo>
                  <a:close/>
                </a:path>
              </a:pathLst>
            </a:custGeom>
            <a:gradFill rotWithShape="true">
              <a:gsLst>
                <a:gs pos="0">
                  <a:srgbClr val="007AF0">
                    <a:alpha val="23000"/>
                  </a:srgbClr>
                </a:gs>
                <a:gs pos="100000">
                  <a:srgbClr val="FFA81B">
                    <a:alpha val="23000"/>
                  </a:srgbClr>
                </a:gs>
              </a:gsLst>
              <a:lin ang="0"/>
            </a:gradFill>
          </p:spPr>
        </p:sp>
        <p:sp>
          <p:nvSpPr>
            <p:cNvPr name="TextBox 4" id="4"/>
            <p:cNvSpPr txBox="true"/>
            <p:nvPr/>
          </p:nvSpPr>
          <p:spPr>
            <a:xfrm>
              <a:off x="0" y="-38100"/>
              <a:ext cx="5213525" cy="170265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497420" y="2688210"/>
            <a:ext cx="17568356" cy="5437174"/>
            <a:chOff x="0" y="0"/>
            <a:chExt cx="4627057" cy="1432013"/>
          </a:xfrm>
        </p:grpSpPr>
        <p:sp>
          <p:nvSpPr>
            <p:cNvPr name="Freeform 6" id="6"/>
            <p:cNvSpPr/>
            <p:nvPr/>
          </p:nvSpPr>
          <p:spPr>
            <a:xfrm flipH="false" flipV="false" rot="0">
              <a:off x="0" y="0"/>
              <a:ext cx="4627057" cy="1432013"/>
            </a:xfrm>
            <a:custGeom>
              <a:avLst/>
              <a:gdLst/>
              <a:ahLst/>
              <a:cxnLst/>
              <a:rect r="r" b="b" t="t" l="l"/>
              <a:pathLst>
                <a:path h="1432013" w="4627057">
                  <a:moveTo>
                    <a:pt x="0" y="0"/>
                  </a:moveTo>
                  <a:lnTo>
                    <a:pt x="4627057" y="0"/>
                  </a:lnTo>
                  <a:lnTo>
                    <a:pt x="4627057" y="1432013"/>
                  </a:lnTo>
                  <a:lnTo>
                    <a:pt x="0" y="1432013"/>
                  </a:lnTo>
                  <a:close/>
                </a:path>
              </a:pathLst>
            </a:custGeom>
            <a:solidFill>
              <a:srgbClr val="000000">
                <a:alpha val="0"/>
              </a:srgbClr>
            </a:solidFill>
            <a:ln w="57150" cap="sq">
              <a:gradFill>
                <a:gsLst>
                  <a:gs pos="0">
                    <a:srgbClr val="007AF0">
                      <a:alpha val="100000"/>
                    </a:srgbClr>
                  </a:gs>
                  <a:gs pos="100000">
                    <a:srgbClr val="FFA81B">
                      <a:alpha val="100000"/>
                    </a:srgbClr>
                  </a:gs>
                </a:gsLst>
                <a:lin ang="0"/>
              </a:gradFill>
              <a:prstDash val="solid"/>
              <a:miter/>
            </a:ln>
          </p:spPr>
        </p:sp>
        <p:sp>
          <p:nvSpPr>
            <p:cNvPr name="TextBox 7" id="7"/>
            <p:cNvSpPr txBox="true"/>
            <p:nvPr/>
          </p:nvSpPr>
          <p:spPr>
            <a:xfrm>
              <a:off x="0" y="-38100"/>
              <a:ext cx="4627057" cy="1470113"/>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8372693" y="1871985"/>
            <a:ext cx="3595791" cy="7037808"/>
            <a:chOff x="0" y="0"/>
            <a:chExt cx="918574" cy="1797866"/>
          </a:xfrm>
        </p:grpSpPr>
        <p:sp>
          <p:nvSpPr>
            <p:cNvPr name="Freeform 9" id="9"/>
            <p:cNvSpPr/>
            <p:nvPr/>
          </p:nvSpPr>
          <p:spPr>
            <a:xfrm flipH="false" flipV="false" rot="0">
              <a:off x="0" y="0"/>
              <a:ext cx="918574" cy="1797865"/>
            </a:xfrm>
            <a:custGeom>
              <a:avLst/>
              <a:gdLst/>
              <a:ahLst/>
              <a:cxnLst/>
              <a:rect r="r" b="b" t="t" l="l"/>
              <a:pathLst>
                <a:path h="1797865" w="918574">
                  <a:moveTo>
                    <a:pt x="0" y="0"/>
                  </a:moveTo>
                  <a:lnTo>
                    <a:pt x="918574" y="0"/>
                  </a:lnTo>
                  <a:lnTo>
                    <a:pt x="918574" y="1797865"/>
                  </a:lnTo>
                  <a:lnTo>
                    <a:pt x="0" y="1797865"/>
                  </a:lnTo>
                  <a:close/>
                </a:path>
              </a:pathLst>
            </a:custGeom>
            <a:blipFill>
              <a:blip r:embed="rId2"/>
              <a:stretch>
                <a:fillRect l="-15322" t="0" r="-15322" b="0"/>
              </a:stretch>
            </a:blipFill>
          </p:spPr>
        </p:sp>
      </p:grpSp>
      <p:sp>
        <p:nvSpPr>
          <p:cNvPr name="Freeform 10" id="10"/>
          <p:cNvSpPr/>
          <p:nvPr/>
        </p:nvSpPr>
        <p:spPr>
          <a:xfrm flipH="false" flipV="false" rot="0">
            <a:off x="7071652" y="1350506"/>
            <a:ext cx="6179058" cy="8229600"/>
          </a:xfrm>
          <a:custGeom>
            <a:avLst/>
            <a:gdLst/>
            <a:ahLst/>
            <a:cxnLst/>
            <a:rect r="r" b="b" t="t" l="l"/>
            <a:pathLst>
              <a:path h="8229600" w="6179058">
                <a:moveTo>
                  <a:pt x="0" y="0"/>
                </a:moveTo>
                <a:lnTo>
                  <a:pt x="6179058" y="0"/>
                </a:lnTo>
                <a:lnTo>
                  <a:pt x="6179058" y="8229600"/>
                </a:lnTo>
                <a:lnTo>
                  <a:pt x="0" y="8229600"/>
                </a:lnTo>
                <a:lnTo>
                  <a:pt x="0" y="0"/>
                </a:lnTo>
                <a:close/>
              </a:path>
            </a:pathLst>
          </a:custGeom>
          <a:blipFill>
            <a:blip r:embed="rId3"/>
            <a:stretch>
              <a:fillRect l="0" t="0" r="0" b="0"/>
            </a:stretch>
          </a:blipFill>
        </p:spPr>
      </p:sp>
      <p:grpSp>
        <p:nvGrpSpPr>
          <p:cNvPr name="Group 11" id="11"/>
          <p:cNvGrpSpPr/>
          <p:nvPr/>
        </p:nvGrpSpPr>
        <p:grpSpPr>
          <a:xfrm rot="0">
            <a:off x="1443958" y="3992808"/>
            <a:ext cx="1256320" cy="1256320"/>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7AF0">
                    <a:alpha val="96000"/>
                  </a:srgbClr>
                </a:gs>
                <a:gs pos="100000">
                  <a:srgbClr val="FFA81B">
                    <a:alpha val="96000"/>
                  </a:srgbClr>
                </a:gs>
              </a:gsLst>
              <a:lin ang="0"/>
            </a:gradFill>
          </p:spPr>
        </p:sp>
        <p:sp>
          <p:nvSpPr>
            <p:cNvPr name="TextBox 13" id="13"/>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10475165" y="7653473"/>
            <a:ext cx="1256320" cy="1256320"/>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3C67BF">
                    <a:alpha val="96000"/>
                  </a:srgbClr>
                </a:gs>
                <a:gs pos="100000">
                  <a:srgbClr val="F7ACFF">
                    <a:alpha val="0"/>
                  </a:srgbClr>
                </a:gs>
              </a:gsLst>
              <a:lin ang="0"/>
            </a:gradFill>
          </p:spPr>
        </p:sp>
        <p:sp>
          <p:nvSpPr>
            <p:cNvPr name="TextBox 16" id="16"/>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7" id="17"/>
          <p:cNvGrpSpPr/>
          <p:nvPr/>
        </p:nvGrpSpPr>
        <p:grpSpPr>
          <a:xfrm rot="0">
            <a:off x="12597134" y="3672181"/>
            <a:ext cx="262038" cy="262038"/>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7AF0">
                    <a:alpha val="96000"/>
                  </a:srgbClr>
                </a:gs>
                <a:gs pos="100000">
                  <a:srgbClr val="FFA81B">
                    <a:alpha val="96000"/>
                  </a:srgbClr>
                </a:gs>
              </a:gsLst>
              <a:lin ang="0"/>
            </a:gradFill>
          </p:spPr>
        </p:sp>
        <p:sp>
          <p:nvSpPr>
            <p:cNvPr name="TextBox 19" id="19"/>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20" id="20"/>
          <p:cNvGrpSpPr/>
          <p:nvPr/>
        </p:nvGrpSpPr>
        <p:grpSpPr>
          <a:xfrm rot="0">
            <a:off x="12597134" y="5705988"/>
            <a:ext cx="262038" cy="262038"/>
            <a:chOff x="0" y="0"/>
            <a:chExt cx="812800" cy="812800"/>
          </a:xfrm>
        </p:grpSpPr>
        <p:sp>
          <p:nvSpPr>
            <p:cNvPr name="Freeform 21" id="2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7AF0">
                    <a:alpha val="96000"/>
                  </a:srgbClr>
                </a:gs>
                <a:gs pos="100000">
                  <a:srgbClr val="FFA81B">
                    <a:alpha val="96000"/>
                  </a:srgbClr>
                </a:gs>
              </a:gsLst>
              <a:lin ang="0"/>
            </a:gradFill>
          </p:spPr>
        </p:sp>
        <p:sp>
          <p:nvSpPr>
            <p:cNvPr name="TextBox 22" id="22"/>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23" id="23"/>
          <p:cNvGrpSpPr/>
          <p:nvPr/>
        </p:nvGrpSpPr>
        <p:grpSpPr>
          <a:xfrm rot="0">
            <a:off x="7524578" y="990165"/>
            <a:ext cx="1256320" cy="1256320"/>
            <a:chOff x="0" y="0"/>
            <a:chExt cx="812800" cy="812800"/>
          </a:xfrm>
        </p:grpSpPr>
        <p:sp>
          <p:nvSpPr>
            <p:cNvPr name="Freeform 24" id="2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7AF0">
                    <a:alpha val="96000"/>
                  </a:srgbClr>
                </a:gs>
                <a:gs pos="100000">
                  <a:srgbClr val="F7ACFF">
                    <a:alpha val="0"/>
                  </a:srgbClr>
                </a:gs>
              </a:gsLst>
              <a:lin ang="0"/>
            </a:gradFill>
          </p:spPr>
        </p:sp>
        <p:sp>
          <p:nvSpPr>
            <p:cNvPr name="TextBox 25" id="25"/>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26" id="26"/>
          <p:cNvGrpSpPr/>
          <p:nvPr/>
        </p:nvGrpSpPr>
        <p:grpSpPr>
          <a:xfrm rot="0">
            <a:off x="15102279" y="-313682"/>
            <a:ext cx="3185721" cy="3185721"/>
            <a:chOff x="0" y="0"/>
            <a:chExt cx="812800" cy="812800"/>
          </a:xfrm>
        </p:grpSpPr>
        <p:sp>
          <p:nvSpPr>
            <p:cNvPr name="Freeform 27" id="2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7AF0">
                    <a:alpha val="58000"/>
                  </a:srgbClr>
                </a:gs>
                <a:gs pos="100000">
                  <a:srgbClr val="F7ACFF">
                    <a:alpha val="0"/>
                  </a:srgbClr>
                </a:gs>
              </a:gsLst>
              <a:lin ang="0"/>
            </a:gradFill>
          </p:spPr>
        </p:sp>
        <p:sp>
          <p:nvSpPr>
            <p:cNvPr name="TextBox 28" id="28"/>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29" id="29"/>
          <p:cNvGrpSpPr/>
          <p:nvPr/>
        </p:nvGrpSpPr>
        <p:grpSpPr>
          <a:xfrm rot="0">
            <a:off x="17403566" y="1871985"/>
            <a:ext cx="884434" cy="884434"/>
            <a:chOff x="0" y="0"/>
            <a:chExt cx="812800" cy="812800"/>
          </a:xfrm>
        </p:grpSpPr>
        <p:sp>
          <p:nvSpPr>
            <p:cNvPr name="Freeform 30" id="3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7AF0">
                    <a:alpha val="96000"/>
                  </a:srgbClr>
                </a:gs>
                <a:gs pos="100000">
                  <a:srgbClr val="FFA81B">
                    <a:alpha val="96000"/>
                  </a:srgbClr>
                </a:gs>
              </a:gsLst>
              <a:lin ang="0"/>
            </a:gradFill>
          </p:spPr>
        </p:sp>
        <p:sp>
          <p:nvSpPr>
            <p:cNvPr name="TextBox 31" id="31"/>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32" id="32"/>
          <p:cNvSpPr/>
          <p:nvPr/>
        </p:nvSpPr>
        <p:spPr>
          <a:xfrm flipH="false" flipV="false" rot="0">
            <a:off x="1028700" y="9444450"/>
            <a:ext cx="415258" cy="415258"/>
          </a:xfrm>
          <a:custGeom>
            <a:avLst/>
            <a:gdLst/>
            <a:ahLst/>
            <a:cxnLst/>
            <a:rect r="r" b="b" t="t" l="l"/>
            <a:pathLst>
              <a:path h="415258" w="415258">
                <a:moveTo>
                  <a:pt x="0" y="0"/>
                </a:moveTo>
                <a:lnTo>
                  <a:pt x="415258" y="0"/>
                </a:lnTo>
                <a:lnTo>
                  <a:pt x="415258" y="415258"/>
                </a:lnTo>
                <a:lnTo>
                  <a:pt x="0" y="41525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33" id="33"/>
          <p:cNvGrpSpPr/>
          <p:nvPr/>
        </p:nvGrpSpPr>
        <p:grpSpPr>
          <a:xfrm rot="0">
            <a:off x="362666" y="698883"/>
            <a:ext cx="1488443" cy="735834"/>
            <a:chOff x="0" y="0"/>
            <a:chExt cx="1984591" cy="981112"/>
          </a:xfrm>
        </p:grpSpPr>
        <p:grpSp>
          <p:nvGrpSpPr>
            <p:cNvPr name="Group 34" id="34"/>
            <p:cNvGrpSpPr/>
            <p:nvPr/>
          </p:nvGrpSpPr>
          <p:grpSpPr>
            <a:xfrm rot="0">
              <a:off x="0" y="202131"/>
              <a:ext cx="46226" cy="529860"/>
              <a:chOff x="0" y="0"/>
              <a:chExt cx="67985" cy="779270"/>
            </a:xfrm>
          </p:grpSpPr>
          <p:sp>
            <p:nvSpPr>
              <p:cNvPr name="Freeform 35" id="35"/>
              <p:cNvSpPr/>
              <p:nvPr/>
            </p:nvSpPr>
            <p:spPr>
              <a:xfrm flipH="false" flipV="false" rot="0">
                <a:off x="0" y="0"/>
                <a:ext cx="67985" cy="779270"/>
              </a:xfrm>
              <a:custGeom>
                <a:avLst/>
                <a:gdLst/>
                <a:ahLst/>
                <a:cxnLst/>
                <a:rect r="r" b="b" t="t" l="l"/>
                <a:pathLst>
                  <a:path h="779270" w="67985">
                    <a:moveTo>
                      <a:pt x="0" y="0"/>
                    </a:moveTo>
                    <a:lnTo>
                      <a:pt x="67985" y="0"/>
                    </a:lnTo>
                    <a:lnTo>
                      <a:pt x="67985" y="779270"/>
                    </a:lnTo>
                    <a:lnTo>
                      <a:pt x="0" y="779270"/>
                    </a:lnTo>
                    <a:close/>
                  </a:path>
                </a:pathLst>
              </a:custGeom>
              <a:gradFill rotWithShape="true">
                <a:gsLst>
                  <a:gs pos="0">
                    <a:srgbClr val="3C67BF">
                      <a:alpha val="100000"/>
                    </a:srgbClr>
                  </a:gs>
                  <a:gs pos="100000">
                    <a:srgbClr val="FFA81B">
                      <a:alpha val="100000"/>
                    </a:srgbClr>
                  </a:gs>
                </a:gsLst>
                <a:lin ang="0"/>
              </a:gradFill>
            </p:spPr>
          </p:sp>
          <p:sp>
            <p:nvSpPr>
              <p:cNvPr name="TextBox 36" id="36"/>
              <p:cNvSpPr txBox="true"/>
              <p:nvPr/>
            </p:nvSpPr>
            <p:spPr>
              <a:xfrm>
                <a:off x="0" y="-38100"/>
                <a:ext cx="67985" cy="817370"/>
              </a:xfrm>
              <a:prstGeom prst="rect">
                <a:avLst/>
              </a:prstGeom>
            </p:spPr>
            <p:txBody>
              <a:bodyPr anchor="ctr" rtlCol="false" tIns="50800" lIns="50800" bIns="50800" rIns="50800"/>
              <a:lstStyle/>
              <a:p>
                <a:pPr algn="ctr">
                  <a:lnSpc>
                    <a:spcPts val="2660"/>
                  </a:lnSpc>
                </a:pPr>
              </a:p>
            </p:txBody>
          </p:sp>
        </p:grpSp>
        <p:grpSp>
          <p:nvGrpSpPr>
            <p:cNvPr name="Group 37" id="37"/>
            <p:cNvGrpSpPr/>
            <p:nvPr/>
          </p:nvGrpSpPr>
          <p:grpSpPr>
            <a:xfrm rot="0">
              <a:off x="42049" y="202131"/>
              <a:ext cx="31834" cy="529860"/>
              <a:chOff x="0" y="0"/>
              <a:chExt cx="46819" cy="779270"/>
            </a:xfrm>
          </p:grpSpPr>
          <p:sp>
            <p:nvSpPr>
              <p:cNvPr name="Freeform 38" id="38"/>
              <p:cNvSpPr/>
              <p:nvPr/>
            </p:nvSpPr>
            <p:spPr>
              <a:xfrm flipH="false" flipV="false" rot="0">
                <a:off x="0" y="0"/>
                <a:ext cx="46819" cy="779270"/>
              </a:xfrm>
              <a:custGeom>
                <a:avLst/>
                <a:gdLst/>
                <a:ahLst/>
                <a:cxnLst/>
                <a:rect r="r" b="b" t="t" l="l"/>
                <a:pathLst>
                  <a:path h="779270" w="46819">
                    <a:moveTo>
                      <a:pt x="0" y="0"/>
                    </a:moveTo>
                    <a:lnTo>
                      <a:pt x="46819" y="0"/>
                    </a:lnTo>
                    <a:lnTo>
                      <a:pt x="46819" y="779270"/>
                    </a:lnTo>
                    <a:lnTo>
                      <a:pt x="0" y="779270"/>
                    </a:lnTo>
                    <a:close/>
                  </a:path>
                </a:pathLst>
              </a:custGeom>
              <a:gradFill rotWithShape="true">
                <a:gsLst>
                  <a:gs pos="0">
                    <a:srgbClr val="3C67BF">
                      <a:alpha val="100000"/>
                    </a:srgbClr>
                  </a:gs>
                  <a:gs pos="100000">
                    <a:srgbClr val="FFA81B">
                      <a:alpha val="100000"/>
                    </a:srgbClr>
                  </a:gs>
                </a:gsLst>
                <a:lin ang="0"/>
              </a:gradFill>
            </p:spPr>
          </p:sp>
          <p:sp>
            <p:nvSpPr>
              <p:cNvPr name="TextBox 39" id="39"/>
              <p:cNvSpPr txBox="true"/>
              <p:nvPr/>
            </p:nvSpPr>
            <p:spPr>
              <a:xfrm>
                <a:off x="0" y="-38100"/>
                <a:ext cx="46819" cy="817370"/>
              </a:xfrm>
              <a:prstGeom prst="rect">
                <a:avLst/>
              </a:prstGeom>
            </p:spPr>
            <p:txBody>
              <a:bodyPr anchor="ctr" rtlCol="false" tIns="50800" lIns="50800" bIns="50800" rIns="50800"/>
              <a:lstStyle/>
              <a:p>
                <a:pPr algn="ctr">
                  <a:lnSpc>
                    <a:spcPts val="2660"/>
                  </a:lnSpc>
                </a:pPr>
              </a:p>
            </p:txBody>
          </p:sp>
        </p:grpSp>
        <p:grpSp>
          <p:nvGrpSpPr>
            <p:cNvPr name="Group 40" id="40"/>
            <p:cNvGrpSpPr/>
            <p:nvPr/>
          </p:nvGrpSpPr>
          <p:grpSpPr>
            <a:xfrm rot="7717522">
              <a:off x="13943" y="173144"/>
              <a:ext cx="45997" cy="57818"/>
              <a:chOff x="0" y="0"/>
              <a:chExt cx="67649" cy="85034"/>
            </a:xfrm>
          </p:grpSpPr>
          <p:sp>
            <p:nvSpPr>
              <p:cNvPr name="Freeform 41" id="41"/>
              <p:cNvSpPr/>
              <p:nvPr/>
            </p:nvSpPr>
            <p:spPr>
              <a:xfrm flipH="false" flipV="false" rot="0">
                <a:off x="0" y="0"/>
                <a:ext cx="67649" cy="85034"/>
              </a:xfrm>
              <a:custGeom>
                <a:avLst/>
                <a:gdLst/>
                <a:ahLst/>
                <a:cxnLst/>
                <a:rect r="r" b="b" t="t" l="l"/>
                <a:pathLst>
                  <a:path h="85034" w="67649">
                    <a:moveTo>
                      <a:pt x="0" y="0"/>
                    </a:moveTo>
                    <a:lnTo>
                      <a:pt x="67649" y="0"/>
                    </a:lnTo>
                    <a:lnTo>
                      <a:pt x="67649" y="85034"/>
                    </a:lnTo>
                    <a:lnTo>
                      <a:pt x="0" y="85034"/>
                    </a:lnTo>
                    <a:close/>
                  </a:path>
                </a:pathLst>
              </a:custGeom>
              <a:gradFill rotWithShape="true">
                <a:gsLst>
                  <a:gs pos="0">
                    <a:srgbClr val="3C67BF">
                      <a:alpha val="100000"/>
                    </a:srgbClr>
                  </a:gs>
                  <a:gs pos="100000">
                    <a:srgbClr val="FFA81B">
                      <a:alpha val="100000"/>
                    </a:srgbClr>
                  </a:gs>
                </a:gsLst>
                <a:lin ang="0"/>
              </a:gradFill>
            </p:spPr>
          </p:sp>
          <p:sp>
            <p:nvSpPr>
              <p:cNvPr name="TextBox 42" id="42"/>
              <p:cNvSpPr txBox="true"/>
              <p:nvPr/>
            </p:nvSpPr>
            <p:spPr>
              <a:xfrm>
                <a:off x="0" y="-38100"/>
                <a:ext cx="67649" cy="123134"/>
              </a:xfrm>
              <a:prstGeom prst="rect">
                <a:avLst/>
              </a:prstGeom>
            </p:spPr>
            <p:txBody>
              <a:bodyPr anchor="ctr" rtlCol="false" tIns="50800" lIns="50800" bIns="50800" rIns="50800"/>
              <a:lstStyle/>
              <a:p>
                <a:pPr algn="ctr">
                  <a:lnSpc>
                    <a:spcPts val="2660"/>
                  </a:lnSpc>
                </a:pPr>
              </a:p>
            </p:txBody>
          </p:sp>
        </p:grpSp>
        <p:grpSp>
          <p:nvGrpSpPr>
            <p:cNvPr name="Group 43" id="43"/>
            <p:cNvGrpSpPr/>
            <p:nvPr/>
          </p:nvGrpSpPr>
          <p:grpSpPr>
            <a:xfrm rot="0">
              <a:off x="73883" y="227181"/>
              <a:ext cx="46226" cy="529860"/>
              <a:chOff x="0" y="0"/>
              <a:chExt cx="67985" cy="779270"/>
            </a:xfrm>
          </p:grpSpPr>
          <p:sp>
            <p:nvSpPr>
              <p:cNvPr name="Freeform 44" id="44"/>
              <p:cNvSpPr/>
              <p:nvPr/>
            </p:nvSpPr>
            <p:spPr>
              <a:xfrm flipH="false" flipV="false" rot="0">
                <a:off x="0" y="0"/>
                <a:ext cx="67985" cy="779270"/>
              </a:xfrm>
              <a:custGeom>
                <a:avLst/>
                <a:gdLst/>
                <a:ahLst/>
                <a:cxnLst/>
                <a:rect r="r" b="b" t="t" l="l"/>
                <a:pathLst>
                  <a:path h="779270" w="67985">
                    <a:moveTo>
                      <a:pt x="0" y="0"/>
                    </a:moveTo>
                    <a:lnTo>
                      <a:pt x="67985" y="0"/>
                    </a:lnTo>
                    <a:lnTo>
                      <a:pt x="67985" y="779270"/>
                    </a:lnTo>
                    <a:lnTo>
                      <a:pt x="0" y="779270"/>
                    </a:lnTo>
                    <a:close/>
                  </a:path>
                </a:pathLst>
              </a:custGeom>
              <a:gradFill rotWithShape="true">
                <a:gsLst>
                  <a:gs pos="0">
                    <a:srgbClr val="3C67BF">
                      <a:alpha val="100000"/>
                    </a:srgbClr>
                  </a:gs>
                  <a:gs pos="100000">
                    <a:srgbClr val="FFA81B">
                      <a:alpha val="100000"/>
                    </a:srgbClr>
                  </a:gs>
                </a:gsLst>
                <a:lin ang="0"/>
              </a:gradFill>
            </p:spPr>
          </p:sp>
          <p:sp>
            <p:nvSpPr>
              <p:cNvPr name="TextBox 45" id="45"/>
              <p:cNvSpPr txBox="true"/>
              <p:nvPr/>
            </p:nvSpPr>
            <p:spPr>
              <a:xfrm>
                <a:off x="0" y="-38100"/>
                <a:ext cx="67985" cy="817370"/>
              </a:xfrm>
              <a:prstGeom prst="rect">
                <a:avLst/>
              </a:prstGeom>
            </p:spPr>
            <p:txBody>
              <a:bodyPr anchor="ctr" rtlCol="false" tIns="50800" lIns="50800" bIns="50800" rIns="50800"/>
              <a:lstStyle/>
              <a:p>
                <a:pPr algn="ctr">
                  <a:lnSpc>
                    <a:spcPts val="2660"/>
                  </a:lnSpc>
                </a:pPr>
              </a:p>
            </p:txBody>
          </p:sp>
        </p:grpSp>
        <p:grpSp>
          <p:nvGrpSpPr>
            <p:cNvPr name="Group 46" id="46"/>
            <p:cNvGrpSpPr/>
            <p:nvPr/>
          </p:nvGrpSpPr>
          <p:grpSpPr>
            <a:xfrm rot="0">
              <a:off x="115931" y="227181"/>
              <a:ext cx="31834" cy="529860"/>
              <a:chOff x="0" y="0"/>
              <a:chExt cx="46819" cy="779270"/>
            </a:xfrm>
          </p:grpSpPr>
          <p:sp>
            <p:nvSpPr>
              <p:cNvPr name="Freeform 47" id="47"/>
              <p:cNvSpPr/>
              <p:nvPr/>
            </p:nvSpPr>
            <p:spPr>
              <a:xfrm flipH="false" flipV="false" rot="0">
                <a:off x="0" y="0"/>
                <a:ext cx="46819" cy="779270"/>
              </a:xfrm>
              <a:custGeom>
                <a:avLst/>
                <a:gdLst/>
                <a:ahLst/>
                <a:cxnLst/>
                <a:rect r="r" b="b" t="t" l="l"/>
                <a:pathLst>
                  <a:path h="779270" w="46819">
                    <a:moveTo>
                      <a:pt x="0" y="0"/>
                    </a:moveTo>
                    <a:lnTo>
                      <a:pt x="46819" y="0"/>
                    </a:lnTo>
                    <a:lnTo>
                      <a:pt x="46819" y="779270"/>
                    </a:lnTo>
                    <a:lnTo>
                      <a:pt x="0" y="779270"/>
                    </a:lnTo>
                    <a:close/>
                  </a:path>
                </a:pathLst>
              </a:custGeom>
              <a:gradFill rotWithShape="true">
                <a:gsLst>
                  <a:gs pos="0">
                    <a:srgbClr val="3C67BF">
                      <a:alpha val="100000"/>
                    </a:srgbClr>
                  </a:gs>
                  <a:gs pos="100000">
                    <a:srgbClr val="FFA81B">
                      <a:alpha val="100000"/>
                    </a:srgbClr>
                  </a:gs>
                </a:gsLst>
                <a:lin ang="0"/>
              </a:gradFill>
            </p:spPr>
          </p:sp>
          <p:sp>
            <p:nvSpPr>
              <p:cNvPr name="TextBox 48" id="48"/>
              <p:cNvSpPr txBox="true"/>
              <p:nvPr/>
            </p:nvSpPr>
            <p:spPr>
              <a:xfrm>
                <a:off x="0" y="-38100"/>
                <a:ext cx="46819" cy="817370"/>
              </a:xfrm>
              <a:prstGeom prst="rect">
                <a:avLst/>
              </a:prstGeom>
            </p:spPr>
            <p:txBody>
              <a:bodyPr anchor="ctr" rtlCol="false" tIns="50800" lIns="50800" bIns="50800" rIns="50800"/>
              <a:lstStyle/>
              <a:p>
                <a:pPr algn="ctr">
                  <a:lnSpc>
                    <a:spcPts val="2660"/>
                  </a:lnSpc>
                </a:pPr>
              </a:p>
            </p:txBody>
          </p:sp>
        </p:grpSp>
        <p:grpSp>
          <p:nvGrpSpPr>
            <p:cNvPr name="Group 49" id="49"/>
            <p:cNvGrpSpPr/>
            <p:nvPr/>
          </p:nvGrpSpPr>
          <p:grpSpPr>
            <a:xfrm rot="7717522">
              <a:off x="87826" y="198194"/>
              <a:ext cx="45997" cy="57818"/>
              <a:chOff x="0" y="0"/>
              <a:chExt cx="67649" cy="85034"/>
            </a:xfrm>
          </p:grpSpPr>
          <p:sp>
            <p:nvSpPr>
              <p:cNvPr name="Freeform 50" id="50"/>
              <p:cNvSpPr/>
              <p:nvPr/>
            </p:nvSpPr>
            <p:spPr>
              <a:xfrm flipH="false" flipV="false" rot="0">
                <a:off x="0" y="0"/>
                <a:ext cx="67649" cy="85034"/>
              </a:xfrm>
              <a:custGeom>
                <a:avLst/>
                <a:gdLst/>
                <a:ahLst/>
                <a:cxnLst/>
                <a:rect r="r" b="b" t="t" l="l"/>
                <a:pathLst>
                  <a:path h="85034" w="67649">
                    <a:moveTo>
                      <a:pt x="0" y="0"/>
                    </a:moveTo>
                    <a:lnTo>
                      <a:pt x="67649" y="0"/>
                    </a:lnTo>
                    <a:lnTo>
                      <a:pt x="67649" y="85034"/>
                    </a:lnTo>
                    <a:lnTo>
                      <a:pt x="0" y="85034"/>
                    </a:lnTo>
                    <a:close/>
                  </a:path>
                </a:pathLst>
              </a:custGeom>
              <a:gradFill rotWithShape="true">
                <a:gsLst>
                  <a:gs pos="0">
                    <a:srgbClr val="3C67BF">
                      <a:alpha val="100000"/>
                    </a:srgbClr>
                  </a:gs>
                  <a:gs pos="100000">
                    <a:srgbClr val="FFA81B">
                      <a:alpha val="100000"/>
                    </a:srgbClr>
                  </a:gs>
                </a:gsLst>
                <a:lin ang="0"/>
              </a:gradFill>
            </p:spPr>
          </p:sp>
          <p:sp>
            <p:nvSpPr>
              <p:cNvPr name="TextBox 51" id="51"/>
              <p:cNvSpPr txBox="true"/>
              <p:nvPr/>
            </p:nvSpPr>
            <p:spPr>
              <a:xfrm>
                <a:off x="0" y="-38100"/>
                <a:ext cx="67649" cy="123134"/>
              </a:xfrm>
              <a:prstGeom prst="rect">
                <a:avLst/>
              </a:prstGeom>
            </p:spPr>
            <p:txBody>
              <a:bodyPr anchor="ctr" rtlCol="false" tIns="50800" lIns="50800" bIns="50800" rIns="50800"/>
              <a:lstStyle/>
              <a:p>
                <a:pPr algn="ctr">
                  <a:lnSpc>
                    <a:spcPts val="2660"/>
                  </a:lnSpc>
                </a:pPr>
              </a:p>
            </p:txBody>
          </p:sp>
        </p:grpSp>
        <p:grpSp>
          <p:nvGrpSpPr>
            <p:cNvPr name="Group 52" id="52"/>
            <p:cNvGrpSpPr/>
            <p:nvPr/>
          </p:nvGrpSpPr>
          <p:grpSpPr>
            <a:xfrm rot="0">
              <a:off x="970242" y="344312"/>
              <a:ext cx="46226" cy="529860"/>
              <a:chOff x="0" y="0"/>
              <a:chExt cx="67985" cy="779270"/>
            </a:xfrm>
          </p:grpSpPr>
          <p:sp>
            <p:nvSpPr>
              <p:cNvPr name="Freeform 53" id="53"/>
              <p:cNvSpPr/>
              <p:nvPr/>
            </p:nvSpPr>
            <p:spPr>
              <a:xfrm flipH="false" flipV="false" rot="0">
                <a:off x="0" y="0"/>
                <a:ext cx="67985" cy="779270"/>
              </a:xfrm>
              <a:custGeom>
                <a:avLst/>
                <a:gdLst/>
                <a:ahLst/>
                <a:cxnLst/>
                <a:rect r="r" b="b" t="t" l="l"/>
                <a:pathLst>
                  <a:path h="779270" w="67985">
                    <a:moveTo>
                      <a:pt x="0" y="0"/>
                    </a:moveTo>
                    <a:lnTo>
                      <a:pt x="67985" y="0"/>
                    </a:lnTo>
                    <a:lnTo>
                      <a:pt x="67985" y="779270"/>
                    </a:lnTo>
                    <a:lnTo>
                      <a:pt x="0" y="779270"/>
                    </a:lnTo>
                    <a:close/>
                  </a:path>
                </a:pathLst>
              </a:custGeom>
              <a:gradFill rotWithShape="true">
                <a:gsLst>
                  <a:gs pos="0">
                    <a:srgbClr val="3C67BF">
                      <a:alpha val="100000"/>
                    </a:srgbClr>
                  </a:gs>
                  <a:gs pos="100000">
                    <a:srgbClr val="FFA81B">
                      <a:alpha val="100000"/>
                    </a:srgbClr>
                  </a:gs>
                </a:gsLst>
                <a:lin ang="0"/>
              </a:gradFill>
            </p:spPr>
          </p:sp>
          <p:sp>
            <p:nvSpPr>
              <p:cNvPr name="TextBox 54" id="54"/>
              <p:cNvSpPr txBox="true"/>
              <p:nvPr/>
            </p:nvSpPr>
            <p:spPr>
              <a:xfrm>
                <a:off x="0" y="-38100"/>
                <a:ext cx="67985" cy="817370"/>
              </a:xfrm>
              <a:prstGeom prst="rect">
                <a:avLst/>
              </a:prstGeom>
            </p:spPr>
            <p:txBody>
              <a:bodyPr anchor="ctr" rtlCol="false" tIns="50800" lIns="50800" bIns="50800" rIns="50800"/>
              <a:lstStyle/>
              <a:p>
                <a:pPr algn="ctr">
                  <a:lnSpc>
                    <a:spcPts val="2660"/>
                  </a:lnSpc>
                </a:pPr>
              </a:p>
            </p:txBody>
          </p:sp>
        </p:grpSp>
        <p:grpSp>
          <p:nvGrpSpPr>
            <p:cNvPr name="Group 55" id="55"/>
            <p:cNvGrpSpPr/>
            <p:nvPr/>
          </p:nvGrpSpPr>
          <p:grpSpPr>
            <a:xfrm rot="0">
              <a:off x="1012291" y="344312"/>
              <a:ext cx="31834" cy="529860"/>
              <a:chOff x="0" y="0"/>
              <a:chExt cx="46819" cy="779270"/>
            </a:xfrm>
          </p:grpSpPr>
          <p:sp>
            <p:nvSpPr>
              <p:cNvPr name="Freeform 56" id="56"/>
              <p:cNvSpPr/>
              <p:nvPr/>
            </p:nvSpPr>
            <p:spPr>
              <a:xfrm flipH="false" flipV="false" rot="0">
                <a:off x="0" y="0"/>
                <a:ext cx="46819" cy="779270"/>
              </a:xfrm>
              <a:custGeom>
                <a:avLst/>
                <a:gdLst/>
                <a:ahLst/>
                <a:cxnLst/>
                <a:rect r="r" b="b" t="t" l="l"/>
                <a:pathLst>
                  <a:path h="779270" w="46819">
                    <a:moveTo>
                      <a:pt x="0" y="0"/>
                    </a:moveTo>
                    <a:lnTo>
                      <a:pt x="46819" y="0"/>
                    </a:lnTo>
                    <a:lnTo>
                      <a:pt x="46819" y="779270"/>
                    </a:lnTo>
                    <a:lnTo>
                      <a:pt x="0" y="779270"/>
                    </a:lnTo>
                    <a:close/>
                  </a:path>
                </a:pathLst>
              </a:custGeom>
              <a:gradFill rotWithShape="true">
                <a:gsLst>
                  <a:gs pos="0">
                    <a:srgbClr val="3C67BF">
                      <a:alpha val="100000"/>
                    </a:srgbClr>
                  </a:gs>
                  <a:gs pos="100000">
                    <a:srgbClr val="FFA81B">
                      <a:alpha val="100000"/>
                    </a:srgbClr>
                  </a:gs>
                </a:gsLst>
                <a:lin ang="0"/>
              </a:gradFill>
            </p:spPr>
          </p:sp>
          <p:sp>
            <p:nvSpPr>
              <p:cNvPr name="TextBox 57" id="57"/>
              <p:cNvSpPr txBox="true"/>
              <p:nvPr/>
            </p:nvSpPr>
            <p:spPr>
              <a:xfrm>
                <a:off x="0" y="-38100"/>
                <a:ext cx="46819" cy="817370"/>
              </a:xfrm>
              <a:prstGeom prst="rect">
                <a:avLst/>
              </a:prstGeom>
            </p:spPr>
            <p:txBody>
              <a:bodyPr anchor="ctr" rtlCol="false" tIns="50800" lIns="50800" bIns="50800" rIns="50800"/>
              <a:lstStyle/>
              <a:p>
                <a:pPr algn="ctr">
                  <a:lnSpc>
                    <a:spcPts val="2660"/>
                  </a:lnSpc>
                </a:pPr>
              </a:p>
            </p:txBody>
          </p:sp>
        </p:grpSp>
        <p:grpSp>
          <p:nvGrpSpPr>
            <p:cNvPr name="Group 58" id="58"/>
            <p:cNvGrpSpPr/>
            <p:nvPr/>
          </p:nvGrpSpPr>
          <p:grpSpPr>
            <a:xfrm rot="7717522">
              <a:off x="984185" y="315325"/>
              <a:ext cx="45997" cy="57818"/>
              <a:chOff x="0" y="0"/>
              <a:chExt cx="67649" cy="85034"/>
            </a:xfrm>
          </p:grpSpPr>
          <p:sp>
            <p:nvSpPr>
              <p:cNvPr name="Freeform 59" id="59"/>
              <p:cNvSpPr/>
              <p:nvPr/>
            </p:nvSpPr>
            <p:spPr>
              <a:xfrm flipH="false" flipV="false" rot="0">
                <a:off x="0" y="0"/>
                <a:ext cx="67649" cy="85034"/>
              </a:xfrm>
              <a:custGeom>
                <a:avLst/>
                <a:gdLst/>
                <a:ahLst/>
                <a:cxnLst/>
                <a:rect r="r" b="b" t="t" l="l"/>
                <a:pathLst>
                  <a:path h="85034" w="67649">
                    <a:moveTo>
                      <a:pt x="0" y="0"/>
                    </a:moveTo>
                    <a:lnTo>
                      <a:pt x="67649" y="0"/>
                    </a:lnTo>
                    <a:lnTo>
                      <a:pt x="67649" y="85034"/>
                    </a:lnTo>
                    <a:lnTo>
                      <a:pt x="0" y="85034"/>
                    </a:lnTo>
                    <a:close/>
                  </a:path>
                </a:pathLst>
              </a:custGeom>
              <a:gradFill rotWithShape="true">
                <a:gsLst>
                  <a:gs pos="0">
                    <a:srgbClr val="3C67BF">
                      <a:alpha val="100000"/>
                    </a:srgbClr>
                  </a:gs>
                  <a:gs pos="100000">
                    <a:srgbClr val="FFA81B">
                      <a:alpha val="100000"/>
                    </a:srgbClr>
                  </a:gs>
                </a:gsLst>
                <a:lin ang="0"/>
              </a:gradFill>
            </p:spPr>
          </p:sp>
          <p:sp>
            <p:nvSpPr>
              <p:cNvPr name="TextBox 60" id="60"/>
              <p:cNvSpPr txBox="true"/>
              <p:nvPr/>
            </p:nvSpPr>
            <p:spPr>
              <a:xfrm>
                <a:off x="0" y="-38100"/>
                <a:ext cx="67649" cy="123134"/>
              </a:xfrm>
              <a:prstGeom prst="rect">
                <a:avLst/>
              </a:prstGeom>
            </p:spPr>
            <p:txBody>
              <a:bodyPr anchor="ctr" rtlCol="false" tIns="50800" lIns="50800" bIns="50800" rIns="50800"/>
              <a:lstStyle/>
              <a:p>
                <a:pPr algn="ctr">
                  <a:lnSpc>
                    <a:spcPts val="2660"/>
                  </a:lnSpc>
                </a:pPr>
              </a:p>
            </p:txBody>
          </p:sp>
        </p:grpSp>
        <p:grpSp>
          <p:nvGrpSpPr>
            <p:cNvPr name="Group 61" id="61"/>
            <p:cNvGrpSpPr/>
            <p:nvPr/>
          </p:nvGrpSpPr>
          <p:grpSpPr>
            <a:xfrm rot="0">
              <a:off x="147766" y="158098"/>
              <a:ext cx="46226" cy="529860"/>
              <a:chOff x="0" y="0"/>
              <a:chExt cx="67985" cy="779270"/>
            </a:xfrm>
          </p:grpSpPr>
          <p:sp>
            <p:nvSpPr>
              <p:cNvPr name="Freeform 62" id="62"/>
              <p:cNvSpPr/>
              <p:nvPr/>
            </p:nvSpPr>
            <p:spPr>
              <a:xfrm flipH="false" flipV="false" rot="0">
                <a:off x="0" y="0"/>
                <a:ext cx="67985" cy="779270"/>
              </a:xfrm>
              <a:custGeom>
                <a:avLst/>
                <a:gdLst/>
                <a:ahLst/>
                <a:cxnLst/>
                <a:rect r="r" b="b" t="t" l="l"/>
                <a:pathLst>
                  <a:path h="779270" w="67985">
                    <a:moveTo>
                      <a:pt x="0" y="0"/>
                    </a:moveTo>
                    <a:lnTo>
                      <a:pt x="67985" y="0"/>
                    </a:lnTo>
                    <a:lnTo>
                      <a:pt x="67985" y="779270"/>
                    </a:lnTo>
                    <a:lnTo>
                      <a:pt x="0" y="779270"/>
                    </a:lnTo>
                    <a:close/>
                  </a:path>
                </a:pathLst>
              </a:custGeom>
              <a:gradFill rotWithShape="true">
                <a:gsLst>
                  <a:gs pos="0">
                    <a:srgbClr val="3C67BF">
                      <a:alpha val="100000"/>
                    </a:srgbClr>
                  </a:gs>
                  <a:gs pos="100000">
                    <a:srgbClr val="FFA81B">
                      <a:alpha val="100000"/>
                    </a:srgbClr>
                  </a:gs>
                </a:gsLst>
                <a:lin ang="0"/>
              </a:gradFill>
            </p:spPr>
          </p:sp>
          <p:sp>
            <p:nvSpPr>
              <p:cNvPr name="TextBox 63" id="63"/>
              <p:cNvSpPr txBox="true"/>
              <p:nvPr/>
            </p:nvSpPr>
            <p:spPr>
              <a:xfrm>
                <a:off x="0" y="-38100"/>
                <a:ext cx="67985" cy="817370"/>
              </a:xfrm>
              <a:prstGeom prst="rect">
                <a:avLst/>
              </a:prstGeom>
            </p:spPr>
            <p:txBody>
              <a:bodyPr anchor="ctr" rtlCol="false" tIns="50800" lIns="50800" bIns="50800" rIns="50800"/>
              <a:lstStyle/>
              <a:p>
                <a:pPr algn="ctr">
                  <a:lnSpc>
                    <a:spcPts val="2660"/>
                  </a:lnSpc>
                </a:pPr>
              </a:p>
            </p:txBody>
          </p:sp>
        </p:grpSp>
        <p:grpSp>
          <p:nvGrpSpPr>
            <p:cNvPr name="Group 64" id="64"/>
            <p:cNvGrpSpPr/>
            <p:nvPr/>
          </p:nvGrpSpPr>
          <p:grpSpPr>
            <a:xfrm rot="0">
              <a:off x="189814" y="158098"/>
              <a:ext cx="31834" cy="529860"/>
              <a:chOff x="0" y="0"/>
              <a:chExt cx="46819" cy="779270"/>
            </a:xfrm>
          </p:grpSpPr>
          <p:sp>
            <p:nvSpPr>
              <p:cNvPr name="Freeform 65" id="65"/>
              <p:cNvSpPr/>
              <p:nvPr/>
            </p:nvSpPr>
            <p:spPr>
              <a:xfrm flipH="false" flipV="false" rot="0">
                <a:off x="0" y="0"/>
                <a:ext cx="46819" cy="779270"/>
              </a:xfrm>
              <a:custGeom>
                <a:avLst/>
                <a:gdLst/>
                <a:ahLst/>
                <a:cxnLst/>
                <a:rect r="r" b="b" t="t" l="l"/>
                <a:pathLst>
                  <a:path h="779270" w="46819">
                    <a:moveTo>
                      <a:pt x="0" y="0"/>
                    </a:moveTo>
                    <a:lnTo>
                      <a:pt x="46819" y="0"/>
                    </a:lnTo>
                    <a:lnTo>
                      <a:pt x="46819" y="779270"/>
                    </a:lnTo>
                    <a:lnTo>
                      <a:pt x="0" y="779270"/>
                    </a:lnTo>
                    <a:close/>
                  </a:path>
                </a:pathLst>
              </a:custGeom>
              <a:gradFill rotWithShape="true">
                <a:gsLst>
                  <a:gs pos="0">
                    <a:srgbClr val="3C67BF">
                      <a:alpha val="100000"/>
                    </a:srgbClr>
                  </a:gs>
                  <a:gs pos="100000">
                    <a:srgbClr val="FFA81B">
                      <a:alpha val="100000"/>
                    </a:srgbClr>
                  </a:gs>
                </a:gsLst>
                <a:lin ang="0"/>
              </a:gradFill>
            </p:spPr>
          </p:sp>
          <p:sp>
            <p:nvSpPr>
              <p:cNvPr name="TextBox 66" id="66"/>
              <p:cNvSpPr txBox="true"/>
              <p:nvPr/>
            </p:nvSpPr>
            <p:spPr>
              <a:xfrm>
                <a:off x="0" y="-38100"/>
                <a:ext cx="46819" cy="817370"/>
              </a:xfrm>
              <a:prstGeom prst="rect">
                <a:avLst/>
              </a:prstGeom>
            </p:spPr>
            <p:txBody>
              <a:bodyPr anchor="ctr" rtlCol="false" tIns="50800" lIns="50800" bIns="50800" rIns="50800"/>
              <a:lstStyle/>
              <a:p>
                <a:pPr algn="ctr">
                  <a:lnSpc>
                    <a:spcPts val="2660"/>
                  </a:lnSpc>
                </a:pPr>
              </a:p>
            </p:txBody>
          </p:sp>
        </p:grpSp>
        <p:grpSp>
          <p:nvGrpSpPr>
            <p:cNvPr name="Group 67" id="67"/>
            <p:cNvGrpSpPr/>
            <p:nvPr/>
          </p:nvGrpSpPr>
          <p:grpSpPr>
            <a:xfrm rot="7717522">
              <a:off x="161708" y="129111"/>
              <a:ext cx="45997" cy="57818"/>
              <a:chOff x="0" y="0"/>
              <a:chExt cx="67649" cy="85034"/>
            </a:xfrm>
          </p:grpSpPr>
          <p:sp>
            <p:nvSpPr>
              <p:cNvPr name="Freeform 68" id="68"/>
              <p:cNvSpPr/>
              <p:nvPr/>
            </p:nvSpPr>
            <p:spPr>
              <a:xfrm flipH="false" flipV="false" rot="0">
                <a:off x="0" y="0"/>
                <a:ext cx="67649" cy="85034"/>
              </a:xfrm>
              <a:custGeom>
                <a:avLst/>
                <a:gdLst/>
                <a:ahLst/>
                <a:cxnLst/>
                <a:rect r="r" b="b" t="t" l="l"/>
                <a:pathLst>
                  <a:path h="85034" w="67649">
                    <a:moveTo>
                      <a:pt x="0" y="0"/>
                    </a:moveTo>
                    <a:lnTo>
                      <a:pt x="67649" y="0"/>
                    </a:lnTo>
                    <a:lnTo>
                      <a:pt x="67649" y="85034"/>
                    </a:lnTo>
                    <a:lnTo>
                      <a:pt x="0" y="85034"/>
                    </a:lnTo>
                    <a:close/>
                  </a:path>
                </a:pathLst>
              </a:custGeom>
              <a:gradFill rotWithShape="true">
                <a:gsLst>
                  <a:gs pos="0">
                    <a:srgbClr val="3C67BF">
                      <a:alpha val="100000"/>
                    </a:srgbClr>
                  </a:gs>
                  <a:gs pos="100000">
                    <a:srgbClr val="FFA81B">
                      <a:alpha val="100000"/>
                    </a:srgbClr>
                  </a:gs>
                </a:gsLst>
                <a:lin ang="0"/>
              </a:gradFill>
            </p:spPr>
          </p:sp>
          <p:sp>
            <p:nvSpPr>
              <p:cNvPr name="TextBox 69" id="69"/>
              <p:cNvSpPr txBox="true"/>
              <p:nvPr/>
            </p:nvSpPr>
            <p:spPr>
              <a:xfrm>
                <a:off x="0" y="-38100"/>
                <a:ext cx="67649" cy="123134"/>
              </a:xfrm>
              <a:prstGeom prst="rect">
                <a:avLst/>
              </a:prstGeom>
            </p:spPr>
            <p:txBody>
              <a:bodyPr anchor="ctr" rtlCol="false" tIns="50800" lIns="50800" bIns="50800" rIns="50800"/>
              <a:lstStyle/>
              <a:p>
                <a:pPr algn="ctr">
                  <a:lnSpc>
                    <a:spcPts val="2660"/>
                  </a:lnSpc>
                </a:pPr>
              </a:p>
            </p:txBody>
          </p:sp>
        </p:grpSp>
        <p:grpSp>
          <p:nvGrpSpPr>
            <p:cNvPr name="Group 70" id="70"/>
            <p:cNvGrpSpPr/>
            <p:nvPr/>
          </p:nvGrpSpPr>
          <p:grpSpPr>
            <a:xfrm rot="0">
              <a:off x="221649" y="142409"/>
              <a:ext cx="46226" cy="529860"/>
              <a:chOff x="0" y="0"/>
              <a:chExt cx="67985" cy="779270"/>
            </a:xfrm>
          </p:grpSpPr>
          <p:sp>
            <p:nvSpPr>
              <p:cNvPr name="Freeform 71" id="71"/>
              <p:cNvSpPr/>
              <p:nvPr/>
            </p:nvSpPr>
            <p:spPr>
              <a:xfrm flipH="false" flipV="false" rot="0">
                <a:off x="0" y="0"/>
                <a:ext cx="67985" cy="779270"/>
              </a:xfrm>
              <a:custGeom>
                <a:avLst/>
                <a:gdLst/>
                <a:ahLst/>
                <a:cxnLst/>
                <a:rect r="r" b="b" t="t" l="l"/>
                <a:pathLst>
                  <a:path h="779270" w="67985">
                    <a:moveTo>
                      <a:pt x="0" y="0"/>
                    </a:moveTo>
                    <a:lnTo>
                      <a:pt x="67985" y="0"/>
                    </a:lnTo>
                    <a:lnTo>
                      <a:pt x="67985" y="779270"/>
                    </a:lnTo>
                    <a:lnTo>
                      <a:pt x="0" y="779270"/>
                    </a:lnTo>
                    <a:close/>
                  </a:path>
                </a:pathLst>
              </a:custGeom>
              <a:gradFill rotWithShape="true">
                <a:gsLst>
                  <a:gs pos="0">
                    <a:srgbClr val="3C67BF">
                      <a:alpha val="100000"/>
                    </a:srgbClr>
                  </a:gs>
                  <a:gs pos="100000">
                    <a:srgbClr val="FFA81B">
                      <a:alpha val="100000"/>
                    </a:srgbClr>
                  </a:gs>
                </a:gsLst>
                <a:lin ang="0"/>
              </a:gradFill>
            </p:spPr>
          </p:sp>
          <p:sp>
            <p:nvSpPr>
              <p:cNvPr name="TextBox 72" id="72"/>
              <p:cNvSpPr txBox="true"/>
              <p:nvPr/>
            </p:nvSpPr>
            <p:spPr>
              <a:xfrm>
                <a:off x="0" y="-38100"/>
                <a:ext cx="67985" cy="817370"/>
              </a:xfrm>
              <a:prstGeom prst="rect">
                <a:avLst/>
              </a:prstGeom>
            </p:spPr>
            <p:txBody>
              <a:bodyPr anchor="ctr" rtlCol="false" tIns="50800" lIns="50800" bIns="50800" rIns="50800"/>
              <a:lstStyle/>
              <a:p>
                <a:pPr algn="ctr">
                  <a:lnSpc>
                    <a:spcPts val="2660"/>
                  </a:lnSpc>
                </a:pPr>
              </a:p>
            </p:txBody>
          </p:sp>
        </p:grpSp>
        <p:grpSp>
          <p:nvGrpSpPr>
            <p:cNvPr name="Group 73" id="73"/>
            <p:cNvGrpSpPr/>
            <p:nvPr/>
          </p:nvGrpSpPr>
          <p:grpSpPr>
            <a:xfrm rot="0">
              <a:off x="263697" y="142409"/>
              <a:ext cx="31834" cy="529860"/>
              <a:chOff x="0" y="0"/>
              <a:chExt cx="46819" cy="779270"/>
            </a:xfrm>
          </p:grpSpPr>
          <p:sp>
            <p:nvSpPr>
              <p:cNvPr name="Freeform 74" id="74"/>
              <p:cNvSpPr/>
              <p:nvPr/>
            </p:nvSpPr>
            <p:spPr>
              <a:xfrm flipH="false" flipV="false" rot="0">
                <a:off x="0" y="0"/>
                <a:ext cx="46819" cy="779270"/>
              </a:xfrm>
              <a:custGeom>
                <a:avLst/>
                <a:gdLst/>
                <a:ahLst/>
                <a:cxnLst/>
                <a:rect r="r" b="b" t="t" l="l"/>
                <a:pathLst>
                  <a:path h="779270" w="46819">
                    <a:moveTo>
                      <a:pt x="0" y="0"/>
                    </a:moveTo>
                    <a:lnTo>
                      <a:pt x="46819" y="0"/>
                    </a:lnTo>
                    <a:lnTo>
                      <a:pt x="46819" y="779270"/>
                    </a:lnTo>
                    <a:lnTo>
                      <a:pt x="0" y="779270"/>
                    </a:lnTo>
                    <a:close/>
                  </a:path>
                </a:pathLst>
              </a:custGeom>
              <a:gradFill rotWithShape="true">
                <a:gsLst>
                  <a:gs pos="0">
                    <a:srgbClr val="3C67BF">
                      <a:alpha val="100000"/>
                    </a:srgbClr>
                  </a:gs>
                  <a:gs pos="100000">
                    <a:srgbClr val="FFA81B">
                      <a:alpha val="100000"/>
                    </a:srgbClr>
                  </a:gs>
                </a:gsLst>
                <a:lin ang="0"/>
              </a:gradFill>
            </p:spPr>
          </p:sp>
          <p:sp>
            <p:nvSpPr>
              <p:cNvPr name="TextBox 75" id="75"/>
              <p:cNvSpPr txBox="true"/>
              <p:nvPr/>
            </p:nvSpPr>
            <p:spPr>
              <a:xfrm>
                <a:off x="0" y="-38100"/>
                <a:ext cx="46819" cy="817370"/>
              </a:xfrm>
              <a:prstGeom prst="rect">
                <a:avLst/>
              </a:prstGeom>
            </p:spPr>
            <p:txBody>
              <a:bodyPr anchor="ctr" rtlCol="false" tIns="50800" lIns="50800" bIns="50800" rIns="50800"/>
              <a:lstStyle/>
              <a:p>
                <a:pPr algn="ctr">
                  <a:lnSpc>
                    <a:spcPts val="2660"/>
                  </a:lnSpc>
                </a:pPr>
              </a:p>
            </p:txBody>
          </p:sp>
        </p:grpSp>
        <p:grpSp>
          <p:nvGrpSpPr>
            <p:cNvPr name="Group 76" id="76"/>
            <p:cNvGrpSpPr/>
            <p:nvPr/>
          </p:nvGrpSpPr>
          <p:grpSpPr>
            <a:xfrm rot="7717522">
              <a:off x="235591" y="113422"/>
              <a:ext cx="45997" cy="57818"/>
              <a:chOff x="0" y="0"/>
              <a:chExt cx="67649" cy="85034"/>
            </a:xfrm>
          </p:grpSpPr>
          <p:sp>
            <p:nvSpPr>
              <p:cNvPr name="Freeform 77" id="77"/>
              <p:cNvSpPr/>
              <p:nvPr/>
            </p:nvSpPr>
            <p:spPr>
              <a:xfrm flipH="false" flipV="false" rot="0">
                <a:off x="0" y="0"/>
                <a:ext cx="67649" cy="85034"/>
              </a:xfrm>
              <a:custGeom>
                <a:avLst/>
                <a:gdLst/>
                <a:ahLst/>
                <a:cxnLst/>
                <a:rect r="r" b="b" t="t" l="l"/>
                <a:pathLst>
                  <a:path h="85034" w="67649">
                    <a:moveTo>
                      <a:pt x="0" y="0"/>
                    </a:moveTo>
                    <a:lnTo>
                      <a:pt x="67649" y="0"/>
                    </a:lnTo>
                    <a:lnTo>
                      <a:pt x="67649" y="85034"/>
                    </a:lnTo>
                    <a:lnTo>
                      <a:pt x="0" y="85034"/>
                    </a:lnTo>
                    <a:close/>
                  </a:path>
                </a:pathLst>
              </a:custGeom>
              <a:gradFill rotWithShape="true">
                <a:gsLst>
                  <a:gs pos="0">
                    <a:srgbClr val="3C67BF">
                      <a:alpha val="100000"/>
                    </a:srgbClr>
                  </a:gs>
                  <a:gs pos="100000">
                    <a:srgbClr val="FFA81B">
                      <a:alpha val="100000"/>
                    </a:srgbClr>
                  </a:gs>
                </a:gsLst>
                <a:lin ang="0"/>
              </a:gradFill>
            </p:spPr>
          </p:sp>
          <p:sp>
            <p:nvSpPr>
              <p:cNvPr name="TextBox 78" id="78"/>
              <p:cNvSpPr txBox="true"/>
              <p:nvPr/>
            </p:nvSpPr>
            <p:spPr>
              <a:xfrm>
                <a:off x="0" y="-38100"/>
                <a:ext cx="67649" cy="123134"/>
              </a:xfrm>
              <a:prstGeom prst="rect">
                <a:avLst/>
              </a:prstGeom>
            </p:spPr>
            <p:txBody>
              <a:bodyPr anchor="ctr" rtlCol="false" tIns="50800" lIns="50800" bIns="50800" rIns="50800"/>
              <a:lstStyle/>
              <a:p>
                <a:pPr algn="ctr">
                  <a:lnSpc>
                    <a:spcPts val="2660"/>
                  </a:lnSpc>
                </a:pPr>
              </a:p>
            </p:txBody>
          </p:sp>
        </p:grpSp>
        <p:grpSp>
          <p:nvGrpSpPr>
            <p:cNvPr name="Group 79" id="79"/>
            <p:cNvGrpSpPr/>
            <p:nvPr/>
          </p:nvGrpSpPr>
          <p:grpSpPr>
            <a:xfrm rot="0">
              <a:off x="291773" y="122006"/>
              <a:ext cx="49448" cy="587548"/>
              <a:chOff x="0" y="0"/>
              <a:chExt cx="72724" cy="864112"/>
            </a:xfrm>
          </p:grpSpPr>
          <p:sp>
            <p:nvSpPr>
              <p:cNvPr name="Freeform 80" id="80"/>
              <p:cNvSpPr/>
              <p:nvPr/>
            </p:nvSpPr>
            <p:spPr>
              <a:xfrm flipH="false" flipV="false" rot="0">
                <a:off x="0" y="0"/>
                <a:ext cx="72724" cy="864112"/>
              </a:xfrm>
              <a:custGeom>
                <a:avLst/>
                <a:gdLst/>
                <a:ahLst/>
                <a:cxnLst/>
                <a:rect r="r" b="b" t="t" l="l"/>
                <a:pathLst>
                  <a:path h="864112" w="72724">
                    <a:moveTo>
                      <a:pt x="0" y="0"/>
                    </a:moveTo>
                    <a:lnTo>
                      <a:pt x="72724" y="0"/>
                    </a:lnTo>
                    <a:lnTo>
                      <a:pt x="72724" y="864112"/>
                    </a:lnTo>
                    <a:lnTo>
                      <a:pt x="0" y="864112"/>
                    </a:lnTo>
                    <a:close/>
                  </a:path>
                </a:pathLst>
              </a:custGeom>
              <a:gradFill rotWithShape="true">
                <a:gsLst>
                  <a:gs pos="0">
                    <a:srgbClr val="3C67BF">
                      <a:alpha val="100000"/>
                    </a:srgbClr>
                  </a:gs>
                  <a:gs pos="100000">
                    <a:srgbClr val="FFA81B">
                      <a:alpha val="100000"/>
                    </a:srgbClr>
                  </a:gs>
                </a:gsLst>
                <a:lin ang="0"/>
              </a:gradFill>
            </p:spPr>
          </p:sp>
          <p:sp>
            <p:nvSpPr>
              <p:cNvPr name="TextBox 81" id="81"/>
              <p:cNvSpPr txBox="true"/>
              <p:nvPr/>
            </p:nvSpPr>
            <p:spPr>
              <a:xfrm>
                <a:off x="0" y="-38100"/>
                <a:ext cx="72724" cy="902212"/>
              </a:xfrm>
              <a:prstGeom prst="rect">
                <a:avLst/>
              </a:prstGeom>
            </p:spPr>
            <p:txBody>
              <a:bodyPr anchor="ctr" rtlCol="false" tIns="50800" lIns="50800" bIns="50800" rIns="50800"/>
              <a:lstStyle/>
              <a:p>
                <a:pPr algn="ctr">
                  <a:lnSpc>
                    <a:spcPts val="2660"/>
                  </a:lnSpc>
                </a:pPr>
              </a:p>
            </p:txBody>
          </p:sp>
        </p:grpSp>
        <p:grpSp>
          <p:nvGrpSpPr>
            <p:cNvPr name="Group 82" id="82"/>
            <p:cNvGrpSpPr/>
            <p:nvPr/>
          </p:nvGrpSpPr>
          <p:grpSpPr>
            <a:xfrm rot="0">
              <a:off x="337044" y="113594"/>
              <a:ext cx="34949" cy="595960"/>
              <a:chOff x="0" y="0"/>
              <a:chExt cx="51399" cy="876484"/>
            </a:xfrm>
          </p:grpSpPr>
          <p:sp>
            <p:nvSpPr>
              <p:cNvPr name="Freeform 83" id="83"/>
              <p:cNvSpPr/>
              <p:nvPr/>
            </p:nvSpPr>
            <p:spPr>
              <a:xfrm flipH="false" flipV="false" rot="0">
                <a:off x="0" y="0"/>
                <a:ext cx="51399" cy="876484"/>
              </a:xfrm>
              <a:custGeom>
                <a:avLst/>
                <a:gdLst/>
                <a:ahLst/>
                <a:cxnLst/>
                <a:rect r="r" b="b" t="t" l="l"/>
                <a:pathLst>
                  <a:path h="876484" w="51399">
                    <a:moveTo>
                      <a:pt x="0" y="0"/>
                    </a:moveTo>
                    <a:lnTo>
                      <a:pt x="51399" y="0"/>
                    </a:lnTo>
                    <a:lnTo>
                      <a:pt x="51399" y="876484"/>
                    </a:lnTo>
                    <a:lnTo>
                      <a:pt x="0" y="876484"/>
                    </a:lnTo>
                    <a:close/>
                  </a:path>
                </a:pathLst>
              </a:custGeom>
              <a:gradFill rotWithShape="true">
                <a:gsLst>
                  <a:gs pos="0">
                    <a:srgbClr val="3C67BF">
                      <a:alpha val="100000"/>
                    </a:srgbClr>
                  </a:gs>
                  <a:gs pos="100000">
                    <a:srgbClr val="FFA81B">
                      <a:alpha val="100000"/>
                    </a:srgbClr>
                  </a:gs>
                </a:gsLst>
                <a:lin ang="0"/>
              </a:gradFill>
            </p:spPr>
          </p:sp>
          <p:sp>
            <p:nvSpPr>
              <p:cNvPr name="TextBox 84" id="84"/>
              <p:cNvSpPr txBox="true"/>
              <p:nvPr/>
            </p:nvSpPr>
            <p:spPr>
              <a:xfrm>
                <a:off x="0" y="-38100"/>
                <a:ext cx="51399" cy="914584"/>
              </a:xfrm>
              <a:prstGeom prst="rect">
                <a:avLst/>
              </a:prstGeom>
            </p:spPr>
            <p:txBody>
              <a:bodyPr anchor="ctr" rtlCol="false" tIns="50800" lIns="50800" bIns="50800" rIns="50800"/>
              <a:lstStyle/>
              <a:p>
                <a:pPr algn="ctr">
                  <a:lnSpc>
                    <a:spcPts val="2660"/>
                  </a:lnSpc>
                </a:pPr>
              </a:p>
            </p:txBody>
          </p:sp>
        </p:grpSp>
        <p:grpSp>
          <p:nvGrpSpPr>
            <p:cNvPr name="Group 85" id="85"/>
            <p:cNvGrpSpPr/>
            <p:nvPr/>
          </p:nvGrpSpPr>
          <p:grpSpPr>
            <a:xfrm rot="7717522">
              <a:off x="303548" y="88751"/>
              <a:ext cx="56776" cy="57818"/>
              <a:chOff x="0" y="0"/>
              <a:chExt cx="83501" cy="85034"/>
            </a:xfrm>
          </p:grpSpPr>
          <p:sp>
            <p:nvSpPr>
              <p:cNvPr name="Freeform 86" id="86"/>
              <p:cNvSpPr/>
              <p:nvPr/>
            </p:nvSpPr>
            <p:spPr>
              <a:xfrm flipH="false" flipV="false" rot="0">
                <a:off x="0" y="0"/>
                <a:ext cx="83501" cy="85034"/>
              </a:xfrm>
              <a:custGeom>
                <a:avLst/>
                <a:gdLst/>
                <a:ahLst/>
                <a:cxnLst/>
                <a:rect r="r" b="b" t="t" l="l"/>
                <a:pathLst>
                  <a:path h="85034" w="83501">
                    <a:moveTo>
                      <a:pt x="0" y="0"/>
                    </a:moveTo>
                    <a:lnTo>
                      <a:pt x="83501" y="0"/>
                    </a:lnTo>
                    <a:lnTo>
                      <a:pt x="83501" y="85034"/>
                    </a:lnTo>
                    <a:lnTo>
                      <a:pt x="0" y="85034"/>
                    </a:lnTo>
                    <a:close/>
                  </a:path>
                </a:pathLst>
              </a:custGeom>
              <a:gradFill rotWithShape="true">
                <a:gsLst>
                  <a:gs pos="0">
                    <a:srgbClr val="3C67BF">
                      <a:alpha val="100000"/>
                    </a:srgbClr>
                  </a:gs>
                  <a:gs pos="100000">
                    <a:srgbClr val="FFA81B">
                      <a:alpha val="100000"/>
                    </a:srgbClr>
                  </a:gs>
                </a:gsLst>
                <a:lin ang="0"/>
              </a:gradFill>
            </p:spPr>
          </p:sp>
          <p:sp>
            <p:nvSpPr>
              <p:cNvPr name="TextBox 87" id="87"/>
              <p:cNvSpPr txBox="true"/>
              <p:nvPr/>
            </p:nvSpPr>
            <p:spPr>
              <a:xfrm>
                <a:off x="0" y="-38100"/>
                <a:ext cx="83501" cy="123134"/>
              </a:xfrm>
              <a:prstGeom prst="rect">
                <a:avLst/>
              </a:prstGeom>
            </p:spPr>
            <p:txBody>
              <a:bodyPr anchor="ctr" rtlCol="false" tIns="50800" lIns="50800" bIns="50800" rIns="50800"/>
              <a:lstStyle/>
              <a:p>
                <a:pPr algn="ctr">
                  <a:lnSpc>
                    <a:spcPts val="2660"/>
                  </a:lnSpc>
                </a:pPr>
              </a:p>
            </p:txBody>
          </p:sp>
        </p:grpSp>
        <p:grpSp>
          <p:nvGrpSpPr>
            <p:cNvPr name="Group 88" id="88"/>
            <p:cNvGrpSpPr/>
            <p:nvPr/>
          </p:nvGrpSpPr>
          <p:grpSpPr>
            <a:xfrm rot="0">
              <a:off x="372034" y="234721"/>
              <a:ext cx="52133" cy="627690"/>
              <a:chOff x="0" y="0"/>
              <a:chExt cx="76672" cy="923149"/>
            </a:xfrm>
          </p:grpSpPr>
          <p:sp>
            <p:nvSpPr>
              <p:cNvPr name="Freeform 89" id="89"/>
              <p:cNvSpPr/>
              <p:nvPr/>
            </p:nvSpPr>
            <p:spPr>
              <a:xfrm flipH="false" flipV="false" rot="0">
                <a:off x="0" y="0"/>
                <a:ext cx="76672" cy="923149"/>
              </a:xfrm>
              <a:custGeom>
                <a:avLst/>
                <a:gdLst/>
                <a:ahLst/>
                <a:cxnLst/>
                <a:rect r="r" b="b" t="t" l="l"/>
                <a:pathLst>
                  <a:path h="923149" w="76672">
                    <a:moveTo>
                      <a:pt x="0" y="0"/>
                    </a:moveTo>
                    <a:lnTo>
                      <a:pt x="76672" y="0"/>
                    </a:lnTo>
                    <a:lnTo>
                      <a:pt x="76672" y="923149"/>
                    </a:lnTo>
                    <a:lnTo>
                      <a:pt x="0" y="923149"/>
                    </a:lnTo>
                    <a:close/>
                  </a:path>
                </a:pathLst>
              </a:custGeom>
              <a:gradFill rotWithShape="true">
                <a:gsLst>
                  <a:gs pos="0">
                    <a:srgbClr val="3C67BF">
                      <a:alpha val="100000"/>
                    </a:srgbClr>
                  </a:gs>
                  <a:gs pos="100000">
                    <a:srgbClr val="FFA81B">
                      <a:alpha val="100000"/>
                    </a:srgbClr>
                  </a:gs>
                </a:gsLst>
                <a:lin ang="0"/>
              </a:gradFill>
            </p:spPr>
          </p:sp>
          <p:sp>
            <p:nvSpPr>
              <p:cNvPr name="TextBox 90" id="90"/>
              <p:cNvSpPr txBox="true"/>
              <p:nvPr/>
            </p:nvSpPr>
            <p:spPr>
              <a:xfrm>
                <a:off x="0" y="-38100"/>
                <a:ext cx="76672" cy="961249"/>
              </a:xfrm>
              <a:prstGeom prst="rect">
                <a:avLst/>
              </a:prstGeom>
            </p:spPr>
            <p:txBody>
              <a:bodyPr anchor="ctr" rtlCol="false" tIns="50800" lIns="50800" bIns="50800" rIns="50800"/>
              <a:lstStyle/>
              <a:p>
                <a:pPr algn="ctr">
                  <a:lnSpc>
                    <a:spcPts val="2660"/>
                  </a:lnSpc>
                </a:pPr>
              </a:p>
            </p:txBody>
          </p:sp>
        </p:grpSp>
        <p:grpSp>
          <p:nvGrpSpPr>
            <p:cNvPr name="Group 91" id="91"/>
            <p:cNvGrpSpPr/>
            <p:nvPr/>
          </p:nvGrpSpPr>
          <p:grpSpPr>
            <a:xfrm rot="0">
              <a:off x="419989" y="220226"/>
              <a:ext cx="37532" cy="642185"/>
              <a:chOff x="0" y="0"/>
              <a:chExt cx="55199" cy="944467"/>
            </a:xfrm>
          </p:grpSpPr>
          <p:sp>
            <p:nvSpPr>
              <p:cNvPr name="Freeform 92" id="92"/>
              <p:cNvSpPr/>
              <p:nvPr/>
            </p:nvSpPr>
            <p:spPr>
              <a:xfrm flipH="false" flipV="false" rot="0">
                <a:off x="0" y="0"/>
                <a:ext cx="55199" cy="944467"/>
              </a:xfrm>
              <a:custGeom>
                <a:avLst/>
                <a:gdLst/>
                <a:ahLst/>
                <a:cxnLst/>
                <a:rect r="r" b="b" t="t" l="l"/>
                <a:pathLst>
                  <a:path h="944467" w="55199">
                    <a:moveTo>
                      <a:pt x="0" y="0"/>
                    </a:moveTo>
                    <a:lnTo>
                      <a:pt x="55199" y="0"/>
                    </a:lnTo>
                    <a:lnTo>
                      <a:pt x="55199" y="944467"/>
                    </a:lnTo>
                    <a:lnTo>
                      <a:pt x="0" y="944467"/>
                    </a:lnTo>
                    <a:close/>
                  </a:path>
                </a:pathLst>
              </a:custGeom>
              <a:gradFill rotWithShape="true">
                <a:gsLst>
                  <a:gs pos="0">
                    <a:srgbClr val="3C67BF">
                      <a:alpha val="100000"/>
                    </a:srgbClr>
                  </a:gs>
                  <a:gs pos="100000">
                    <a:srgbClr val="FFA81B">
                      <a:alpha val="100000"/>
                    </a:srgbClr>
                  </a:gs>
                </a:gsLst>
                <a:lin ang="0"/>
              </a:gradFill>
            </p:spPr>
          </p:sp>
          <p:sp>
            <p:nvSpPr>
              <p:cNvPr name="TextBox 93" id="93"/>
              <p:cNvSpPr txBox="true"/>
              <p:nvPr/>
            </p:nvSpPr>
            <p:spPr>
              <a:xfrm>
                <a:off x="0" y="-38100"/>
                <a:ext cx="55199" cy="982567"/>
              </a:xfrm>
              <a:prstGeom prst="rect">
                <a:avLst/>
              </a:prstGeom>
            </p:spPr>
            <p:txBody>
              <a:bodyPr anchor="ctr" rtlCol="false" tIns="50800" lIns="50800" bIns="50800" rIns="50800"/>
              <a:lstStyle/>
              <a:p>
                <a:pPr algn="ctr">
                  <a:lnSpc>
                    <a:spcPts val="2660"/>
                  </a:lnSpc>
                </a:pPr>
              </a:p>
            </p:txBody>
          </p:sp>
        </p:grpSp>
        <p:grpSp>
          <p:nvGrpSpPr>
            <p:cNvPr name="Group 94" id="94"/>
            <p:cNvGrpSpPr/>
            <p:nvPr/>
          </p:nvGrpSpPr>
          <p:grpSpPr>
            <a:xfrm rot="7717522">
              <a:off x="382755" y="198631"/>
              <a:ext cx="64253" cy="57818"/>
              <a:chOff x="0" y="0"/>
              <a:chExt cx="94497" cy="85034"/>
            </a:xfrm>
          </p:grpSpPr>
          <p:sp>
            <p:nvSpPr>
              <p:cNvPr name="Freeform 95" id="95"/>
              <p:cNvSpPr/>
              <p:nvPr/>
            </p:nvSpPr>
            <p:spPr>
              <a:xfrm flipH="false" flipV="false" rot="0">
                <a:off x="0" y="0"/>
                <a:ext cx="94497" cy="85034"/>
              </a:xfrm>
              <a:custGeom>
                <a:avLst/>
                <a:gdLst/>
                <a:ahLst/>
                <a:cxnLst/>
                <a:rect r="r" b="b" t="t" l="l"/>
                <a:pathLst>
                  <a:path h="85034" w="94497">
                    <a:moveTo>
                      <a:pt x="0" y="0"/>
                    </a:moveTo>
                    <a:lnTo>
                      <a:pt x="94497" y="0"/>
                    </a:lnTo>
                    <a:lnTo>
                      <a:pt x="94497" y="85034"/>
                    </a:lnTo>
                    <a:lnTo>
                      <a:pt x="0" y="85034"/>
                    </a:lnTo>
                    <a:close/>
                  </a:path>
                </a:pathLst>
              </a:custGeom>
              <a:gradFill rotWithShape="true">
                <a:gsLst>
                  <a:gs pos="0">
                    <a:srgbClr val="3C67BF">
                      <a:alpha val="100000"/>
                    </a:srgbClr>
                  </a:gs>
                  <a:gs pos="100000">
                    <a:srgbClr val="FFA81B">
                      <a:alpha val="100000"/>
                    </a:srgbClr>
                  </a:gs>
                </a:gsLst>
                <a:lin ang="0"/>
              </a:gradFill>
            </p:spPr>
          </p:sp>
          <p:sp>
            <p:nvSpPr>
              <p:cNvPr name="TextBox 96" id="96"/>
              <p:cNvSpPr txBox="true"/>
              <p:nvPr/>
            </p:nvSpPr>
            <p:spPr>
              <a:xfrm>
                <a:off x="0" y="-38100"/>
                <a:ext cx="94497" cy="123134"/>
              </a:xfrm>
              <a:prstGeom prst="rect">
                <a:avLst/>
              </a:prstGeom>
            </p:spPr>
            <p:txBody>
              <a:bodyPr anchor="ctr" rtlCol="false" tIns="50800" lIns="50800" bIns="50800" rIns="50800"/>
              <a:lstStyle/>
              <a:p>
                <a:pPr algn="ctr">
                  <a:lnSpc>
                    <a:spcPts val="2660"/>
                  </a:lnSpc>
                </a:pPr>
              </a:p>
            </p:txBody>
          </p:sp>
        </p:grpSp>
        <p:grpSp>
          <p:nvGrpSpPr>
            <p:cNvPr name="Group 97" id="97"/>
            <p:cNvGrpSpPr/>
            <p:nvPr/>
          </p:nvGrpSpPr>
          <p:grpSpPr>
            <a:xfrm rot="0">
              <a:off x="457521" y="160333"/>
              <a:ext cx="52133" cy="627690"/>
              <a:chOff x="0" y="0"/>
              <a:chExt cx="76672" cy="923149"/>
            </a:xfrm>
          </p:grpSpPr>
          <p:sp>
            <p:nvSpPr>
              <p:cNvPr name="Freeform 98" id="98"/>
              <p:cNvSpPr/>
              <p:nvPr/>
            </p:nvSpPr>
            <p:spPr>
              <a:xfrm flipH="false" flipV="false" rot="0">
                <a:off x="0" y="0"/>
                <a:ext cx="76672" cy="923149"/>
              </a:xfrm>
              <a:custGeom>
                <a:avLst/>
                <a:gdLst/>
                <a:ahLst/>
                <a:cxnLst/>
                <a:rect r="r" b="b" t="t" l="l"/>
                <a:pathLst>
                  <a:path h="923149" w="76672">
                    <a:moveTo>
                      <a:pt x="0" y="0"/>
                    </a:moveTo>
                    <a:lnTo>
                      <a:pt x="76672" y="0"/>
                    </a:lnTo>
                    <a:lnTo>
                      <a:pt x="76672" y="923149"/>
                    </a:lnTo>
                    <a:lnTo>
                      <a:pt x="0" y="923149"/>
                    </a:lnTo>
                    <a:close/>
                  </a:path>
                </a:pathLst>
              </a:custGeom>
              <a:gradFill rotWithShape="true">
                <a:gsLst>
                  <a:gs pos="0">
                    <a:srgbClr val="3C67BF">
                      <a:alpha val="100000"/>
                    </a:srgbClr>
                  </a:gs>
                  <a:gs pos="100000">
                    <a:srgbClr val="FFA81B">
                      <a:alpha val="100000"/>
                    </a:srgbClr>
                  </a:gs>
                </a:gsLst>
                <a:lin ang="0"/>
              </a:gradFill>
            </p:spPr>
          </p:sp>
          <p:sp>
            <p:nvSpPr>
              <p:cNvPr name="TextBox 99" id="99"/>
              <p:cNvSpPr txBox="true"/>
              <p:nvPr/>
            </p:nvSpPr>
            <p:spPr>
              <a:xfrm>
                <a:off x="0" y="-38100"/>
                <a:ext cx="76672" cy="961249"/>
              </a:xfrm>
              <a:prstGeom prst="rect">
                <a:avLst/>
              </a:prstGeom>
            </p:spPr>
            <p:txBody>
              <a:bodyPr anchor="ctr" rtlCol="false" tIns="50800" lIns="50800" bIns="50800" rIns="50800"/>
              <a:lstStyle/>
              <a:p>
                <a:pPr algn="ctr">
                  <a:lnSpc>
                    <a:spcPts val="2660"/>
                  </a:lnSpc>
                </a:pPr>
              </a:p>
            </p:txBody>
          </p:sp>
        </p:grpSp>
        <p:grpSp>
          <p:nvGrpSpPr>
            <p:cNvPr name="Group 100" id="100"/>
            <p:cNvGrpSpPr/>
            <p:nvPr/>
          </p:nvGrpSpPr>
          <p:grpSpPr>
            <a:xfrm rot="0">
              <a:off x="505476" y="145838"/>
              <a:ext cx="37532" cy="642185"/>
              <a:chOff x="0" y="0"/>
              <a:chExt cx="55199" cy="944467"/>
            </a:xfrm>
          </p:grpSpPr>
          <p:sp>
            <p:nvSpPr>
              <p:cNvPr name="Freeform 101" id="101"/>
              <p:cNvSpPr/>
              <p:nvPr/>
            </p:nvSpPr>
            <p:spPr>
              <a:xfrm flipH="false" flipV="false" rot="0">
                <a:off x="0" y="0"/>
                <a:ext cx="55199" cy="944467"/>
              </a:xfrm>
              <a:custGeom>
                <a:avLst/>
                <a:gdLst/>
                <a:ahLst/>
                <a:cxnLst/>
                <a:rect r="r" b="b" t="t" l="l"/>
                <a:pathLst>
                  <a:path h="944467" w="55199">
                    <a:moveTo>
                      <a:pt x="0" y="0"/>
                    </a:moveTo>
                    <a:lnTo>
                      <a:pt x="55199" y="0"/>
                    </a:lnTo>
                    <a:lnTo>
                      <a:pt x="55199" y="944467"/>
                    </a:lnTo>
                    <a:lnTo>
                      <a:pt x="0" y="944467"/>
                    </a:lnTo>
                    <a:close/>
                  </a:path>
                </a:pathLst>
              </a:custGeom>
              <a:gradFill rotWithShape="true">
                <a:gsLst>
                  <a:gs pos="0">
                    <a:srgbClr val="3C67BF">
                      <a:alpha val="100000"/>
                    </a:srgbClr>
                  </a:gs>
                  <a:gs pos="100000">
                    <a:srgbClr val="FFA81B">
                      <a:alpha val="100000"/>
                    </a:srgbClr>
                  </a:gs>
                </a:gsLst>
                <a:lin ang="0"/>
              </a:gradFill>
            </p:spPr>
          </p:sp>
          <p:sp>
            <p:nvSpPr>
              <p:cNvPr name="TextBox 102" id="102"/>
              <p:cNvSpPr txBox="true"/>
              <p:nvPr/>
            </p:nvSpPr>
            <p:spPr>
              <a:xfrm>
                <a:off x="0" y="-38100"/>
                <a:ext cx="55199" cy="982567"/>
              </a:xfrm>
              <a:prstGeom prst="rect">
                <a:avLst/>
              </a:prstGeom>
            </p:spPr>
            <p:txBody>
              <a:bodyPr anchor="ctr" rtlCol="false" tIns="50800" lIns="50800" bIns="50800" rIns="50800"/>
              <a:lstStyle/>
              <a:p>
                <a:pPr algn="ctr">
                  <a:lnSpc>
                    <a:spcPts val="2660"/>
                  </a:lnSpc>
                </a:pPr>
              </a:p>
            </p:txBody>
          </p:sp>
        </p:grpSp>
        <p:grpSp>
          <p:nvGrpSpPr>
            <p:cNvPr name="Group 103" id="103"/>
            <p:cNvGrpSpPr/>
            <p:nvPr/>
          </p:nvGrpSpPr>
          <p:grpSpPr>
            <a:xfrm rot="7717522">
              <a:off x="468242" y="124243"/>
              <a:ext cx="64253" cy="57818"/>
              <a:chOff x="0" y="0"/>
              <a:chExt cx="94497" cy="85034"/>
            </a:xfrm>
          </p:grpSpPr>
          <p:sp>
            <p:nvSpPr>
              <p:cNvPr name="Freeform 104" id="104"/>
              <p:cNvSpPr/>
              <p:nvPr/>
            </p:nvSpPr>
            <p:spPr>
              <a:xfrm flipH="false" flipV="false" rot="0">
                <a:off x="0" y="0"/>
                <a:ext cx="94497" cy="85034"/>
              </a:xfrm>
              <a:custGeom>
                <a:avLst/>
                <a:gdLst/>
                <a:ahLst/>
                <a:cxnLst/>
                <a:rect r="r" b="b" t="t" l="l"/>
                <a:pathLst>
                  <a:path h="85034" w="94497">
                    <a:moveTo>
                      <a:pt x="0" y="0"/>
                    </a:moveTo>
                    <a:lnTo>
                      <a:pt x="94497" y="0"/>
                    </a:lnTo>
                    <a:lnTo>
                      <a:pt x="94497" y="85034"/>
                    </a:lnTo>
                    <a:lnTo>
                      <a:pt x="0" y="85034"/>
                    </a:lnTo>
                    <a:close/>
                  </a:path>
                </a:pathLst>
              </a:custGeom>
              <a:gradFill rotWithShape="true">
                <a:gsLst>
                  <a:gs pos="0">
                    <a:srgbClr val="3C67BF">
                      <a:alpha val="100000"/>
                    </a:srgbClr>
                  </a:gs>
                  <a:gs pos="100000">
                    <a:srgbClr val="FFA81B">
                      <a:alpha val="100000"/>
                    </a:srgbClr>
                  </a:gs>
                </a:gsLst>
                <a:lin ang="0"/>
              </a:gradFill>
            </p:spPr>
          </p:sp>
          <p:sp>
            <p:nvSpPr>
              <p:cNvPr name="TextBox 105" id="105"/>
              <p:cNvSpPr txBox="true"/>
              <p:nvPr/>
            </p:nvSpPr>
            <p:spPr>
              <a:xfrm>
                <a:off x="0" y="-38100"/>
                <a:ext cx="94497" cy="123134"/>
              </a:xfrm>
              <a:prstGeom prst="rect">
                <a:avLst/>
              </a:prstGeom>
            </p:spPr>
            <p:txBody>
              <a:bodyPr anchor="ctr" rtlCol="false" tIns="50800" lIns="50800" bIns="50800" rIns="50800"/>
              <a:lstStyle/>
              <a:p>
                <a:pPr algn="ctr">
                  <a:lnSpc>
                    <a:spcPts val="2660"/>
                  </a:lnSpc>
                </a:pPr>
              </a:p>
            </p:txBody>
          </p:sp>
        </p:grpSp>
        <p:grpSp>
          <p:nvGrpSpPr>
            <p:cNvPr name="Group 106" id="106"/>
            <p:cNvGrpSpPr/>
            <p:nvPr/>
          </p:nvGrpSpPr>
          <p:grpSpPr>
            <a:xfrm rot="0">
              <a:off x="543008" y="192206"/>
              <a:ext cx="52133" cy="627690"/>
              <a:chOff x="0" y="0"/>
              <a:chExt cx="76672" cy="923149"/>
            </a:xfrm>
          </p:grpSpPr>
          <p:sp>
            <p:nvSpPr>
              <p:cNvPr name="Freeform 107" id="107"/>
              <p:cNvSpPr/>
              <p:nvPr/>
            </p:nvSpPr>
            <p:spPr>
              <a:xfrm flipH="false" flipV="false" rot="0">
                <a:off x="0" y="0"/>
                <a:ext cx="76672" cy="923149"/>
              </a:xfrm>
              <a:custGeom>
                <a:avLst/>
                <a:gdLst/>
                <a:ahLst/>
                <a:cxnLst/>
                <a:rect r="r" b="b" t="t" l="l"/>
                <a:pathLst>
                  <a:path h="923149" w="76672">
                    <a:moveTo>
                      <a:pt x="0" y="0"/>
                    </a:moveTo>
                    <a:lnTo>
                      <a:pt x="76672" y="0"/>
                    </a:lnTo>
                    <a:lnTo>
                      <a:pt x="76672" y="923149"/>
                    </a:lnTo>
                    <a:lnTo>
                      <a:pt x="0" y="923149"/>
                    </a:lnTo>
                    <a:close/>
                  </a:path>
                </a:pathLst>
              </a:custGeom>
              <a:gradFill rotWithShape="true">
                <a:gsLst>
                  <a:gs pos="0">
                    <a:srgbClr val="3C67BF">
                      <a:alpha val="100000"/>
                    </a:srgbClr>
                  </a:gs>
                  <a:gs pos="100000">
                    <a:srgbClr val="FFA81B">
                      <a:alpha val="100000"/>
                    </a:srgbClr>
                  </a:gs>
                </a:gsLst>
                <a:lin ang="0"/>
              </a:gradFill>
            </p:spPr>
          </p:sp>
          <p:sp>
            <p:nvSpPr>
              <p:cNvPr name="TextBox 108" id="108"/>
              <p:cNvSpPr txBox="true"/>
              <p:nvPr/>
            </p:nvSpPr>
            <p:spPr>
              <a:xfrm>
                <a:off x="0" y="-38100"/>
                <a:ext cx="76672" cy="961249"/>
              </a:xfrm>
              <a:prstGeom prst="rect">
                <a:avLst/>
              </a:prstGeom>
            </p:spPr>
            <p:txBody>
              <a:bodyPr anchor="ctr" rtlCol="false" tIns="50800" lIns="50800" bIns="50800" rIns="50800"/>
              <a:lstStyle/>
              <a:p>
                <a:pPr algn="ctr">
                  <a:lnSpc>
                    <a:spcPts val="2660"/>
                  </a:lnSpc>
                </a:pPr>
              </a:p>
            </p:txBody>
          </p:sp>
        </p:grpSp>
        <p:grpSp>
          <p:nvGrpSpPr>
            <p:cNvPr name="Group 109" id="109"/>
            <p:cNvGrpSpPr/>
            <p:nvPr/>
          </p:nvGrpSpPr>
          <p:grpSpPr>
            <a:xfrm rot="0">
              <a:off x="590962" y="177711"/>
              <a:ext cx="37532" cy="642185"/>
              <a:chOff x="0" y="0"/>
              <a:chExt cx="55199" cy="944467"/>
            </a:xfrm>
          </p:grpSpPr>
          <p:sp>
            <p:nvSpPr>
              <p:cNvPr name="Freeform 110" id="110"/>
              <p:cNvSpPr/>
              <p:nvPr/>
            </p:nvSpPr>
            <p:spPr>
              <a:xfrm flipH="false" flipV="false" rot="0">
                <a:off x="0" y="0"/>
                <a:ext cx="55199" cy="944467"/>
              </a:xfrm>
              <a:custGeom>
                <a:avLst/>
                <a:gdLst/>
                <a:ahLst/>
                <a:cxnLst/>
                <a:rect r="r" b="b" t="t" l="l"/>
                <a:pathLst>
                  <a:path h="944467" w="55199">
                    <a:moveTo>
                      <a:pt x="0" y="0"/>
                    </a:moveTo>
                    <a:lnTo>
                      <a:pt x="55199" y="0"/>
                    </a:lnTo>
                    <a:lnTo>
                      <a:pt x="55199" y="944467"/>
                    </a:lnTo>
                    <a:lnTo>
                      <a:pt x="0" y="944467"/>
                    </a:lnTo>
                    <a:close/>
                  </a:path>
                </a:pathLst>
              </a:custGeom>
              <a:gradFill rotWithShape="true">
                <a:gsLst>
                  <a:gs pos="0">
                    <a:srgbClr val="3C67BF">
                      <a:alpha val="100000"/>
                    </a:srgbClr>
                  </a:gs>
                  <a:gs pos="100000">
                    <a:srgbClr val="FFA81B">
                      <a:alpha val="100000"/>
                    </a:srgbClr>
                  </a:gs>
                </a:gsLst>
                <a:lin ang="0"/>
              </a:gradFill>
            </p:spPr>
          </p:sp>
          <p:sp>
            <p:nvSpPr>
              <p:cNvPr name="TextBox 111" id="111"/>
              <p:cNvSpPr txBox="true"/>
              <p:nvPr/>
            </p:nvSpPr>
            <p:spPr>
              <a:xfrm>
                <a:off x="0" y="-38100"/>
                <a:ext cx="55199" cy="982567"/>
              </a:xfrm>
              <a:prstGeom prst="rect">
                <a:avLst/>
              </a:prstGeom>
            </p:spPr>
            <p:txBody>
              <a:bodyPr anchor="ctr" rtlCol="false" tIns="50800" lIns="50800" bIns="50800" rIns="50800"/>
              <a:lstStyle/>
              <a:p>
                <a:pPr algn="ctr">
                  <a:lnSpc>
                    <a:spcPts val="2660"/>
                  </a:lnSpc>
                </a:pPr>
              </a:p>
            </p:txBody>
          </p:sp>
        </p:grpSp>
        <p:grpSp>
          <p:nvGrpSpPr>
            <p:cNvPr name="Group 112" id="112"/>
            <p:cNvGrpSpPr/>
            <p:nvPr/>
          </p:nvGrpSpPr>
          <p:grpSpPr>
            <a:xfrm rot="7717522">
              <a:off x="553729" y="156116"/>
              <a:ext cx="64253" cy="57818"/>
              <a:chOff x="0" y="0"/>
              <a:chExt cx="94497" cy="85034"/>
            </a:xfrm>
          </p:grpSpPr>
          <p:sp>
            <p:nvSpPr>
              <p:cNvPr name="Freeform 113" id="113"/>
              <p:cNvSpPr/>
              <p:nvPr/>
            </p:nvSpPr>
            <p:spPr>
              <a:xfrm flipH="false" flipV="false" rot="0">
                <a:off x="0" y="0"/>
                <a:ext cx="94497" cy="85034"/>
              </a:xfrm>
              <a:custGeom>
                <a:avLst/>
                <a:gdLst/>
                <a:ahLst/>
                <a:cxnLst/>
                <a:rect r="r" b="b" t="t" l="l"/>
                <a:pathLst>
                  <a:path h="85034" w="94497">
                    <a:moveTo>
                      <a:pt x="0" y="0"/>
                    </a:moveTo>
                    <a:lnTo>
                      <a:pt x="94497" y="0"/>
                    </a:lnTo>
                    <a:lnTo>
                      <a:pt x="94497" y="85034"/>
                    </a:lnTo>
                    <a:lnTo>
                      <a:pt x="0" y="85034"/>
                    </a:lnTo>
                    <a:close/>
                  </a:path>
                </a:pathLst>
              </a:custGeom>
              <a:gradFill rotWithShape="true">
                <a:gsLst>
                  <a:gs pos="0">
                    <a:srgbClr val="3C67BF">
                      <a:alpha val="100000"/>
                    </a:srgbClr>
                  </a:gs>
                  <a:gs pos="100000">
                    <a:srgbClr val="FFA81B">
                      <a:alpha val="100000"/>
                    </a:srgbClr>
                  </a:gs>
                </a:gsLst>
                <a:lin ang="0"/>
              </a:gradFill>
            </p:spPr>
          </p:sp>
          <p:sp>
            <p:nvSpPr>
              <p:cNvPr name="TextBox 114" id="114"/>
              <p:cNvSpPr txBox="true"/>
              <p:nvPr/>
            </p:nvSpPr>
            <p:spPr>
              <a:xfrm>
                <a:off x="0" y="-38100"/>
                <a:ext cx="94497" cy="123134"/>
              </a:xfrm>
              <a:prstGeom prst="rect">
                <a:avLst/>
              </a:prstGeom>
            </p:spPr>
            <p:txBody>
              <a:bodyPr anchor="ctr" rtlCol="false" tIns="50800" lIns="50800" bIns="50800" rIns="50800"/>
              <a:lstStyle/>
              <a:p>
                <a:pPr algn="ctr">
                  <a:lnSpc>
                    <a:spcPts val="2660"/>
                  </a:lnSpc>
                </a:pPr>
              </a:p>
            </p:txBody>
          </p:sp>
        </p:grpSp>
        <p:grpSp>
          <p:nvGrpSpPr>
            <p:cNvPr name="Group 115" id="115"/>
            <p:cNvGrpSpPr/>
            <p:nvPr/>
          </p:nvGrpSpPr>
          <p:grpSpPr>
            <a:xfrm rot="0">
              <a:off x="628494" y="270552"/>
              <a:ext cx="52133" cy="627690"/>
              <a:chOff x="0" y="0"/>
              <a:chExt cx="76672" cy="923149"/>
            </a:xfrm>
          </p:grpSpPr>
          <p:sp>
            <p:nvSpPr>
              <p:cNvPr name="Freeform 116" id="116"/>
              <p:cNvSpPr/>
              <p:nvPr/>
            </p:nvSpPr>
            <p:spPr>
              <a:xfrm flipH="false" flipV="false" rot="0">
                <a:off x="0" y="0"/>
                <a:ext cx="76672" cy="923149"/>
              </a:xfrm>
              <a:custGeom>
                <a:avLst/>
                <a:gdLst/>
                <a:ahLst/>
                <a:cxnLst/>
                <a:rect r="r" b="b" t="t" l="l"/>
                <a:pathLst>
                  <a:path h="923149" w="76672">
                    <a:moveTo>
                      <a:pt x="0" y="0"/>
                    </a:moveTo>
                    <a:lnTo>
                      <a:pt x="76672" y="0"/>
                    </a:lnTo>
                    <a:lnTo>
                      <a:pt x="76672" y="923149"/>
                    </a:lnTo>
                    <a:lnTo>
                      <a:pt x="0" y="923149"/>
                    </a:lnTo>
                    <a:close/>
                  </a:path>
                </a:pathLst>
              </a:custGeom>
              <a:gradFill rotWithShape="true">
                <a:gsLst>
                  <a:gs pos="0">
                    <a:srgbClr val="3C67BF">
                      <a:alpha val="100000"/>
                    </a:srgbClr>
                  </a:gs>
                  <a:gs pos="100000">
                    <a:srgbClr val="FFA81B">
                      <a:alpha val="100000"/>
                    </a:srgbClr>
                  </a:gs>
                </a:gsLst>
                <a:lin ang="0"/>
              </a:gradFill>
            </p:spPr>
          </p:sp>
          <p:sp>
            <p:nvSpPr>
              <p:cNvPr name="TextBox 117" id="117"/>
              <p:cNvSpPr txBox="true"/>
              <p:nvPr/>
            </p:nvSpPr>
            <p:spPr>
              <a:xfrm>
                <a:off x="0" y="-38100"/>
                <a:ext cx="76672" cy="961249"/>
              </a:xfrm>
              <a:prstGeom prst="rect">
                <a:avLst/>
              </a:prstGeom>
            </p:spPr>
            <p:txBody>
              <a:bodyPr anchor="ctr" rtlCol="false" tIns="50800" lIns="50800" bIns="50800" rIns="50800"/>
              <a:lstStyle/>
              <a:p>
                <a:pPr algn="ctr">
                  <a:lnSpc>
                    <a:spcPts val="2660"/>
                  </a:lnSpc>
                </a:pPr>
              </a:p>
            </p:txBody>
          </p:sp>
        </p:grpSp>
        <p:grpSp>
          <p:nvGrpSpPr>
            <p:cNvPr name="Group 118" id="118"/>
            <p:cNvGrpSpPr/>
            <p:nvPr/>
          </p:nvGrpSpPr>
          <p:grpSpPr>
            <a:xfrm rot="0">
              <a:off x="676449" y="256057"/>
              <a:ext cx="37532" cy="642185"/>
              <a:chOff x="0" y="0"/>
              <a:chExt cx="55199" cy="944467"/>
            </a:xfrm>
          </p:grpSpPr>
          <p:sp>
            <p:nvSpPr>
              <p:cNvPr name="Freeform 119" id="119"/>
              <p:cNvSpPr/>
              <p:nvPr/>
            </p:nvSpPr>
            <p:spPr>
              <a:xfrm flipH="false" flipV="false" rot="0">
                <a:off x="0" y="0"/>
                <a:ext cx="55199" cy="944467"/>
              </a:xfrm>
              <a:custGeom>
                <a:avLst/>
                <a:gdLst/>
                <a:ahLst/>
                <a:cxnLst/>
                <a:rect r="r" b="b" t="t" l="l"/>
                <a:pathLst>
                  <a:path h="944467" w="55199">
                    <a:moveTo>
                      <a:pt x="0" y="0"/>
                    </a:moveTo>
                    <a:lnTo>
                      <a:pt x="55199" y="0"/>
                    </a:lnTo>
                    <a:lnTo>
                      <a:pt x="55199" y="944467"/>
                    </a:lnTo>
                    <a:lnTo>
                      <a:pt x="0" y="944467"/>
                    </a:lnTo>
                    <a:close/>
                  </a:path>
                </a:pathLst>
              </a:custGeom>
              <a:gradFill rotWithShape="true">
                <a:gsLst>
                  <a:gs pos="0">
                    <a:srgbClr val="3C67BF">
                      <a:alpha val="100000"/>
                    </a:srgbClr>
                  </a:gs>
                  <a:gs pos="100000">
                    <a:srgbClr val="FFA81B">
                      <a:alpha val="100000"/>
                    </a:srgbClr>
                  </a:gs>
                </a:gsLst>
                <a:lin ang="0"/>
              </a:gradFill>
            </p:spPr>
          </p:sp>
          <p:sp>
            <p:nvSpPr>
              <p:cNvPr name="TextBox 120" id="120"/>
              <p:cNvSpPr txBox="true"/>
              <p:nvPr/>
            </p:nvSpPr>
            <p:spPr>
              <a:xfrm>
                <a:off x="0" y="-38100"/>
                <a:ext cx="55199" cy="982567"/>
              </a:xfrm>
              <a:prstGeom prst="rect">
                <a:avLst/>
              </a:prstGeom>
            </p:spPr>
            <p:txBody>
              <a:bodyPr anchor="ctr" rtlCol="false" tIns="50800" lIns="50800" bIns="50800" rIns="50800"/>
              <a:lstStyle/>
              <a:p>
                <a:pPr algn="ctr">
                  <a:lnSpc>
                    <a:spcPts val="2660"/>
                  </a:lnSpc>
                </a:pPr>
              </a:p>
            </p:txBody>
          </p:sp>
        </p:grpSp>
        <p:grpSp>
          <p:nvGrpSpPr>
            <p:cNvPr name="Group 121" id="121"/>
            <p:cNvGrpSpPr/>
            <p:nvPr/>
          </p:nvGrpSpPr>
          <p:grpSpPr>
            <a:xfrm rot="7717522">
              <a:off x="639216" y="234462"/>
              <a:ext cx="64253" cy="57818"/>
              <a:chOff x="0" y="0"/>
              <a:chExt cx="94497" cy="85034"/>
            </a:xfrm>
          </p:grpSpPr>
          <p:sp>
            <p:nvSpPr>
              <p:cNvPr name="Freeform 122" id="122"/>
              <p:cNvSpPr/>
              <p:nvPr/>
            </p:nvSpPr>
            <p:spPr>
              <a:xfrm flipH="false" flipV="false" rot="0">
                <a:off x="0" y="0"/>
                <a:ext cx="94497" cy="85034"/>
              </a:xfrm>
              <a:custGeom>
                <a:avLst/>
                <a:gdLst/>
                <a:ahLst/>
                <a:cxnLst/>
                <a:rect r="r" b="b" t="t" l="l"/>
                <a:pathLst>
                  <a:path h="85034" w="94497">
                    <a:moveTo>
                      <a:pt x="0" y="0"/>
                    </a:moveTo>
                    <a:lnTo>
                      <a:pt x="94497" y="0"/>
                    </a:lnTo>
                    <a:lnTo>
                      <a:pt x="94497" y="85034"/>
                    </a:lnTo>
                    <a:lnTo>
                      <a:pt x="0" y="85034"/>
                    </a:lnTo>
                    <a:close/>
                  </a:path>
                </a:pathLst>
              </a:custGeom>
              <a:gradFill rotWithShape="true">
                <a:gsLst>
                  <a:gs pos="0">
                    <a:srgbClr val="3C67BF">
                      <a:alpha val="100000"/>
                    </a:srgbClr>
                  </a:gs>
                  <a:gs pos="100000">
                    <a:srgbClr val="FFA81B">
                      <a:alpha val="100000"/>
                    </a:srgbClr>
                  </a:gs>
                </a:gsLst>
                <a:lin ang="0"/>
              </a:gradFill>
            </p:spPr>
          </p:sp>
          <p:sp>
            <p:nvSpPr>
              <p:cNvPr name="TextBox 123" id="123"/>
              <p:cNvSpPr txBox="true"/>
              <p:nvPr/>
            </p:nvSpPr>
            <p:spPr>
              <a:xfrm>
                <a:off x="0" y="-38100"/>
                <a:ext cx="94497" cy="123134"/>
              </a:xfrm>
              <a:prstGeom prst="rect">
                <a:avLst/>
              </a:prstGeom>
            </p:spPr>
            <p:txBody>
              <a:bodyPr anchor="ctr" rtlCol="false" tIns="50800" lIns="50800" bIns="50800" rIns="50800"/>
              <a:lstStyle/>
              <a:p>
                <a:pPr algn="ctr">
                  <a:lnSpc>
                    <a:spcPts val="2660"/>
                  </a:lnSpc>
                </a:pPr>
              </a:p>
            </p:txBody>
          </p:sp>
        </p:grpSp>
        <p:grpSp>
          <p:nvGrpSpPr>
            <p:cNvPr name="Group 124" id="124"/>
            <p:cNvGrpSpPr/>
            <p:nvPr/>
          </p:nvGrpSpPr>
          <p:grpSpPr>
            <a:xfrm rot="0">
              <a:off x="713781" y="156643"/>
              <a:ext cx="52133" cy="627690"/>
              <a:chOff x="0" y="0"/>
              <a:chExt cx="76672" cy="923149"/>
            </a:xfrm>
          </p:grpSpPr>
          <p:sp>
            <p:nvSpPr>
              <p:cNvPr name="Freeform 125" id="125"/>
              <p:cNvSpPr/>
              <p:nvPr/>
            </p:nvSpPr>
            <p:spPr>
              <a:xfrm flipH="false" flipV="false" rot="0">
                <a:off x="0" y="0"/>
                <a:ext cx="76672" cy="923149"/>
              </a:xfrm>
              <a:custGeom>
                <a:avLst/>
                <a:gdLst/>
                <a:ahLst/>
                <a:cxnLst/>
                <a:rect r="r" b="b" t="t" l="l"/>
                <a:pathLst>
                  <a:path h="923149" w="76672">
                    <a:moveTo>
                      <a:pt x="0" y="0"/>
                    </a:moveTo>
                    <a:lnTo>
                      <a:pt x="76672" y="0"/>
                    </a:lnTo>
                    <a:lnTo>
                      <a:pt x="76672" y="923149"/>
                    </a:lnTo>
                    <a:lnTo>
                      <a:pt x="0" y="923149"/>
                    </a:lnTo>
                    <a:close/>
                  </a:path>
                </a:pathLst>
              </a:custGeom>
              <a:gradFill rotWithShape="true">
                <a:gsLst>
                  <a:gs pos="0">
                    <a:srgbClr val="3C67BF">
                      <a:alpha val="100000"/>
                    </a:srgbClr>
                  </a:gs>
                  <a:gs pos="100000">
                    <a:srgbClr val="FFA81B">
                      <a:alpha val="100000"/>
                    </a:srgbClr>
                  </a:gs>
                </a:gsLst>
                <a:lin ang="0"/>
              </a:gradFill>
            </p:spPr>
          </p:sp>
          <p:sp>
            <p:nvSpPr>
              <p:cNvPr name="TextBox 126" id="126"/>
              <p:cNvSpPr txBox="true"/>
              <p:nvPr/>
            </p:nvSpPr>
            <p:spPr>
              <a:xfrm>
                <a:off x="0" y="-38100"/>
                <a:ext cx="76672" cy="961249"/>
              </a:xfrm>
              <a:prstGeom prst="rect">
                <a:avLst/>
              </a:prstGeom>
            </p:spPr>
            <p:txBody>
              <a:bodyPr anchor="ctr" rtlCol="false" tIns="50800" lIns="50800" bIns="50800" rIns="50800"/>
              <a:lstStyle/>
              <a:p>
                <a:pPr algn="ctr">
                  <a:lnSpc>
                    <a:spcPts val="2660"/>
                  </a:lnSpc>
                </a:pPr>
              </a:p>
            </p:txBody>
          </p:sp>
        </p:grpSp>
        <p:grpSp>
          <p:nvGrpSpPr>
            <p:cNvPr name="Group 127" id="127"/>
            <p:cNvGrpSpPr/>
            <p:nvPr/>
          </p:nvGrpSpPr>
          <p:grpSpPr>
            <a:xfrm rot="0">
              <a:off x="761736" y="142148"/>
              <a:ext cx="37532" cy="642185"/>
              <a:chOff x="0" y="0"/>
              <a:chExt cx="55199" cy="944467"/>
            </a:xfrm>
          </p:grpSpPr>
          <p:sp>
            <p:nvSpPr>
              <p:cNvPr name="Freeform 128" id="128"/>
              <p:cNvSpPr/>
              <p:nvPr/>
            </p:nvSpPr>
            <p:spPr>
              <a:xfrm flipH="false" flipV="false" rot="0">
                <a:off x="0" y="0"/>
                <a:ext cx="55199" cy="944467"/>
              </a:xfrm>
              <a:custGeom>
                <a:avLst/>
                <a:gdLst/>
                <a:ahLst/>
                <a:cxnLst/>
                <a:rect r="r" b="b" t="t" l="l"/>
                <a:pathLst>
                  <a:path h="944467" w="55199">
                    <a:moveTo>
                      <a:pt x="0" y="0"/>
                    </a:moveTo>
                    <a:lnTo>
                      <a:pt x="55199" y="0"/>
                    </a:lnTo>
                    <a:lnTo>
                      <a:pt x="55199" y="944467"/>
                    </a:lnTo>
                    <a:lnTo>
                      <a:pt x="0" y="944467"/>
                    </a:lnTo>
                    <a:close/>
                  </a:path>
                </a:pathLst>
              </a:custGeom>
              <a:gradFill rotWithShape="true">
                <a:gsLst>
                  <a:gs pos="0">
                    <a:srgbClr val="3C67BF">
                      <a:alpha val="100000"/>
                    </a:srgbClr>
                  </a:gs>
                  <a:gs pos="100000">
                    <a:srgbClr val="FFA81B">
                      <a:alpha val="100000"/>
                    </a:srgbClr>
                  </a:gs>
                </a:gsLst>
                <a:lin ang="0"/>
              </a:gradFill>
            </p:spPr>
          </p:sp>
          <p:sp>
            <p:nvSpPr>
              <p:cNvPr name="TextBox 129" id="129"/>
              <p:cNvSpPr txBox="true"/>
              <p:nvPr/>
            </p:nvSpPr>
            <p:spPr>
              <a:xfrm>
                <a:off x="0" y="-38100"/>
                <a:ext cx="55199" cy="982567"/>
              </a:xfrm>
              <a:prstGeom prst="rect">
                <a:avLst/>
              </a:prstGeom>
            </p:spPr>
            <p:txBody>
              <a:bodyPr anchor="ctr" rtlCol="false" tIns="50800" lIns="50800" bIns="50800" rIns="50800"/>
              <a:lstStyle/>
              <a:p>
                <a:pPr algn="ctr">
                  <a:lnSpc>
                    <a:spcPts val="2660"/>
                  </a:lnSpc>
                </a:pPr>
              </a:p>
            </p:txBody>
          </p:sp>
        </p:grpSp>
        <p:grpSp>
          <p:nvGrpSpPr>
            <p:cNvPr name="Group 130" id="130"/>
            <p:cNvGrpSpPr/>
            <p:nvPr/>
          </p:nvGrpSpPr>
          <p:grpSpPr>
            <a:xfrm rot="7717522">
              <a:off x="724502" y="120553"/>
              <a:ext cx="64253" cy="57818"/>
              <a:chOff x="0" y="0"/>
              <a:chExt cx="94497" cy="85034"/>
            </a:xfrm>
          </p:grpSpPr>
          <p:sp>
            <p:nvSpPr>
              <p:cNvPr name="Freeform 131" id="131"/>
              <p:cNvSpPr/>
              <p:nvPr/>
            </p:nvSpPr>
            <p:spPr>
              <a:xfrm flipH="false" flipV="false" rot="0">
                <a:off x="0" y="0"/>
                <a:ext cx="94497" cy="85034"/>
              </a:xfrm>
              <a:custGeom>
                <a:avLst/>
                <a:gdLst/>
                <a:ahLst/>
                <a:cxnLst/>
                <a:rect r="r" b="b" t="t" l="l"/>
                <a:pathLst>
                  <a:path h="85034" w="94497">
                    <a:moveTo>
                      <a:pt x="0" y="0"/>
                    </a:moveTo>
                    <a:lnTo>
                      <a:pt x="94497" y="0"/>
                    </a:lnTo>
                    <a:lnTo>
                      <a:pt x="94497" y="85034"/>
                    </a:lnTo>
                    <a:lnTo>
                      <a:pt x="0" y="85034"/>
                    </a:lnTo>
                    <a:close/>
                  </a:path>
                </a:pathLst>
              </a:custGeom>
              <a:gradFill rotWithShape="true">
                <a:gsLst>
                  <a:gs pos="0">
                    <a:srgbClr val="3C67BF">
                      <a:alpha val="100000"/>
                    </a:srgbClr>
                  </a:gs>
                  <a:gs pos="100000">
                    <a:srgbClr val="FFA81B">
                      <a:alpha val="100000"/>
                    </a:srgbClr>
                  </a:gs>
                </a:gsLst>
                <a:lin ang="0"/>
              </a:gradFill>
            </p:spPr>
          </p:sp>
          <p:sp>
            <p:nvSpPr>
              <p:cNvPr name="TextBox 132" id="132"/>
              <p:cNvSpPr txBox="true"/>
              <p:nvPr/>
            </p:nvSpPr>
            <p:spPr>
              <a:xfrm>
                <a:off x="0" y="-38100"/>
                <a:ext cx="94497" cy="123134"/>
              </a:xfrm>
              <a:prstGeom prst="rect">
                <a:avLst/>
              </a:prstGeom>
            </p:spPr>
            <p:txBody>
              <a:bodyPr anchor="ctr" rtlCol="false" tIns="50800" lIns="50800" bIns="50800" rIns="50800"/>
              <a:lstStyle/>
              <a:p>
                <a:pPr algn="ctr">
                  <a:lnSpc>
                    <a:spcPts val="2660"/>
                  </a:lnSpc>
                </a:pPr>
              </a:p>
            </p:txBody>
          </p:sp>
        </p:grpSp>
        <p:grpSp>
          <p:nvGrpSpPr>
            <p:cNvPr name="Group 133" id="133"/>
            <p:cNvGrpSpPr/>
            <p:nvPr/>
          </p:nvGrpSpPr>
          <p:grpSpPr>
            <a:xfrm rot="0">
              <a:off x="799268" y="53833"/>
              <a:ext cx="52133" cy="861583"/>
              <a:chOff x="0" y="0"/>
              <a:chExt cx="76672" cy="1267137"/>
            </a:xfrm>
          </p:grpSpPr>
          <p:sp>
            <p:nvSpPr>
              <p:cNvPr name="Freeform 134" id="134"/>
              <p:cNvSpPr/>
              <p:nvPr/>
            </p:nvSpPr>
            <p:spPr>
              <a:xfrm flipH="false" flipV="false" rot="0">
                <a:off x="0" y="0"/>
                <a:ext cx="76672" cy="1267137"/>
              </a:xfrm>
              <a:custGeom>
                <a:avLst/>
                <a:gdLst/>
                <a:ahLst/>
                <a:cxnLst/>
                <a:rect r="r" b="b" t="t" l="l"/>
                <a:pathLst>
                  <a:path h="1267137" w="76672">
                    <a:moveTo>
                      <a:pt x="0" y="0"/>
                    </a:moveTo>
                    <a:lnTo>
                      <a:pt x="76672" y="0"/>
                    </a:lnTo>
                    <a:lnTo>
                      <a:pt x="76672" y="1267137"/>
                    </a:lnTo>
                    <a:lnTo>
                      <a:pt x="0" y="1267137"/>
                    </a:lnTo>
                    <a:close/>
                  </a:path>
                </a:pathLst>
              </a:custGeom>
              <a:gradFill rotWithShape="true">
                <a:gsLst>
                  <a:gs pos="0">
                    <a:srgbClr val="3C67BF">
                      <a:alpha val="100000"/>
                    </a:srgbClr>
                  </a:gs>
                  <a:gs pos="100000">
                    <a:srgbClr val="FFA81B">
                      <a:alpha val="100000"/>
                    </a:srgbClr>
                  </a:gs>
                </a:gsLst>
                <a:lin ang="0"/>
              </a:gradFill>
            </p:spPr>
          </p:sp>
          <p:sp>
            <p:nvSpPr>
              <p:cNvPr name="TextBox 135" id="135"/>
              <p:cNvSpPr txBox="true"/>
              <p:nvPr/>
            </p:nvSpPr>
            <p:spPr>
              <a:xfrm>
                <a:off x="0" y="-38100"/>
                <a:ext cx="76672" cy="1305237"/>
              </a:xfrm>
              <a:prstGeom prst="rect">
                <a:avLst/>
              </a:prstGeom>
            </p:spPr>
            <p:txBody>
              <a:bodyPr anchor="ctr" rtlCol="false" tIns="50800" lIns="50800" bIns="50800" rIns="50800"/>
              <a:lstStyle/>
              <a:p>
                <a:pPr algn="ctr">
                  <a:lnSpc>
                    <a:spcPts val="2660"/>
                  </a:lnSpc>
                </a:pPr>
              </a:p>
            </p:txBody>
          </p:sp>
        </p:grpSp>
        <p:grpSp>
          <p:nvGrpSpPr>
            <p:cNvPr name="Group 136" id="136"/>
            <p:cNvGrpSpPr/>
            <p:nvPr/>
          </p:nvGrpSpPr>
          <p:grpSpPr>
            <a:xfrm rot="0">
              <a:off x="847223" y="33937"/>
              <a:ext cx="37532" cy="881480"/>
              <a:chOff x="0" y="0"/>
              <a:chExt cx="55199" cy="1296399"/>
            </a:xfrm>
          </p:grpSpPr>
          <p:sp>
            <p:nvSpPr>
              <p:cNvPr name="Freeform 137" id="137"/>
              <p:cNvSpPr/>
              <p:nvPr/>
            </p:nvSpPr>
            <p:spPr>
              <a:xfrm flipH="false" flipV="false" rot="0">
                <a:off x="0" y="0"/>
                <a:ext cx="55199" cy="1296399"/>
              </a:xfrm>
              <a:custGeom>
                <a:avLst/>
                <a:gdLst/>
                <a:ahLst/>
                <a:cxnLst/>
                <a:rect r="r" b="b" t="t" l="l"/>
                <a:pathLst>
                  <a:path h="1296399" w="55199">
                    <a:moveTo>
                      <a:pt x="0" y="0"/>
                    </a:moveTo>
                    <a:lnTo>
                      <a:pt x="55199" y="0"/>
                    </a:lnTo>
                    <a:lnTo>
                      <a:pt x="55199" y="1296399"/>
                    </a:lnTo>
                    <a:lnTo>
                      <a:pt x="0" y="1296399"/>
                    </a:lnTo>
                    <a:close/>
                  </a:path>
                </a:pathLst>
              </a:custGeom>
              <a:gradFill rotWithShape="true">
                <a:gsLst>
                  <a:gs pos="0">
                    <a:srgbClr val="3C67BF">
                      <a:alpha val="100000"/>
                    </a:srgbClr>
                  </a:gs>
                  <a:gs pos="100000">
                    <a:srgbClr val="FFA81B">
                      <a:alpha val="100000"/>
                    </a:srgbClr>
                  </a:gs>
                </a:gsLst>
                <a:lin ang="0"/>
              </a:gradFill>
            </p:spPr>
          </p:sp>
          <p:sp>
            <p:nvSpPr>
              <p:cNvPr name="TextBox 138" id="138"/>
              <p:cNvSpPr txBox="true"/>
              <p:nvPr/>
            </p:nvSpPr>
            <p:spPr>
              <a:xfrm>
                <a:off x="0" y="-38100"/>
                <a:ext cx="55199" cy="1334499"/>
              </a:xfrm>
              <a:prstGeom prst="rect">
                <a:avLst/>
              </a:prstGeom>
            </p:spPr>
            <p:txBody>
              <a:bodyPr anchor="ctr" rtlCol="false" tIns="50800" lIns="50800" bIns="50800" rIns="50800"/>
              <a:lstStyle/>
              <a:p>
                <a:pPr algn="ctr">
                  <a:lnSpc>
                    <a:spcPts val="2660"/>
                  </a:lnSpc>
                </a:pPr>
              </a:p>
            </p:txBody>
          </p:sp>
        </p:grpSp>
        <p:grpSp>
          <p:nvGrpSpPr>
            <p:cNvPr name="Group 139" id="139"/>
            <p:cNvGrpSpPr/>
            <p:nvPr/>
          </p:nvGrpSpPr>
          <p:grpSpPr>
            <a:xfrm rot="7717522">
              <a:off x="807558" y="16702"/>
              <a:ext cx="68907" cy="54366"/>
              <a:chOff x="0" y="0"/>
              <a:chExt cx="101342" cy="79957"/>
            </a:xfrm>
          </p:grpSpPr>
          <p:sp>
            <p:nvSpPr>
              <p:cNvPr name="Freeform 140" id="140"/>
              <p:cNvSpPr/>
              <p:nvPr/>
            </p:nvSpPr>
            <p:spPr>
              <a:xfrm flipH="false" flipV="false" rot="0">
                <a:off x="0" y="0"/>
                <a:ext cx="101342" cy="79957"/>
              </a:xfrm>
              <a:custGeom>
                <a:avLst/>
                <a:gdLst/>
                <a:ahLst/>
                <a:cxnLst/>
                <a:rect r="r" b="b" t="t" l="l"/>
                <a:pathLst>
                  <a:path h="79957" w="101342">
                    <a:moveTo>
                      <a:pt x="0" y="0"/>
                    </a:moveTo>
                    <a:lnTo>
                      <a:pt x="101342" y="0"/>
                    </a:lnTo>
                    <a:lnTo>
                      <a:pt x="101342" y="79957"/>
                    </a:lnTo>
                    <a:lnTo>
                      <a:pt x="0" y="79957"/>
                    </a:lnTo>
                    <a:close/>
                  </a:path>
                </a:pathLst>
              </a:custGeom>
              <a:gradFill rotWithShape="true">
                <a:gsLst>
                  <a:gs pos="0">
                    <a:srgbClr val="3C67BF">
                      <a:alpha val="100000"/>
                    </a:srgbClr>
                  </a:gs>
                  <a:gs pos="100000">
                    <a:srgbClr val="FFA81B">
                      <a:alpha val="100000"/>
                    </a:srgbClr>
                  </a:gs>
                </a:gsLst>
                <a:lin ang="0"/>
              </a:gradFill>
            </p:spPr>
          </p:sp>
          <p:sp>
            <p:nvSpPr>
              <p:cNvPr name="TextBox 141" id="141"/>
              <p:cNvSpPr txBox="true"/>
              <p:nvPr/>
            </p:nvSpPr>
            <p:spPr>
              <a:xfrm>
                <a:off x="0" y="-38100"/>
                <a:ext cx="101342" cy="118057"/>
              </a:xfrm>
              <a:prstGeom prst="rect">
                <a:avLst/>
              </a:prstGeom>
            </p:spPr>
            <p:txBody>
              <a:bodyPr anchor="ctr" rtlCol="false" tIns="50800" lIns="50800" bIns="50800" rIns="50800"/>
              <a:lstStyle/>
              <a:p>
                <a:pPr algn="ctr">
                  <a:lnSpc>
                    <a:spcPts val="2660"/>
                  </a:lnSpc>
                </a:pPr>
              </a:p>
            </p:txBody>
          </p:sp>
        </p:grpSp>
        <p:grpSp>
          <p:nvGrpSpPr>
            <p:cNvPr name="Group 142" id="142"/>
            <p:cNvGrpSpPr/>
            <p:nvPr/>
          </p:nvGrpSpPr>
          <p:grpSpPr>
            <a:xfrm rot="0">
              <a:off x="884755" y="270552"/>
              <a:ext cx="52133" cy="627690"/>
              <a:chOff x="0" y="0"/>
              <a:chExt cx="76672" cy="923149"/>
            </a:xfrm>
          </p:grpSpPr>
          <p:sp>
            <p:nvSpPr>
              <p:cNvPr name="Freeform 143" id="143"/>
              <p:cNvSpPr/>
              <p:nvPr/>
            </p:nvSpPr>
            <p:spPr>
              <a:xfrm flipH="false" flipV="false" rot="0">
                <a:off x="0" y="0"/>
                <a:ext cx="76672" cy="923149"/>
              </a:xfrm>
              <a:custGeom>
                <a:avLst/>
                <a:gdLst/>
                <a:ahLst/>
                <a:cxnLst/>
                <a:rect r="r" b="b" t="t" l="l"/>
                <a:pathLst>
                  <a:path h="923149" w="76672">
                    <a:moveTo>
                      <a:pt x="0" y="0"/>
                    </a:moveTo>
                    <a:lnTo>
                      <a:pt x="76672" y="0"/>
                    </a:lnTo>
                    <a:lnTo>
                      <a:pt x="76672" y="923149"/>
                    </a:lnTo>
                    <a:lnTo>
                      <a:pt x="0" y="923149"/>
                    </a:lnTo>
                    <a:close/>
                  </a:path>
                </a:pathLst>
              </a:custGeom>
              <a:gradFill rotWithShape="true">
                <a:gsLst>
                  <a:gs pos="0">
                    <a:srgbClr val="3C67BF">
                      <a:alpha val="100000"/>
                    </a:srgbClr>
                  </a:gs>
                  <a:gs pos="100000">
                    <a:srgbClr val="FFA81B">
                      <a:alpha val="100000"/>
                    </a:srgbClr>
                  </a:gs>
                </a:gsLst>
                <a:lin ang="0"/>
              </a:gradFill>
            </p:spPr>
          </p:sp>
          <p:sp>
            <p:nvSpPr>
              <p:cNvPr name="TextBox 144" id="144"/>
              <p:cNvSpPr txBox="true"/>
              <p:nvPr/>
            </p:nvSpPr>
            <p:spPr>
              <a:xfrm>
                <a:off x="0" y="-38100"/>
                <a:ext cx="76672" cy="961249"/>
              </a:xfrm>
              <a:prstGeom prst="rect">
                <a:avLst/>
              </a:prstGeom>
            </p:spPr>
            <p:txBody>
              <a:bodyPr anchor="ctr" rtlCol="false" tIns="50800" lIns="50800" bIns="50800" rIns="50800"/>
              <a:lstStyle/>
              <a:p>
                <a:pPr algn="ctr">
                  <a:lnSpc>
                    <a:spcPts val="2660"/>
                  </a:lnSpc>
                </a:pPr>
              </a:p>
            </p:txBody>
          </p:sp>
        </p:grpSp>
        <p:grpSp>
          <p:nvGrpSpPr>
            <p:cNvPr name="Group 145" id="145"/>
            <p:cNvGrpSpPr/>
            <p:nvPr/>
          </p:nvGrpSpPr>
          <p:grpSpPr>
            <a:xfrm rot="0">
              <a:off x="932710" y="256057"/>
              <a:ext cx="37532" cy="642185"/>
              <a:chOff x="0" y="0"/>
              <a:chExt cx="55199" cy="944467"/>
            </a:xfrm>
          </p:grpSpPr>
          <p:sp>
            <p:nvSpPr>
              <p:cNvPr name="Freeform 146" id="146"/>
              <p:cNvSpPr/>
              <p:nvPr/>
            </p:nvSpPr>
            <p:spPr>
              <a:xfrm flipH="false" flipV="false" rot="0">
                <a:off x="0" y="0"/>
                <a:ext cx="55199" cy="944467"/>
              </a:xfrm>
              <a:custGeom>
                <a:avLst/>
                <a:gdLst/>
                <a:ahLst/>
                <a:cxnLst/>
                <a:rect r="r" b="b" t="t" l="l"/>
                <a:pathLst>
                  <a:path h="944467" w="55199">
                    <a:moveTo>
                      <a:pt x="0" y="0"/>
                    </a:moveTo>
                    <a:lnTo>
                      <a:pt x="55199" y="0"/>
                    </a:lnTo>
                    <a:lnTo>
                      <a:pt x="55199" y="944467"/>
                    </a:lnTo>
                    <a:lnTo>
                      <a:pt x="0" y="944467"/>
                    </a:lnTo>
                    <a:close/>
                  </a:path>
                </a:pathLst>
              </a:custGeom>
              <a:gradFill rotWithShape="true">
                <a:gsLst>
                  <a:gs pos="0">
                    <a:srgbClr val="3C67BF">
                      <a:alpha val="100000"/>
                    </a:srgbClr>
                  </a:gs>
                  <a:gs pos="100000">
                    <a:srgbClr val="FFA81B">
                      <a:alpha val="100000"/>
                    </a:srgbClr>
                  </a:gs>
                </a:gsLst>
                <a:lin ang="0"/>
              </a:gradFill>
            </p:spPr>
          </p:sp>
          <p:sp>
            <p:nvSpPr>
              <p:cNvPr name="TextBox 147" id="147"/>
              <p:cNvSpPr txBox="true"/>
              <p:nvPr/>
            </p:nvSpPr>
            <p:spPr>
              <a:xfrm>
                <a:off x="0" y="-38100"/>
                <a:ext cx="55199" cy="982567"/>
              </a:xfrm>
              <a:prstGeom prst="rect">
                <a:avLst/>
              </a:prstGeom>
            </p:spPr>
            <p:txBody>
              <a:bodyPr anchor="ctr" rtlCol="false" tIns="50800" lIns="50800" bIns="50800" rIns="50800"/>
              <a:lstStyle/>
              <a:p>
                <a:pPr algn="ctr">
                  <a:lnSpc>
                    <a:spcPts val="2660"/>
                  </a:lnSpc>
                </a:pPr>
              </a:p>
            </p:txBody>
          </p:sp>
        </p:grpSp>
        <p:grpSp>
          <p:nvGrpSpPr>
            <p:cNvPr name="Group 148" id="148"/>
            <p:cNvGrpSpPr/>
            <p:nvPr/>
          </p:nvGrpSpPr>
          <p:grpSpPr>
            <a:xfrm rot="7717522">
              <a:off x="895476" y="234462"/>
              <a:ext cx="64253" cy="57818"/>
              <a:chOff x="0" y="0"/>
              <a:chExt cx="94497" cy="85034"/>
            </a:xfrm>
          </p:grpSpPr>
          <p:sp>
            <p:nvSpPr>
              <p:cNvPr name="Freeform 149" id="149"/>
              <p:cNvSpPr/>
              <p:nvPr/>
            </p:nvSpPr>
            <p:spPr>
              <a:xfrm flipH="false" flipV="false" rot="0">
                <a:off x="0" y="0"/>
                <a:ext cx="94497" cy="85034"/>
              </a:xfrm>
              <a:custGeom>
                <a:avLst/>
                <a:gdLst/>
                <a:ahLst/>
                <a:cxnLst/>
                <a:rect r="r" b="b" t="t" l="l"/>
                <a:pathLst>
                  <a:path h="85034" w="94497">
                    <a:moveTo>
                      <a:pt x="0" y="0"/>
                    </a:moveTo>
                    <a:lnTo>
                      <a:pt x="94497" y="0"/>
                    </a:lnTo>
                    <a:lnTo>
                      <a:pt x="94497" y="85034"/>
                    </a:lnTo>
                    <a:lnTo>
                      <a:pt x="0" y="85034"/>
                    </a:lnTo>
                    <a:close/>
                  </a:path>
                </a:pathLst>
              </a:custGeom>
              <a:gradFill rotWithShape="true">
                <a:gsLst>
                  <a:gs pos="0">
                    <a:srgbClr val="3C67BF">
                      <a:alpha val="100000"/>
                    </a:srgbClr>
                  </a:gs>
                  <a:gs pos="100000">
                    <a:srgbClr val="FFA81B">
                      <a:alpha val="100000"/>
                    </a:srgbClr>
                  </a:gs>
                </a:gsLst>
                <a:lin ang="0"/>
              </a:gradFill>
            </p:spPr>
          </p:sp>
          <p:sp>
            <p:nvSpPr>
              <p:cNvPr name="TextBox 150" id="150"/>
              <p:cNvSpPr txBox="true"/>
              <p:nvPr/>
            </p:nvSpPr>
            <p:spPr>
              <a:xfrm>
                <a:off x="0" y="-38100"/>
                <a:ext cx="94497" cy="123134"/>
              </a:xfrm>
              <a:prstGeom prst="rect">
                <a:avLst/>
              </a:prstGeom>
            </p:spPr>
            <p:txBody>
              <a:bodyPr anchor="ctr" rtlCol="false" tIns="50800" lIns="50800" bIns="50800" rIns="50800"/>
              <a:lstStyle/>
              <a:p>
                <a:pPr algn="ctr">
                  <a:lnSpc>
                    <a:spcPts val="2660"/>
                  </a:lnSpc>
                </a:pPr>
              </a:p>
            </p:txBody>
          </p:sp>
        </p:grpSp>
        <p:grpSp>
          <p:nvGrpSpPr>
            <p:cNvPr name="Group 151" id="151"/>
            <p:cNvGrpSpPr/>
            <p:nvPr/>
          </p:nvGrpSpPr>
          <p:grpSpPr>
            <a:xfrm rot="0">
              <a:off x="1211151" y="234004"/>
              <a:ext cx="46226" cy="529860"/>
              <a:chOff x="0" y="0"/>
              <a:chExt cx="67985" cy="779270"/>
            </a:xfrm>
          </p:grpSpPr>
          <p:sp>
            <p:nvSpPr>
              <p:cNvPr name="Freeform 152" id="152"/>
              <p:cNvSpPr/>
              <p:nvPr/>
            </p:nvSpPr>
            <p:spPr>
              <a:xfrm flipH="false" flipV="false" rot="0">
                <a:off x="0" y="0"/>
                <a:ext cx="67985" cy="779270"/>
              </a:xfrm>
              <a:custGeom>
                <a:avLst/>
                <a:gdLst/>
                <a:ahLst/>
                <a:cxnLst/>
                <a:rect r="r" b="b" t="t" l="l"/>
                <a:pathLst>
                  <a:path h="779270" w="67985">
                    <a:moveTo>
                      <a:pt x="0" y="0"/>
                    </a:moveTo>
                    <a:lnTo>
                      <a:pt x="67985" y="0"/>
                    </a:lnTo>
                    <a:lnTo>
                      <a:pt x="67985" y="779270"/>
                    </a:lnTo>
                    <a:lnTo>
                      <a:pt x="0" y="779270"/>
                    </a:lnTo>
                    <a:close/>
                  </a:path>
                </a:pathLst>
              </a:custGeom>
              <a:gradFill rotWithShape="true">
                <a:gsLst>
                  <a:gs pos="0">
                    <a:srgbClr val="3C67BF">
                      <a:alpha val="100000"/>
                    </a:srgbClr>
                  </a:gs>
                  <a:gs pos="100000">
                    <a:srgbClr val="FFA81B">
                      <a:alpha val="100000"/>
                    </a:srgbClr>
                  </a:gs>
                </a:gsLst>
                <a:lin ang="0"/>
              </a:gradFill>
            </p:spPr>
          </p:sp>
          <p:sp>
            <p:nvSpPr>
              <p:cNvPr name="TextBox 153" id="153"/>
              <p:cNvSpPr txBox="true"/>
              <p:nvPr/>
            </p:nvSpPr>
            <p:spPr>
              <a:xfrm>
                <a:off x="0" y="-38100"/>
                <a:ext cx="67985" cy="817370"/>
              </a:xfrm>
              <a:prstGeom prst="rect">
                <a:avLst/>
              </a:prstGeom>
            </p:spPr>
            <p:txBody>
              <a:bodyPr anchor="ctr" rtlCol="false" tIns="50800" lIns="50800" bIns="50800" rIns="50800"/>
              <a:lstStyle/>
              <a:p>
                <a:pPr algn="ctr">
                  <a:lnSpc>
                    <a:spcPts val="2660"/>
                  </a:lnSpc>
                </a:pPr>
              </a:p>
            </p:txBody>
          </p:sp>
        </p:grpSp>
        <p:grpSp>
          <p:nvGrpSpPr>
            <p:cNvPr name="Group 154" id="154"/>
            <p:cNvGrpSpPr/>
            <p:nvPr/>
          </p:nvGrpSpPr>
          <p:grpSpPr>
            <a:xfrm rot="0">
              <a:off x="1253199" y="234004"/>
              <a:ext cx="31834" cy="529860"/>
              <a:chOff x="0" y="0"/>
              <a:chExt cx="46819" cy="779270"/>
            </a:xfrm>
          </p:grpSpPr>
          <p:sp>
            <p:nvSpPr>
              <p:cNvPr name="Freeform 155" id="155"/>
              <p:cNvSpPr/>
              <p:nvPr/>
            </p:nvSpPr>
            <p:spPr>
              <a:xfrm flipH="false" flipV="false" rot="0">
                <a:off x="0" y="0"/>
                <a:ext cx="46819" cy="779270"/>
              </a:xfrm>
              <a:custGeom>
                <a:avLst/>
                <a:gdLst/>
                <a:ahLst/>
                <a:cxnLst/>
                <a:rect r="r" b="b" t="t" l="l"/>
                <a:pathLst>
                  <a:path h="779270" w="46819">
                    <a:moveTo>
                      <a:pt x="0" y="0"/>
                    </a:moveTo>
                    <a:lnTo>
                      <a:pt x="46819" y="0"/>
                    </a:lnTo>
                    <a:lnTo>
                      <a:pt x="46819" y="779270"/>
                    </a:lnTo>
                    <a:lnTo>
                      <a:pt x="0" y="779270"/>
                    </a:lnTo>
                    <a:close/>
                  </a:path>
                </a:pathLst>
              </a:custGeom>
              <a:gradFill rotWithShape="true">
                <a:gsLst>
                  <a:gs pos="0">
                    <a:srgbClr val="3C67BF">
                      <a:alpha val="100000"/>
                    </a:srgbClr>
                  </a:gs>
                  <a:gs pos="100000">
                    <a:srgbClr val="FFA81B">
                      <a:alpha val="100000"/>
                    </a:srgbClr>
                  </a:gs>
                </a:gsLst>
                <a:lin ang="0"/>
              </a:gradFill>
            </p:spPr>
          </p:sp>
          <p:sp>
            <p:nvSpPr>
              <p:cNvPr name="TextBox 156" id="156"/>
              <p:cNvSpPr txBox="true"/>
              <p:nvPr/>
            </p:nvSpPr>
            <p:spPr>
              <a:xfrm>
                <a:off x="0" y="-38100"/>
                <a:ext cx="46819" cy="817370"/>
              </a:xfrm>
              <a:prstGeom prst="rect">
                <a:avLst/>
              </a:prstGeom>
            </p:spPr>
            <p:txBody>
              <a:bodyPr anchor="ctr" rtlCol="false" tIns="50800" lIns="50800" bIns="50800" rIns="50800"/>
              <a:lstStyle/>
              <a:p>
                <a:pPr algn="ctr">
                  <a:lnSpc>
                    <a:spcPts val="2660"/>
                  </a:lnSpc>
                </a:pPr>
              </a:p>
            </p:txBody>
          </p:sp>
        </p:grpSp>
        <p:grpSp>
          <p:nvGrpSpPr>
            <p:cNvPr name="Group 157" id="157"/>
            <p:cNvGrpSpPr/>
            <p:nvPr/>
          </p:nvGrpSpPr>
          <p:grpSpPr>
            <a:xfrm rot="7717522">
              <a:off x="1225094" y="205017"/>
              <a:ext cx="45997" cy="57818"/>
              <a:chOff x="0" y="0"/>
              <a:chExt cx="67649" cy="85034"/>
            </a:xfrm>
          </p:grpSpPr>
          <p:sp>
            <p:nvSpPr>
              <p:cNvPr name="Freeform 158" id="158"/>
              <p:cNvSpPr/>
              <p:nvPr/>
            </p:nvSpPr>
            <p:spPr>
              <a:xfrm flipH="false" flipV="false" rot="0">
                <a:off x="0" y="0"/>
                <a:ext cx="67649" cy="85034"/>
              </a:xfrm>
              <a:custGeom>
                <a:avLst/>
                <a:gdLst/>
                <a:ahLst/>
                <a:cxnLst/>
                <a:rect r="r" b="b" t="t" l="l"/>
                <a:pathLst>
                  <a:path h="85034" w="67649">
                    <a:moveTo>
                      <a:pt x="0" y="0"/>
                    </a:moveTo>
                    <a:lnTo>
                      <a:pt x="67649" y="0"/>
                    </a:lnTo>
                    <a:lnTo>
                      <a:pt x="67649" y="85034"/>
                    </a:lnTo>
                    <a:lnTo>
                      <a:pt x="0" y="85034"/>
                    </a:lnTo>
                    <a:close/>
                  </a:path>
                </a:pathLst>
              </a:custGeom>
              <a:gradFill rotWithShape="true">
                <a:gsLst>
                  <a:gs pos="0">
                    <a:srgbClr val="3C67BF">
                      <a:alpha val="100000"/>
                    </a:srgbClr>
                  </a:gs>
                  <a:gs pos="100000">
                    <a:srgbClr val="FFA81B">
                      <a:alpha val="100000"/>
                    </a:srgbClr>
                  </a:gs>
                </a:gsLst>
                <a:lin ang="0"/>
              </a:gradFill>
            </p:spPr>
          </p:sp>
          <p:sp>
            <p:nvSpPr>
              <p:cNvPr name="TextBox 159" id="159"/>
              <p:cNvSpPr txBox="true"/>
              <p:nvPr/>
            </p:nvSpPr>
            <p:spPr>
              <a:xfrm>
                <a:off x="0" y="-38100"/>
                <a:ext cx="67649" cy="123134"/>
              </a:xfrm>
              <a:prstGeom prst="rect">
                <a:avLst/>
              </a:prstGeom>
            </p:spPr>
            <p:txBody>
              <a:bodyPr anchor="ctr" rtlCol="false" tIns="50800" lIns="50800" bIns="50800" rIns="50800"/>
              <a:lstStyle/>
              <a:p>
                <a:pPr algn="ctr">
                  <a:lnSpc>
                    <a:spcPts val="2660"/>
                  </a:lnSpc>
                </a:pPr>
              </a:p>
            </p:txBody>
          </p:sp>
        </p:grpSp>
        <p:grpSp>
          <p:nvGrpSpPr>
            <p:cNvPr name="Group 160" id="160"/>
            <p:cNvGrpSpPr/>
            <p:nvPr/>
          </p:nvGrpSpPr>
          <p:grpSpPr>
            <a:xfrm rot="0">
              <a:off x="1040177" y="160333"/>
              <a:ext cx="52133" cy="627690"/>
              <a:chOff x="0" y="0"/>
              <a:chExt cx="76672" cy="923149"/>
            </a:xfrm>
          </p:grpSpPr>
          <p:sp>
            <p:nvSpPr>
              <p:cNvPr name="Freeform 161" id="161"/>
              <p:cNvSpPr/>
              <p:nvPr/>
            </p:nvSpPr>
            <p:spPr>
              <a:xfrm flipH="false" flipV="false" rot="0">
                <a:off x="0" y="0"/>
                <a:ext cx="76672" cy="923149"/>
              </a:xfrm>
              <a:custGeom>
                <a:avLst/>
                <a:gdLst/>
                <a:ahLst/>
                <a:cxnLst/>
                <a:rect r="r" b="b" t="t" l="l"/>
                <a:pathLst>
                  <a:path h="923149" w="76672">
                    <a:moveTo>
                      <a:pt x="0" y="0"/>
                    </a:moveTo>
                    <a:lnTo>
                      <a:pt x="76672" y="0"/>
                    </a:lnTo>
                    <a:lnTo>
                      <a:pt x="76672" y="923149"/>
                    </a:lnTo>
                    <a:lnTo>
                      <a:pt x="0" y="923149"/>
                    </a:lnTo>
                    <a:close/>
                  </a:path>
                </a:pathLst>
              </a:custGeom>
              <a:gradFill rotWithShape="true">
                <a:gsLst>
                  <a:gs pos="0">
                    <a:srgbClr val="3C67BF">
                      <a:alpha val="100000"/>
                    </a:srgbClr>
                  </a:gs>
                  <a:gs pos="100000">
                    <a:srgbClr val="FFA81B">
                      <a:alpha val="100000"/>
                    </a:srgbClr>
                  </a:gs>
                </a:gsLst>
                <a:lin ang="0"/>
              </a:gradFill>
            </p:spPr>
          </p:sp>
          <p:sp>
            <p:nvSpPr>
              <p:cNvPr name="TextBox 162" id="162"/>
              <p:cNvSpPr txBox="true"/>
              <p:nvPr/>
            </p:nvSpPr>
            <p:spPr>
              <a:xfrm>
                <a:off x="0" y="-38100"/>
                <a:ext cx="76672" cy="961249"/>
              </a:xfrm>
              <a:prstGeom prst="rect">
                <a:avLst/>
              </a:prstGeom>
            </p:spPr>
            <p:txBody>
              <a:bodyPr anchor="ctr" rtlCol="false" tIns="50800" lIns="50800" bIns="50800" rIns="50800"/>
              <a:lstStyle/>
              <a:p>
                <a:pPr algn="ctr">
                  <a:lnSpc>
                    <a:spcPts val="2660"/>
                  </a:lnSpc>
                </a:pPr>
              </a:p>
            </p:txBody>
          </p:sp>
        </p:grpSp>
        <p:grpSp>
          <p:nvGrpSpPr>
            <p:cNvPr name="Group 163" id="163"/>
            <p:cNvGrpSpPr/>
            <p:nvPr/>
          </p:nvGrpSpPr>
          <p:grpSpPr>
            <a:xfrm rot="0">
              <a:off x="1088132" y="145838"/>
              <a:ext cx="37532" cy="642185"/>
              <a:chOff x="0" y="0"/>
              <a:chExt cx="55199" cy="944467"/>
            </a:xfrm>
          </p:grpSpPr>
          <p:sp>
            <p:nvSpPr>
              <p:cNvPr name="Freeform 164" id="164"/>
              <p:cNvSpPr/>
              <p:nvPr/>
            </p:nvSpPr>
            <p:spPr>
              <a:xfrm flipH="false" flipV="false" rot="0">
                <a:off x="0" y="0"/>
                <a:ext cx="55199" cy="944467"/>
              </a:xfrm>
              <a:custGeom>
                <a:avLst/>
                <a:gdLst/>
                <a:ahLst/>
                <a:cxnLst/>
                <a:rect r="r" b="b" t="t" l="l"/>
                <a:pathLst>
                  <a:path h="944467" w="55199">
                    <a:moveTo>
                      <a:pt x="0" y="0"/>
                    </a:moveTo>
                    <a:lnTo>
                      <a:pt x="55199" y="0"/>
                    </a:lnTo>
                    <a:lnTo>
                      <a:pt x="55199" y="944467"/>
                    </a:lnTo>
                    <a:lnTo>
                      <a:pt x="0" y="944467"/>
                    </a:lnTo>
                    <a:close/>
                  </a:path>
                </a:pathLst>
              </a:custGeom>
              <a:gradFill rotWithShape="true">
                <a:gsLst>
                  <a:gs pos="0">
                    <a:srgbClr val="3C67BF">
                      <a:alpha val="100000"/>
                    </a:srgbClr>
                  </a:gs>
                  <a:gs pos="100000">
                    <a:srgbClr val="FFA81B">
                      <a:alpha val="100000"/>
                    </a:srgbClr>
                  </a:gs>
                </a:gsLst>
                <a:lin ang="0"/>
              </a:gradFill>
            </p:spPr>
          </p:sp>
          <p:sp>
            <p:nvSpPr>
              <p:cNvPr name="TextBox 165" id="165"/>
              <p:cNvSpPr txBox="true"/>
              <p:nvPr/>
            </p:nvSpPr>
            <p:spPr>
              <a:xfrm>
                <a:off x="0" y="-38100"/>
                <a:ext cx="55199" cy="982567"/>
              </a:xfrm>
              <a:prstGeom prst="rect">
                <a:avLst/>
              </a:prstGeom>
            </p:spPr>
            <p:txBody>
              <a:bodyPr anchor="ctr" rtlCol="false" tIns="50800" lIns="50800" bIns="50800" rIns="50800"/>
              <a:lstStyle/>
              <a:p>
                <a:pPr algn="ctr">
                  <a:lnSpc>
                    <a:spcPts val="2660"/>
                  </a:lnSpc>
                </a:pPr>
              </a:p>
            </p:txBody>
          </p:sp>
        </p:grpSp>
        <p:grpSp>
          <p:nvGrpSpPr>
            <p:cNvPr name="Group 166" id="166"/>
            <p:cNvGrpSpPr/>
            <p:nvPr/>
          </p:nvGrpSpPr>
          <p:grpSpPr>
            <a:xfrm rot="7717522">
              <a:off x="1050898" y="124243"/>
              <a:ext cx="64253" cy="57818"/>
              <a:chOff x="0" y="0"/>
              <a:chExt cx="94497" cy="85034"/>
            </a:xfrm>
          </p:grpSpPr>
          <p:sp>
            <p:nvSpPr>
              <p:cNvPr name="Freeform 167" id="167"/>
              <p:cNvSpPr/>
              <p:nvPr/>
            </p:nvSpPr>
            <p:spPr>
              <a:xfrm flipH="false" flipV="false" rot="0">
                <a:off x="0" y="0"/>
                <a:ext cx="94497" cy="85034"/>
              </a:xfrm>
              <a:custGeom>
                <a:avLst/>
                <a:gdLst/>
                <a:ahLst/>
                <a:cxnLst/>
                <a:rect r="r" b="b" t="t" l="l"/>
                <a:pathLst>
                  <a:path h="85034" w="94497">
                    <a:moveTo>
                      <a:pt x="0" y="0"/>
                    </a:moveTo>
                    <a:lnTo>
                      <a:pt x="94497" y="0"/>
                    </a:lnTo>
                    <a:lnTo>
                      <a:pt x="94497" y="85034"/>
                    </a:lnTo>
                    <a:lnTo>
                      <a:pt x="0" y="85034"/>
                    </a:lnTo>
                    <a:close/>
                  </a:path>
                </a:pathLst>
              </a:custGeom>
              <a:gradFill rotWithShape="true">
                <a:gsLst>
                  <a:gs pos="0">
                    <a:srgbClr val="3C67BF">
                      <a:alpha val="100000"/>
                    </a:srgbClr>
                  </a:gs>
                  <a:gs pos="100000">
                    <a:srgbClr val="FFA81B">
                      <a:alpha val="100000"/>
                    </a:srgbClr>
                  </a:gs>
                </a:gsLst>
                <a:lin ang="0"/>
              </a:gradFill>
            </p:spPr>
          </p:sp>
          <p:sp>
            <p:nvSpPr>
              <p:cNvPr name="TextBox 168" id="168"/>
              <p:cNvSpPr txBox="true"/>
              <p:nvPr/>
            </p:nvSpPr>
            <p:spPr>
              <a:xfrm>
                <a:off x="0" y="-38100"/>
                <a:ext cx="94497" cy="123134"/>
              </a:xfrm>
              <a:prstGeom prst="rect">
                <a:avLst/>
              </a:prstGeom>
            </p:spPr>
            <p:txBody>
              <a:bodyPr anchor="ctr" rtlCol="false" tIns="50800" lIns="50800" bIns="50800" rIns="50800"/>
              <a:lstStyle/>
              <a:p>
                <a:pPr algn="ctr">
                  <a:lnSpc>
                    <a:spcPts val="2660"/>
                  </a:lnSpc>
                </a:pPr>
              </a:p>
            </p:txBody>
          </p:sp>
        </p:grpSp>
        <p:grpSp>
          <p:nvGrpSpPr>
            <p:cNvPr name="Group 169" id="169"/>
            <p:cNvGrpSpPr/>
            <p:nvPr/>
          </p:nvGrpSpPr>
          <p:grpSpPr>
            <a:xfrm rot="0">
              <a:off x="1125664" y="216365"/>
              <a:ext cx="52133" cy="627690"/>
              <a:chOff x="0" y="0"/>
              <a:chExt cx="76672" cy="923149"/>
            </a:xfrm>
          </p:grpSpPr>
          <p:sp>
            <p:nvSpPr>
              <p:cNvPr name="Freeform 170" id="170"/>
              <p:cNvSpPr/>
              <p:nvPr/>
            </p:nvSpPr>
            <p:spPr>
              <a:xfrm flipH="false" flipV="false" rot="0">
                <a:off x="0" y="0"/>
                <a:ext cx="76672" cy="923149"/>
              </a:xfrm>
              <a:custGeom>
                <a:avLst/>
                <a:gdLst/>
                <a:ahLst/>
                <a:cxnLst/>
                <a:rect r="r" b="b" t="t" l="l"/>
                <a:pathLst>
                  <a:path h="923149" w="76672">
                    <a:moveTo>
                      <a:pt x="0" y="0"/>
                    </a:moveTo>
                    <a:lnTo>
                      <a:pt x="76672" y="0"/>
                    </a:lnTo>
                    <a:lnTo>
                      <a:pt x="76672" y="923149"/>
                    </a:lnTo>
                    <a:lnTo>
                      <a:pt x="0" y="923149"/>
                    </a:lnTo>
                    <a:close/>
                  </a:path>
                </a:pathLst>
              </a:custGeom>
              <a:gradFill rotWithShape="true">
                <a:gsLst>
                  <a:gs pos="0">
                    <a:srgbClr val="3C67BF">
                      <a:alpha val="100000"/>
                    </a:srgbClr>
                  </a:gs>
                  <a:gs pos="100000">
                    <a:srgbClr val="FFA81B">
                      <a:alpha val="100000"/>
                    </a:srgbClr>
                  </a:gs>
                </a:gsLst>
                <a:lin ang="0"/>
              </a:gradFill>
            </p:spPr>
          </p:sp>
          <p:sp>
            <p:nvSpPr>
              <p:cNvPr name="TextBox 171" id="171"/>
              <p:cNvSpPr txBox="true"/>
              <p:nvPr/>
            </p:nvSpPr>
            <p:spPr>
              <a:xfrm>
                <a:off x="0" y="-38100"/>
                <a:ext cx="76672" cy="961249"/>
              </a:xfrm>
              <a:prstGeom prst="rect">
                <a:avLst/>
              </a:prstGeom>
            </p:spPr>
            <p:txBody>
              <a:bodyPr anchor="ctr" rtlCol="false" tIns="50800" lIns="50800" bIns="50800" rIns="50800"/>
              <a:lstStyle/>
              <a:p>
                <a:pPr algn="ctr">
                  <a:lnSpc>
                    <a:spcPts val="2660"/>
                  </a:lnSpc>
                </a:pPr>
              </a:p>
            </p:txBody>
          </p:sp>
        </p:grpSp>
        <p:grpSp>
          <p:nvGrpSpPr>
            <p:cNvPr name="Group 172" id="172"/>
            <p:cNvGrpSpPr/>
            <p:nvPr/>
          </p:nvGrpSpPr>
          <p:grpSpPr>
            <a:xfrm rot="0">
              <a:off x="1173619" y="201870"/>
              <a:ext cx="37532" cy="642185"/>
              <a:chOff x="0" y="0"/>
              <a:chExt cx="55199" cy="944467"/>
            </a:xfrm>
          </p:grpSpPr>
          <p:sp>
            <p:nvSpPr>
              <p:cNvPr name="Freeform 173" id="173"/>
              <p:cNvSpPr/>
              <p:nvPr/>
            </p:nvSpPr>
            <p:spPr>
              <a:xfrm flipH="false" flipV="false" rot="0">
                <a:off x="0" y="0"/>
                <a:ext cx="55199" cy="944467"/>
              </a:xfrm>
              <a:custGeom>
                <a:avLst/>
                <a:gdLst/>
                <a:ahLst/>
                <a:cxnLst/>
                <a:rect r="r" b="b" t="t" l="l"/>
                <a:pathLst>
                  <a:path h="944467" w="55199">
                    <a:moveTo>
                      <a:pt x="0" y="0"/>
                    </a:moveTo>
                    <a:lnTo>
                      <a:pt x="55199" y="0"/>
                    </a:lnTo>
                    <a:lnTo>
                      <a:pt x="55199" y="944467"/>
                    </a:lnTo>
                    <a:lnTo>
                      <a:pt x="0" y="944467"/>
                    </a:lnTo>
                    <a:close/>
                  </a:path>
                </a:pathLst>
              </a:custGeom>
              <a:gradFill rotWithShape="true">
                <a:gsLst>
                  <a:gs pos="0">
                    <a:srgbClr val="3C67BF">
                      <a:alpha val="100000"/>
                    </a:srgbClr>
                  </a:gs>
                  <a:gs pos="100000">
                    <a:srgbClr val="FFA81B">
                      <a:alpha val="100000"/>
                    </a:srgbClr>
                  </a:gs>
                </a:gsLst>
                <a:lin ang="0"/>
              </a:gradFill>
            </p:spPr>
          </p:sp>
          <p:sp>
            <p:nvSpPr>
              <p:cNvPr name="TextBox 174" id="174"/>
              <p:cNvSpPr txBox="true"/>
              <p:nvPr/>
            </p:nvSpPr>
            <p:spPr>
              <a:xfrm>
                <a:off x="0" y="-38100"/>
                <a:ext cx="55199" cy="982567"/>
              </a:xfrm>
              <a:prstGeom prst="rect">
                <a:avLst/>
              </a:prstGeom>
            </p:spPr>
            <p:txBody>
              <a:bodyPr anchor="ctr" rtlCol="false" tIns="50800" lIns="50800" bIns="50800" rIns="50800"/>
              <a:lstStyle/>
              <a:p>
                <a:pPr algn="ctr">
                  <a:lnSpc>
                    <a:spcPts val="2660"/>
                  </a:lnSpc>
                </a:pPr>
              </a:p>
            </p:txBody>
          </p:sp>
        </p:grpSp>
        <p:grpSp>
          <p:nvGrpSpPr>
            <p:cNvPr name="Group 175" id="175"/>
            <p:cNvGrpSpPr/>
            <p:nvPr/>
          </p:nvGrpSpPr>
          <p:grpSpPr>
            <a:xfrm rot="7717522">
              <a:off x="1136385" y="180275"/>
              <a:ext cx="64253" cy="57818"/>
              <a:chOff x="0" y="0"/>
              <a:chExt cx="94497" cy="85034"/>
            </a:xfrm>
          </p:grpSpPr>
          <p:sp>
            <p:nvSpPr>
              <p:cNvPr name="Freeform 176" id="176"/>
              <p:cNvSpPr/>
              <p:nvPr/>
            </p:nvSpPr>
            <p:spPr>
              <a:xfrm flipH="false" flipV="false" rot="0">
                <a:off x="0" y="0"/>
                <a:ext cx="94497" cy="85034"/>
              </a:xfrm>
              <a:custGeom>
                <a:avLst/>
                <a:gdLst/>
                <a:ahLst/>
                <a:cxnLst/>
                <a:rect r="r" b="b" t="t" l="l"/>
                <a:pathLst>
                  <a:path h="85034" w="94497">
                    <a:moveTo>
                      <a:pt x="0" y="0"/>
                    </a:moveTo>
                    <a:lnTo>
                      <a:pt x="94497" y="0"/>
                    </a:lnTo>
                    <a:lnTo>
                      <a:pt x="94497" y="85034"/>
                    </a:lnTo>
                    <a:lnTo>
                      <a:pt x="0" y="85034"/>
                    </a:lnTo>
                    <a:close/>
                  </a:path>
                </a:pathLst>
              </a:custGeom>
              <a:gradFill rotWithShape="true">
                <a:gsLst>
                  <a:gs pos="0">
                    <a:srgbClr val="3C67BF">
                      <a:alpha val="100000"/>
                    </a:srgbClr>
                  </a:gs>
                  <a:gs pos="100000">
                    <a:srgbClr val="FFA81B">
                      <a:alpha val="100000"/>
                    </a:srgbClr>
                  </a:gs>
                </a:gsLst>
                <a:lin ang="0"/>
              </a:gradFill>
            </p:spPr>
          </p:sp>
          <p:sp>
            <p:nvSpPr>
              <p:cNvPr name="TextBox 177" id="177"/>
              <p:cNvSpPr txBox="true"/>
              <p:nvPr/>
            </p:nvSpPr>
            <p:spPr>
              <a:xfrm>
                <a:off x="0" y="-38100"/>
                <a:ext cx="94497" cy="123134"/>
              </a:xfrm>
              <a:prstGeom prst="rect">
                <a:avLst/>
              </a:prstGeom>
            </p:spPr>
            <p:txBody>
              <a:bodyPr anchor="ctr" rtlCol="false" tIns="50800" lIns="50800" bIns="50800" rIns="50800"/>
              <a:lstStyle/>
              <a:p>
                <a:pPr algn="ctr">
                  <a:lnSpc>
                    <a:spcPts val="2660"/>
                  </a:lnSpc>
                </a:pPr>
              </a:p>
            </p:txBody>
          </p:sp>
        </p:grpSp>
        <p:grpSp>
          <p:nvGrpSpPr>
            <p:cNvPr name="Group 178" id="178"/>
            <p:cNvGrpSpPr/>
            <p:nvPr/>
          </p:nvGrpSpPr>
          <p:grpSpPr>
            <a:xfrm rot="0">
              <a:off x="1370321" y="119529"/>
              <a:ext cx="52133" cy="861583"/>
              <a:chOff x="0" y="0"/>
              <a:chExt cx="76672" cy="1267137"/>
            </a:xfrm>
          </p:grpSpPr>
          <p:sp>
            <p:nvSpPr>
              <p:cNvPr name="Freeform 179" id="179"/>
              <p:cNvSpPr/>
              <p:nvPr/>
            </p:nvSpPr>
            <p:spPr>
              <a:xfrm flipH="false" flipV="false" rot="0">
                <a:off x="0" y="0"/>
                <a:ext cx="76672" cy="1267137"/>
              </a:xfrm>
              <a:custGeom>
                <a:avLst/>
                <a:gdLst/>
                <a:ahLst/>
                <a:cxnLst/>
                <a:rect r="r" b="b" t="t" l="l"/>
                <a:pathLst>
                  <a:path h="1267137" w="76672">
                    <a:moveTo>
                      <a:pt x="0" y="0"/>
                    </a:moveTo>
                    <a:lnTo>
                      <a:pt x="76672" y="0"/>
                    </a:lnTo>
                    <a:lnTo>
                      <a:pt x="76672" y="1267137"/>
                    </a:lnTo>
                    <a:lnTo>
                      <a:pt x="0" y="1267137"/>
                    </a:lnTo>
                    <a:close/>
                  </a:path>
                </a:pathLst>
              </a:custGeom>
              <a:gradFill rotWithShape="true">
                <a:gsLst>
                  <a:gs pos="0">
                    <a:srgbClr val="3C67BF">
                      <a:alpha val="100000"/>
                    </a:srgbClr>
                  </a:gs>
                  <a:gs pos="100000">
                    <a:srgbClr val="FFA81B">
                      <a:alpha val="100000"/>
                    </a:srgbClr>
                  </a:gs>
                </a:gsLst>
                <a:lin ang="0"/>
              </a:gradFill>
            </p:spPr>
          </p:sp>
          <p:sp>
            <p:nvSpPr>
              <p:cNvPr name="TextBox 180" id="180"/>
              <p:cNvSpPr txBox="true"/>
              <p:nvPr/>
            </p:nvSpPr>
            <p:spPr>
              <a:xfrm>
                <a:off x="0" y="-38100"/>
                <a:ext cx="76672" cy="1305237"/>
              </a:xfrm>
              <a:prstGeom prst="rect">
                <a:avLst/>
              </a:prstGeom>
            </p:spPr>
            <p:txBody>
              <a:bodyPr anchor="ctr" rtlCol="false" tIns="50800" lIns="50800" bIns="50800" rIns="50800"/>
              <a:lstStyle/>
              <a:p>
                <a:pPr algn="ctr">
                  <a:lnSpc>
                    <a:spcPts val="2660"/>
                  </a:lnSpc>
                </a:pPr>
              </a:p>
            </p:txBody>
          </p:sp>
        </p:grpSp>
        <p:grpSp>
          <p:nvGrpSpPr>
            <p:cNvPr name="Group 181" id="181"/>
            <p:cNvGrpSpPr/>
            <p:nvPr/>
          </p:nvGrpSpPr>
          <p:grpSpPr>
            <a:xfrm rot="0">
              <a:off x="1418275" y="99632"/>
              <a:ext cx="37532" cy="881480"/>
              <a:chOff x="0" y="0"/>
              <a:chExt cx="55199" cy="1296399"/>
            </a:xfrm>
          </p:grpSpPr>
          <p:sp>
            <p:nvSpPr>
              <p:cNvPr name="Freeform 182" id="182"/>
              <p:cNvSpPr/>
              <p:nvPr/>
            </p:nvSpPr>
            <p:spPr>
              <a:xfrm flipH="false" flipV="false" rot="0">
                <a:off x="0" y="0"/>
                <a:ext cx="55199" cy="1296399"/>
              </a:xfrm>
              <a:custGeom>
                <a:avLst/>
                <a:gdLst/>
                <a:ahLst/>
                <a:cxnLst/>
                <a:rect r="r" b="b" t="t" l="l"/>
                <a:pathLst>
                  <a:path h="1296399" w="55199">
                    <a:moveTo>
                      <a:pt x="0" y="0"/>
                    </a:moveTo>
                    <a:lnTo>
                      <a:pt x="55199" y="0"/>
                    </a:lnTo>
                    <a:lnTo>
                      <a:pt x="55199" y="1296399"/>
                    </a:lnTo>
                    <a:lnTo>
                      <a:pt x="0" y="1296399"/>
                    </a:lnTo>
                    <a:close/>
                  </a:path>
                </a:pathLst>
              </a:custGeom>
              <a:gradFill rotWithShape="true">
                <a:gsLst>
                  <a:gs pos="0">
                    <a:srgbClr val="3C67BF">
                      <a:alpha val="100000"/>
                    </a:srgbClr>
                  </a:gs>
                  <a:gs pos="100000">
                    <a:srgbClr val="FFA81B">
                      <a:alpha val="100000"/>
                    </a:srgbClr>
                  </a:gs>
                </a:gsLst>
                <a:lin ang="0"/>
              </a:gradFill>
            </p:spPr>
          </p:sp>
          <p:sp>
            <p:nvSpPr>
              <p:cNvPr name="TextBox 183" id="183"/>
              <p:cNvSpPr txBox="true"/>
              <p:nvPr/>
            </p:nvSpPr>
            <p:spPr>
              <a:xfrm>
                <a:off x="0" y="-38100"/>
                <a:ext cx="55199" cy="1334499"/>
              </a:xfrm>
              <a:prstGeom prst="rect">
                <a:avLst/>
              </a:prstGeom>
            </p:spPr>
            <p:txBody>
              <a:bodyPr anchor="ctr" rtlCol="false" tIns="50800" lIns="50800" bIns="50800" rIns="50800"/>
              <a:lstStyle/>
              <a:p>
                <a:pPr algn="ctr">
                  <a:lnSpc>
                    <a:spcPts val="2660"/>
                  </a:lnSpc>
                </a:pPr>
              </a:p>
            </p:txBody>
          </p:sp>
        </p:grpSp>
        <p:grpSp>
          <p:nvGrpSpPr>
            <p:cNvPr name="Group 184" id="184"/>
            <p:cNvGrpSpPr/>
            <p:nvPr/>
          </p:nvGrpSpPr>
          <p:grpSpPr>
            <a:xfrm rot="7717522">
              <a:off x="1378611" y="82397"/>
              <a:ext cx="68907" cy="54366"/>
              <a:chOff x="0" y="0"/>
              <a:chExt cx="101342" cy="79957"/>
            </a:xfrm>
          </p:grpSpPr>
          <p:sp>
            <p:nvSpPr>
              <p:cNvPr name="Freeform 185" id="185"/>
              <p:cNvSpPr/>
              <p:nvPr/>
            </p:nvSpPr>
            <p:spPr>
              <a:xfrm flipH="false" flipV="false" rot="0">
                <a:off x="0" y="0"/>
                <a:ext cx="101342" cy="79957"/>
              </a:xfrm>
              <a:custGeom>
                <a:avLst/>
                <a:gdLst/>
                <a:ahLst/>
                <a:cxnLst/>
                <a:rect r="r" b="b" t="t" l="l"/>
                <a:pathLst>
                  <a:path h="79957" w="101342">
                    <a:moveTo>
                      <a:pt x="0" y="0"/>
                    </a:moveTo>
                    <a:lnTo>
                      <a:pt x="101342" y="0"/>
                    </a:lnTo>
                    <a:lnTo>
                      <a:pt x="101342" y="79957"/>
                    </a:lnTo>
                    <a:lnTo>
                      <a:pt x="0" y="79957"/>
                    </a:lnTo>
                    <a:close/>
                  </a:path>
                </a:pathLst>
              </a:custGeom>
              <a:gradFill rotWithShape="true">
                <a:gsLst>
                  <a:gs pos="0">
                    <a:srgbClr val="3C67BF">
                      <a:alpha val="100000"/>
                    </a:srgbClr>
                  </a:gs>
                  <a:gs pos="100000">
                    <a:srgbClr val="FFA81B">
                      <a:alpha val="100000"/>
                    </a:srgbClr>
                  </a:gs>
                </a:gsLst>
                <a:lin ang="0"/>
              </a:gradFill>
            </p:spPr>
          </p:sp>
          <p:sp>
            <p:nvSpPr>
              <p:cNvPr name="TextBox 186" id="186"/>
              <p:cNvSpPr txBox="true"/>
              <p:nvPr/>
            </p:nvSpPr>
            <p:spPr>
              <a:xfrm>
                <a:off x="0" y="-38100"/>
                <a:ext cx="101342" cy="118057"/>
              </a:xfrm>
              <a:prstGeom prst="rect">
                <a:avLst/>
              </a:prstGeom>
            </p:spPr>
            <p:txBody>
              <a:bodyPr anchor="ctr" rtlCol="false" tIns="50800" lIns="50800" bIns="50800" rIns="50800"/>
              <a:lstStyle/>
              <a:p>
                <a:pPr algn="ctr">
                  <a:lnSpc>
                    <a:spcPts val="2660"/>
                  </a:lnSpc>
                </a:pPr>
              </a:p>
            </p:txBody>
          </p:sp>
        </p:grpSp>
        <p:grpSp>
          <p:nvGrpSpPr>
            <p:cNvPr name="Group 187" id="187"/>
            <p:cNvGrpSpPr/>
            <p:nvPr/>
          </p:nvGrpSpPr>
          <p:grpSpPr>
            <a:xfrm rot="0">
              <a:off x="1455807" y="270552"/>
              <a:ext cx="52133" cy="627690"/>
              <a:chOff x="0" y="0"/>
              <a:chExt cx="76672" cy="923149"/>
            </a:xfrm>
          </p:grpSpPr>
          <p:sp>
            <p:nvSpPr>
              <p:cNvPr name="Freeform 188" id="188"/>
              <p:cNvSpPr/>
              <p:nvPr/>
            </p:nvSpPr>
            <p:spPr>
              <a:xfrm flipH="false" flipV="false" rot="0">
                <a:off x="0" y="0"/>
                <a:ext cx="76672" cy="923149"/>
              </a:xfrm>
              <a:custGeom>
                <a:avLst/>
                <a:gdLst/>
                <a:ahLst/>
                <a:cxnLst/>
                <a:rect r="r" b="b" t="t" l="l"/>
                <a:pathLst>
                  <a:path h="923149" w="76672">
                    <a:moveTo>
                      <a:pt x="0" y="0"/>
                    </a:moveTo>
                    <a:lnTo>
                      <a:pt x="76672" y="0"/>
                    </a:lnTo>
                    <a:lnTo>
                      <a:pt x="76672" y="923149"/>
                    </a:lnTo>
                    <a:lnTo>
                      <a:pt x="0" y="923149"/>
                    </a:lnTo>
                    <a:close/>
                  </a:path>
                </a:pathLst>
              </a:custGeom>
              <a:gradFill rotWithShape="true">
                <a:gsLst>
                  <a:gs pos="0">
                    <a:srgbClr val="3C67BF">
                      <a:alpha val="100000"/>
                    </a:srgbClr>
                  </a:gs>
                  <a:gs pos="100000">
                    <a:srgbClr val="FFA81B">
                      <a:alpha val="100000"/>
                    </a:srgbClr>
                  </a:gs>
                </a:gsLst>
                <a:lin ang="0"/>
              </a:gradFill>
            </p:spPr>
          </p:sp>
          <p:sp>
            <p:nvSpPr>
              <p:cNvPr name="TextBox 189" id="189"/>
              <p:cNvSpPr txBox="true"/>
              <p:nvPr/>
            </p:nvSpPr>
            <p:spPr>
              <a:xfrm>
                <a:off x="0" y="-38100"/>
                <a:ext cx="76672" cy="961249"/>
              </a:xfrm>
              <a:prstGeom prst="rect">
                <a:avLst/>
              </a:prstGeom>
            </p:spPr>
            <p:txBody>
              <a:bodyPr anchor="ctr" rtlCol="false" tIns="50800" lIns="50800" bIns="50800" rIns="50800"/>
              <a:lstStyle/>
              <a:p>
                <a:pPr algn="ctr">
                  <a:lnSpc>
                    <a:spcPts val="2660"/>
                  </a:lnSpc>
                </a:pPr>
              </a:p>
            </p:txBody>
          </p:sp>
        </p:grpSp>
        <p:grpSp>
          <p:nvGrpSpPr>
            <p:cNvPr name="Group 190" id="190"/>
            <p:cNvGrpSpPr/>
            <p:nvPr/>
          </p:nvGrpSpPr>
          <p:grpSpPr>
            <a:xfrm rot="0">
              <a:off x="1503762" y="256057"/>
              <a:ext cx="37532" cy="642185"/>
              <a:chOff x="0" y="0"/>
              <a:chExt cx="55199" cy="944467"/>
            </a:xfrm>
          </p:grpSpPr>
          <p:sp>
            <p:nvSpPr>
              <p:cNvPr name="Freeform 191" id="191"/>
              <p:cNvSpPr/>
              <p:nvPr/>
            </p:nvSpPr>
            <p:spPr>
              <a:xfrm flipH="false" flipV="false" rot="0">
                <a:off x="0" y="0"/>
                <a:ext cx="55199" cy="944467"/>
              </a:xfrm>
              <a:custGeom>
                <a:avLst/>
                <a:gdLst/>
                <a:ahLst/>
                <a:cxnLst/>
                <a:rect r="r" b="b" t="t" l="l"/>
                <a:pathLst>
                  <a:path h="944467" w="55199">
                    <a:moveTo>
                      <a:pt x="0" y="0"/>
                    </a:moveTo>
                    <a:lnTo>
                      <a:pt x="55199" y="0"/>
                    </a:lnTo>
                    <a:lnTo>
                      <a:pt x="55199" y="944467"/>
                    </a:lnTo>
                    <a:lnTo>
                      <a:pt x="0" y="944467"/>
                    </a:lnTo>
                    <a:close/>
                  </a:path>
                </a:pathLst>
              </a:custGeom>
              <a:gradFill rotWithShape="true">
                <a:gsLst>
                  <a:gs pos="0">
                    <a:srgbClr val="3C67BF">
                      <a:alpha val="100000"/>
                    </a:srgbClr>
                  </a:gs>
                  <a:gs pos="100000">
                    <a:srgbClr val="FFA81B">
                      <a:alpha val="100000"/>
                    </a:srgbClr>
                  </a:gs>
                </a:gsLst>
                <a:lin ang="0"/>
              </a:gradFill>
            </p:spPr>
          </p:sp>
          <p:sp>
            <p:nvSpPr>
              <p:cNvPr name="TextBox 192" id="192"/>
              <p:cNvSpPr txBox="true"/>
              <p:nvPr/>
            </p:nvSpPr>
            <p:spPr>
              <a:xfrm>
                <a:off x="0" y="-38100"/>
                <a:ext cx="55199" cy="982567"/>
              </a:xfrm>
              <a:prstGeom prst="rect">
                <a:avLst/>
              </a:prstGeom>
            </p:spPr>
            <p:txBody>
              <a:bodyPr anchor="ctr" rtlCol="false" tIns="50800" lIns="50800" bIns="50800" rIns="50800"/>
              <a:lstStyle/>
              <a:p>
                <a:pPr algn="ctr">
                  <a:lnSpc>
                    <a:spcPts val="2660"/>
                  </a:lnSpc>
                </a:pPr>
              </a:p>
            </p:txBody>
          </p:sp>
        </p:grpSp>
        <p:grpSp>
          <p:nvGrpSpPr>
            <p:cNvPr name="Group 193" id="193"/>
            <p:cNvGrpSpPr/>
            <p:nvPr/>
          </p:nvGrpSpPr>
          <p:grpSpPr>
            <a:xfrm rot="7717522">
              <a:off x="1466529" y="234462"/>
              <a:ext cx="64253" cy="57818"/>
              <a:chOff x="0" y="0"/>
              <a:chExt cx="94497" cy="85034"/>
            </a:xfrm>
          </p:grpSpPr>
          <p:sp>
            <p:nvSpPr>
              <p:cNvPr name="Freeform 194" id="194"/>
              <p:cNvSpPr/>
              <p:nvPr/>
            </p:nvSpPr>
            <p:spPr>
              <a:xfrm flipH="false" flipV="false" rot="0">
                <a:off x="0" y="0"/>
                <a:ext cx="94497" cy="85034"/>
              </a:xfrm>
              <a:custGeom>
                <a:avLst/>
                <a:gdLst/>
                <a:ahLst/>
                <a:cxnLst/>
                <a:rect r="r" b="b" t="t" l="l"/>
                <a:pathLst>
                  <a:path h="85034" w="94497">
                    <a:moveTo>
                      <a:pt x="0" y="0"/>
                    </a:moveTo>
                    <a:lnTo>
                      <a:pt x="94497" y="0"/>
                    </a:lnTo>
                    <a:lnTo>
                      <a:pt x="94497" y="85034"/>
                    </a:lnTo>
                    <a:lnTo>
                      <a:pt x="0" y="85034"/>
                    </a:lnTo>
                    <a:close/>
                  </a:path>
                </a:pathLst>
              </a:custGeom>
              <a:gradFill rotWithShape="true">
                <a:gsLst>
                  <a:gs pos="0">
                    <a:srgbClr val="3C67BF">
                      <a:alpha val="100000"/>
                    </a:srgbClr>
                  </a:gs>
                  <a:gs pos="100000">
                    <a:srgbClr val="FFA81B">
                      <a:alpha val="100000"/>
                    </a:srgbClr>
                  </a:gs>
                </a:gsLst>
                <a:lin ang="0"/>
              </a:gradFill>
            </p:spPr>
          </p:sp>
          <p:sp>
            <p:nvSpPr>
              <p:cNvPr name="TextBox 195" id="195"/>
              <p:cNvSpPr txBox="true"/>
              <p:nvPr/>
            </p:nvSpPr>
            <p:spPr>
              <a:xfrm>
                <a:off x="0" y="-38100"/>
                <a:ext cx="94497" cy="123134"/>
              </a:xfrm>
              <a:prstGeom prst="rect">
                <a:avLst/>
              </a:prstGeom>
            </p:spPr>
            <p:txBody>
              <a:bodyPr anchor="ctr" rtlCol="false" tIns="50800" lIns="50800" bIns="50800" rIns="50800"/>
              <a:lstStyle/>
              <a:p>
                <a:pPr algn="ctr">
                  <a:lnSpc>
                    <a:spcPts val="2660"/>
                  </a:lnSpc>
                </a:pPr>
              </a:p>
            </p:txBody>
          </p:sp>
        </p:grpSp>
        <p:grpSp>
          <p:nvGrpSpPr>
            <p:cNvPr name="Group 196" id="196"/>
            <p:cNvGrpSpPr/>
            <p:nvPr/>
          </p:nvGrpSpPr>
          <p:grpSpPr>
            <a:xfrm rot="0">
              <a:off x="1285034" y="192206"/>
              <a:ext cx="52133" cy="627690"/>
              <a:chOff x="0" y="0"/>
              <a:chExt cx="76672" cy="923149"/>
            </a:xfrm>
          </p:grpSpPr>
          <p:sp>
            <p:nvSpPr>
              <p:cNvPr name="Freeform 197" id="197"/>
              <p:cNvSpPr/>
              <p:nvPr/>
            </p:nvSpPr>
            <p:spPr>
              <a:xfrm flipH="false" flipV="false" rot="0">
                <a:off x="0" y="0"/>
                <a:ext cx="76672" cy="923149"/>
              </a:xfrm>
              <a:custGeom>
                <a:avLst/>
                <a:gdLst/>
                <a:ahLst/>
                <a:cxnLst/>
                <a:rect r="r" b="b" t="t" l="l"/>
                <a:pathLst>
                  <a:path h="923149" w="76672">
                    <a:moveTo>
                      <a:pt x="0" y="0"/>
                    </a:moveTo>
                    <a:lnTo>
                      <a:pt x="76672" y="0"/>
                    </a:lnTo>
                    <a:lnTo>
                      <a:pt x="76672" y="923149"/>
                    </a:lnTo>
                    <a:lnTo>
                      <a:pt x="0" y="923149"/>
                    </a:lnTo>
                    <a:close/>
                  </a:path>
                </a:pathLst>
              </a:custGeom>
              <a:gradFill rotWithShape="true">
                <a:gsLst>
                  <a:gs pos="0">
                    <a:srgbClr val="3C67BF">
                      <a:alpha val="100000"/>
                    </a:srgbClr>
                  </a:gs>
                  <a:gs pos="100000">
                    <a:srgbClr val="FFA81B">
                      <a:alpha val="100000"/>
                    </a:srgbClr>
                  </a:gs>
                </a:gsLst>
                <a:lin ang="0"/>
              </a:gradFill>
            </p:spPr>
          </p:sp>
          <p:sp>
            <p:nvSpPr>
              <p:cNvPr name="TextBox 198" id="198"/>
              <p:cNvSpPr txBox="true"/>
              <p:nvPr/>
            </p:nvSpPr>
            <p:spPr>
              <a:xfrm>
                <a:off x="0" y="-38100"/>
                <a:ext cx="76672" cy="961249"/>
              </a:xfrm>
              <a:prstGeom prst="rect">
                <a:avLst/>
              </a:prstGeom>
            </p:spPr>
            <p:txBody>
              <a:bodyPr anchor="ctr" rtlCol="false" tIns="50800" lIns="50800" bIns="50800" rIns="50800"/>
              <a:lstStyle/>
              <a:p>
                <a:pPr algn="ctr">
                  <a:lnSpc>
                    <a:spcPts val="2660"/>
                  </a:lnSpc>
                </a:pPr>
              </a:p>
            </p:txBody>
          </p:sp>
        </p:grpSp>
        <p:grpSp>
          <p:nvGrpSpPr>
            <p:cNvPr name="Group 199" id="199"/>
            <p:cNvGrpSpPr/>
            <p:nvPr/>
          </p:nvGrpSpPr>
          <p:grpSpPr>
            <a:xfrm rot="0">
              <a:off x="1332989" y="177711"/>
              <a:ext cx="37532" cy="642185"/>
              <a:chOff x="0" y="0"/>
              <a:chExt cx="55199" cy="944467"/>
            </a:xfrm>
          </p:grpSpPr>
          <p:sp>
            <p:nvSpPr>
              <p:cNvPr name="Freeform 200" id="200"/>
              <p:cNvSpPr/>
              <p:nvPr/>
            </p:nvSpPr>
            <p:spPr>
              <a:xfrm flipH="false" flipV="false" rot="0">
                <a:off x="0" y="0"/>
                <a:ext cx="55199" cy="944467"/>
              </a:xfrm>
              <a:custGeom>
                <a:avLst/>
                <a:gdLst/>
                <a:ahLst/>
                <a:cxnLst/>
                <a:rect r="r" b="b" t="t" l="l"/>
                <a:pathLst>
                  <a:path h="944467" w="55199">
                    <a:moveTo>
                      <a:pt x="0" y="0"/>
                    </a:moveTo>
                    <a:lnTo>
                      <a:pt x="55199" y="0"/>
                    </a:lnTo>
                    <a:lnTo>
                      <a:pt x="55199" y="944467"/>
                    </a:lnTo>
                    <a:lnTo>
                      <a:pt x="0" y="944467"/>
                    </a:lnTo>
                    <a:close/>
                  </a:path>
                </a:pathLst>
              </a:custGeom>
              <a:gradFill rotWithShape="true">
                <a:gsLst>
                  <a:gs pos="0">
                    <a:srgbClr val="3C67BF">
                      <a:alpha val="100000"/>
                    </a:srgbClr>
                  </a:gs>
                  <a:gs pos="100000">
                    <a:srgbClr val="FFA81B">
                      <a:alpha val="100000"/>
                    </a:srgbClr>
                  </a:gs>
                </a:gsLst>
                <a:lin ang="0"/>
              </a:gradFill>
            </p:spPr>
          </p:sp>
          <p:sp>
            <p:nvSpPr>
              <p:cNvPr name="TextBox 201" id="201"/>
              <p:cNvSpPr txBox="true"/>
              <p:nvPr/>
            </p:nvSpPr>
            <p:spPr>
              <a:xfrm>
                <a:off x="0" y="-38100"/>
                <a:ext cx="55199" cy="982567"/>
              </a:xfrm>
              <a:prstGeom prst="rect">
                <a:avLst/>
              </a:prstGeom>
            </p:spPr>
            <p:txBody>
              <a:bodyPr anchor="ctr" rtlCol="false" tIns="50800" lIns="50800" bIns="50800" rIns="50800"/>
              <a:lstStyle/>
              <a:p>
                <a:pPr algn="ctr">
                  <a:lnSpc>
                    <a:spcPts val="2660"/>
                  </a:lnSpc>
                </a:pPr>
              </a:p>
            </p:txBody>
          </p:sp>
        </p:grpSp>
        <p:grpSp>
          <p:nvGrpSpPr>
            <p:cNvPr name="Group 202" id="202"/>
            <p:cNvGrpSpPr/>
            <p:nvPr/>
          </p:nvGrpSpPr>
          <p:grpSpPr>
            <a:xfrm rot="7717522">
              <a:off x="1295755" y="156116"/>
              <a:ext cx="64253" cy="57818"/>
              <a:chOff x="0" y="0"/>
              <a:chExt cx="94497" cy="85034"/>
            </a:xfrm>
          </p:grpSpPr>
          <p:sp>
            <p:nvSpPr>
              <p:cNvPr name="Freeform 203" id="203"/>
              <p:cNvSpPr/>
              <p:nvPr/>
            </p:nvSpPr>
            <p:spPr>
              <a:xfrm flipH="false" flipV="false" rot="0">
                <a:off x="0" y="0"/>
                <a:ext cx="94497" cy="85034"/>
              </a:xfrm>
              <a:custGeom>
                <a:avLst/>
                <a:gdLst/>
                <a:ahLst/>
                <a:cxnLst/>
                <a:rect r="r" b="b" t="t" l="l"/>
                <a:pathLst>
                  <a:path h="85034" w="94497">
                    <a:moveTo>
                      <a:pt x="0" y="0"/>
                    </a:moveTo>
                    <a:lnTo>
                      <a:pt x="94497" y="0"/>
                    </a:lnTo>
                    <a:lnTo>
                      <a:pt x="94497" y="85034"/>
                    </a:lnTo>
                    <a:lnTo>
                      <a:pt x="0" y="85034"/>
                    </a:lnTo>
                    <a:close/>
                  </a:path>
                </a:pathLst>
              </a:custGeom>
              <a:gradFill rotWithShape="true">
                <a:gsLst>
                  <a:gs pos="0">
                    <a:srgbClr val="3C67BF">
                      <a:alpha val="100000"/>
                    </a:srgbClr>
                  </a:gs>
                  <a:gs pos="100000">
                    <a:srgbClr val="FFA81B">
                      <a:alpha val="100000"/>
                    </a:srgbClr>
                  </a:gs>
                </a:gsLst>
                <a:lin ang="0"/>
              </a:gradFill>
            </p:spPr>
          </p:sp>
          <p:sp>
            <p:nvSpPr>
              <p:cNvPr name="TextBox 204" id="204"/>
              <p:cNvSpPr txBox="true"/>
              <p:nvPr/>
            </p:nvSpPr>
            <p:spPr>
              <a:xfrm>
                <a:off x="0" y="-38100"/>
                <a:ext cx="94497" cy="123134"/>
              </a:xfrm>
              <a:prstGeom prst="rect">
                <a:avLst/>
              </a:prstGeom>
            </p:spPr>
            <p:txBody>
              <a:bodyPr anchor="ctr" rtlCol="false" tIns="50800" lIns="50800" bIns="50800" rIns="50800"/>
              <a:lstStyle/>
              <a:p>
                <a:pPr algn="ctr">
                  <a:lnSpc>
                    <a:spcPts val="2660"/>
                  </a:lnSpc>
                </a:pPr>
              </a:p>
            </p:txBody>
          </p:sp>
        </p:grpSp>
        <p:grpSp>
          <p:nvGrpSpPr>
            <p:cNvPr name="Group 205" id="205"/>
            <p:cNvGrpSpPr/>
            <p:nvPr/>
          </p:nvGrpSpPr>
          <p:grpSpPr>
            <a:xfrm rot="0">
              <a:off x="1541294" y="332552"/>
              <a:ext cx="46226" cy="529860"/>
              <a:chOff x="0" y="0"/>
              <a:chExt cx="67985" cy="779270"/>
            </a:xfrm>
          </p:grpSpPr>
          <p:sp>
            <p:nvSpPr>
              <p:cNvPr name="Freeform 206" id="206"/>
              <p:cNvSpPr/>
              <p:nvPr/>
            </p:nvSpPr>
            <p:spPr>
              <a:xfrm flipH="false" flipV="false" rot="0">
                <a:off x="0" y="0"/>
                <a:ext cx="67985" cy="779270"/>
              </a:xfrm>
              <a:custGeom>
                <a:avLst/>
                <a:gdLst/>
                <a:ahLst/>
                <a:cxnLst/>
                <a:rect r="r" b="b" t="t" l="l"/>
                <a:pathLst>
                  <a:path h="779270" w="67985">
                    <a:moveTo>
                      <a:pt x="0" y="0"/>
                    </a:moveTo>
                    <a:lnTo>
                      <a:pt x="67985" y="0"/>
                    </a:lnTo>
                    <a:lnTo>
                      <a:pt x="67985" y="779270"/>
                    </a:lnTo>
                    <a:lnTo>
                      <a:pt x="0" y="779270"/>
                    </a:lnTo>
                    <a:close/>
                  </a:path>
                </a:pathLst>
              </a:custGeom>
              <a:gradFill rotWithShape="true">
                <a:gsLst>
                  <a:gs pos="0">
                    <a:srgbClr val="3C67BF">
                      <a:alpha val="100000"/>
                    </a:srgbClr>
                  </a:gs>
                  <a:gs pos="100000">
                    <a:srgbClr val="FFA81B">
                      <a:alpha val="100000"/>
                    </a:srgbClr>
                  </a:gs>
                </a:gsLst>
                <a:lin ang="0"/>
              </a:gradFill>
            </p:spPr>
          </p:sp>
          <p:sp>
            <p:nvSpPr>
              <p:cNvPr name="TextBox 207" id="207"/>
              <p:cNvSpPr txBox="true"/>
              <p:nvPr/>
            </p:nvSpPr>
            <p:spPr>
              <a:xfrm>
                <a:off x="0" y="-38100"/>
                <a:ext cx="67985" cy="817370"/>
              </a:xfrm>
              <a:prstGeom prst="rect">
                <a:avLst/>
              </a:prstGeom>
            </p:spPr>
            <p:txBody>
              <a:bodyPr anchor="ctr" rtlCol="false" tIns="50800" lIns="50800" bIns="50800" rIns="50800"/>
              <a:lstStyle/>
              <a:p>
                <a:pPr algn="ctr">
                  <a:lnSpc>
                    <a:spcPts val="2660"/>
                  </a:lnSpc>
                </a:pPr>
              </a:p>
            </p:txBody>
          </p:sp>
        </p:grpSp>
        <p:grpSp>
          <p:nvGrpSpPr>
            <p:cNvPr name="Group 208" id="208"/>
            <p:cNvGrpSpPr/>
            <p:nvPr/>
          </p:nvGrpSpPr>
          <p:grpSpPr>
            <a:xfrm rot="0">
              <a:off x="1583343" y="332552"/>
              <a:ext cx="31834" cy="529860"/>
              <a:chOff x="0" y="0"/>
              <a:chExt cx="46819" cy="779270"/>
            </a:xfrm>
          </p:grpSpPr>
          <p:sp>
            <p:nvSpPr>
              <p:cNvPr name="Freeform 209" id="209"/>
              <p:cNvSpPr/>
              <p:nvPr/>
            </p:nvSpPr>
            <p:spPr>
              <a:xfrm flipH="false" flipV="false" rot="0">
                <a:off x="0" y="0"/>
                <a:ext cx="46819" cy="779270"/>
              </a:xfrm>
              <a:custGeom>
                <a:avLst/>
                <a:gdLst/>
                <a:ahLst/>
                <a:cxnLst/>
                <a:rect r="r" b="b" t="t" l="l"/>
                <a:pathLst>
                  <a:path h="779270" w="46819">
                    <a:moveTo>
                      <a:pt x="0" y="0"/>
                    </a:moveTo>
                    <a:lnTo>
                      <a:pt x="46819" y="0"/>
                    </a:lnTo>
                    <a:lnTo>
                      <a:pt x="46819" y="779270"/>
                    </a:lnTo>
                    <a:lnTo>
                      <a:pt x="0" y="779270"/>
                    </a:lnTo>
                    <a:close/>
                  </a:path>
                </a:pathLst>
              </a:custGeom>
              <a:gradFill rotWithShape="true">
                <a:gsLst>
                  <a:gs pos="0">
                    <a:srgbClr val="3C67BF">
                      <a:alpha val="100000"/>
                    </a:srgbClr>
                  </a:gs>
                  <a:gs pos="100000">
                    <a:srgbClr val="FFA81B">
                      <a:alpha val="100000"/>
                    </a:srgbClr>
                  </a:gs>
                </a:gsLst>
                <a:lin ang="0"/>
              </a:gradFill>
            </p:spPr>
          </p:sp>
          <p:sp>
            <p:nvSpPr>
              <p:cNvPr name="TextBox 210" id="210"/>
              <p:cNvSpPr txBox="true"/>
              <p:nvPr/>
            </p:nvSpPr>
            <p:spPr>
              <a:xfrm>
                <a:off x="0" y="-38100"/>
                <a:ext cx="46819" cy="817370"/>
              </a:xfrm>
              <a:prstGeom prst="rect">
                <a:avLst/>
              </a:prstGeom>
            </p:spPr>
            <p:txBody>
              <a:bodyPr anchor="ctr" rtlCol="false" tIns="50800" lIns="50800" bIns="50800" rIns="50800"/>
              <a:lstStyle/>
              <a:p>
                <a:pPr algn="ctr">
                  <a:lnSpc>
                    <a:spcPts val="2660"/>
                  </a:lnSpc>
                </a:pPr>
              </a:p>
            </p:txBody>
          </p:sp>
        </p:grpSp>
        <p:grpSp>
          <p:nvGrpSpPr>
            <p:cNvPr name="Group 211" id="211"/>
            <p:cNvGrpSpPr/>
            <p:nvPr/>
          </p:nvGrpSpPr>
          <p:grpSpPr>
            <a:xfrm rot="7717522">
              <a:off x="1555237" y="303564"/>
              <a:ext cx="45997" cy="57818"/>
              <a:chOff x="0" y="0"/>
              <a:chExt cx="67649" cy="85034"/>
            </a:xfrm>
          </p:grpSpPr>
          <p:sp>
            <p:nvSpPr>
              <p:cNvPr name="Freeform 212" id="212"/>
              <p:cNvSpPr/>
              <p:nvPr/>
            </p:nvSpPr>
            <p:spPr>
              <a:xfrm flipH="false" flipV="false" rot="0">
                <a:off x="0" y="0"/>
                <a:ext cx="67649" cy="85034"/>
              </a:xfrm>
              <a:custGeom>
                <a:avLst/>
                <a:gdLst/>
                <a:ahLst/>
                <a:cxnLst/>
                <a:rect r="r" b="b" t="t" l="l"/>
                <a:pathLst>
                  <a:path h="85034" w="67649">
                    <a:moveTo>
                      <a:pt x="0" y="0"/>
                    </a:moveTo>
                    <a:lnTo>
                      <a:pt x="67649" y="0"/>
                    </a:lnTo>
                    <a:lnTo>
                      <a:pt x="67649" y="85034"/>
                    </a:lnTo>
                    <a:lnTo>
                      <a:pt x="0" y="85034"/>
                    </a:lnTo>
                    <a:close/>
                  </a:path>
                </a:pathLst>
              </a:custGeom>
              <a:gradFill rotWithShape="true">
                <a:gsLst>
                  <a:gs pos="0">
                    <a:srgbClr val="3C67BF">
                      <a:alpha val="100000"/>
                    </a:srgbClr>
                  </a:gs>
                  <a:gs pos="100000">
                    <a:srgbClr val="FFA81B">
                      <a:alpha val="100000"/>
                    </a:srgbClr>
                  </a:gs>
                </a:gsLst>
                <a:lin ang="0"/>
              </a:gradFill>
            </p:spPr>
          </p:sp>
          <p:sp>
            <p:nvSpPr>
              <p:cNvPr name="TextBox 213" id="213"/>
              <p:cNvSpPr txBox="true"/>
              <p:nvPr/>
            </p:nvSpPr>
            <p:spPr>
              <a:xfrm>
                <a:off x="0" y="-38100"/>
                <a:ext cx="67649" cy="123134"/>
              </a:xfrm>
              <a:prstGeom prst="rect">
                <a:avLst/>
              </a:prstGeom>
            </p:spPr>
            <p:txBody>
              <a:bodyPr anchor="ctr" rtlCol="false" tIns="50800" lIns="50800" bIns="50800" rIns="50800"/>
              <a:lstStyle/>
              <a:p>
                <a:pPr algn="ctr">
                  <a:lnSpc>
                    <a:spcPts val="2660"/>
                  </a:lnSpc>
                </a:pPr>
              </a:p>
            </p:txBody>
          </p:sp>
        </p:grpSp>
        <p:grpSp>
          <p:nvGrpSpPr>
            <p:cNvPr name="Group 214" id="214"/>
            <p:cNvGrpSpPr/>
            <p:nvPr/>
          </p:nvGrpSpPr>
          <p:grpSpPr>
            <a:xfrm rot="0">
              <a:off x="1615177" y="256318"/>
              <a:ext cx="46226" cy="529860"/>
              <a:chOff x="0" y="0"/>
              <a:chExt cx="67985" cy="779270"/>
            </a:xfrm>
          </p:grpSpPr>
          <p:sp>
            <p:nvSpPr>
              <p:cNvPr name="Freeform 215" id="215"/>
              <p:cNvSpPr/>
              <p:nvPr/>
            </p:nvSpPr>
            <p:spPr>
              <a:xfrm flipH="false" flipV="false" rot="0">
                <a:off x="0" y="0"/>
                <a:ext cx="67985" cy="779270"/>
              </a:xfrm>
              <a:custGeom>
                <a:avLst/>
                <a:gdLst/>
                <a:ahLst/>
                <a:cxnLst/>
                <a:rect r="r" b="b" t="t" l="l"/>
                <a:pathLst>
                  <a:path h="779270" w="67985">
                    <a:moveTo>
                      <a:pt x="0" y="0"/>
                    </a:moveTo>
                    <a:lnTo>
                      <a:pt x="67985" y="0"/>
                    </a:lnTo>
                    <a:lnTo>
                      <a:pt x="67985" y="779270"/>
                    </a:lnTo>
                    <a:lnTo>
                      <a:pt x="0" y="779270"/>
                    </a:lnTo>
                    <a:close/>
                  </a:path>
                </a:pathLst>
              </a:custGeom>
              <a:gradFill rotWithShape="true">
                <a:gsLst>
                  <a:gs pos="0">
                    <a:srgbClr val="3C67BF">
                      <a:alpha val="100000"/>
                    </a:srgbClr>
                  </a:gs>
                  <a:gs pos="100000">
                    <a:srgbClr val="FFA81B">
                      <a:alpha val="100000"/>
                    </a:srgbClr>
                  </a:gs>
                </a:gsLst>
                <a:lin ang="0"/>
              </a:gradFill>
            </p:spPr>
          </p:sp>
          <p:sp>
            <p:nvSpPr>
              <p:cNvPr name="TextBox 216" id="216"/>
              <p:cNvSpPr txBox="true"/>
              <p:nvPr/>
            </p:nvSpPr>
            <p:spPr>
              <a:xfrm>
                <a:off x="0" y="-38100"/>
                <a:ext cx="67985" cy="817370"/>
              </a:xfrm>
              <a:prstGeom prst="rect">
                <a:avLst/>
              </a:prstGeom>
            </p:spPr>
            <p:txBody>
              <a:bodyPr anchor="ctr" rtlCol="false" tIns="50800" lIns="50800" bIns="50800" rIns="50800"/>
              <a:lstStyle/>
              <a:p>
                <a:pPr algn="ctr">
                  <a:lnSpc>
                    <a:spcPts val="2660"/>
                  </a:lnSpc>
                </a:pPr>
              </a:p>
            </p:txBody>
          </p:sp>
        </p:grpSp>
        <p:grpSp>
          <p:nvGrpSpPr>
            <p:cNvPr name="Group 217" id="217"/>
            <p:cNvGrpSpPr/>
            <p:nvPr/>
          </p:nvGrpSpPr>
          <p:grpSpPr>
            <a:xfrm rot="0">
              <a:off x="1657226" y="256318"/>
              <a:ext cx="31834" cy="529860"/>
              <a:chOff x="0" y="0"/>
              <a:chExt cx="46819" cy="779270"/>
            </a:xfrm>
          </p:grpSpPr>
          <p:sp>
            <p:nvSpPr>
              <p:cNvPr name="Freeform 218" id="218"/>
              <p:cNvSpPr/>
              <p:nvPr/>
            </p:nvSpPr>
            <p:spPr>
              <a:xfrm flipH="false" flipV="false" rot="0">
                <a:off x="0" y="0"/>
                <a:ext cx="46819" cy="779270"/>
              </a:xfrm>
              <a:custGeom>
                <a:avLst/>
                <a:gdLst/>
                <a:ahLst/>
                <a:cxnLst/>
                <a:rect r="r" b="b" t="t" l="l"/>
                <a:pathLst>
                  <a:path h="779270" w="46819">
                    <a:moveTo>
                      <a:pt x="0" y="0"/>
                    </a:moveTo>
                    <a:lnTo>
                      <a:pt x="46819" y="0"/>
                    </a:lnTo>
                    <a:lnTo>
                      <a:pt x="46819" y="779270"/>
                    </a:lnTo>
                    <a:lnTo>
                      <a:pt x="0" y="779270"/>
                    </a:lnTo>
                    <a:close/>
                  </a:path>
                </a:pathLst>
              </a:custGeom>
              <a:gradFill rotWithShape="true">
                <a:gsLst>
                  <a:gs pos="0">
                    <a:srgbClr val="3C67BF">
                      <a:alpha val="100000"/>
                    </a:srgbClr>
                  </a:gs>
                  <a:gs pos="100000">
                    <a:srgbClr val="FFA81B">
                      <a:alpha val="100000"/>
                    </a:srgbClr>
                  </a:gs>
                </a:gsLst>
                <a:lin ang="0"/>
              </a:gradFill>
            </p:spPr>
          </p:sp>
          <p:sp>
            <p:nvSpPr>
              <p:cNvPr name="TextBox 219" id="219"/>
              <p:cNvSpPr txBox="true"/>
              <p:nvPr/>
            </p:nvSpPr>
            <p:spPr>
              <a:xfrm>
                <a:off x="0" y="-38100"/>
                <a:ext cx="46819" cy="817370"/>
              </a:xfrm>
              <a:prstGeom prst="rect">
                <a:avLst/>
              </a:prstGeom>
            </p:spPr>
            <p:txBody>
              <a:bodyPr anchor="ctr" rtlCol="false" tIns="50800" lIns="50800" bIns="50800" rIns="50800"/>
              <a:lstStyle/>
              <a:p>
                <a:pPr algn="ctr">
                  <a:lnSpc>
                    <a:spcPts val="2660"/>
                  </a:lnSpc>
                </a:pPr>
              </a:p>
            </p:txBody>
          </p:sp>
        </p:grpSp>
        <p:grpSp>
          <p:nvGrpSpPr>
            <p:cNvPr name="Group 220" id="220"/>
            <p:cNvGrpSpPr/>
            <p:nvPr/>
          </p:nvGrpSpPr>
          <p:grpSpPr>
            <a:xfrm rot="7717522">
              <a:off x="1629120" y="227331"/>
              <a:ext cx="45997" cy="57818"/>
              <a:chOff x="0" y="0"/>
              <a:chExt cx="67649" cy="85034"/>
            </a:xfrm>
          </p:grpSpPr>
          <p:sp>
            <p:nvSpPr>
              <p:cNvPr name="Freeform 221" id="221"/>
              <p:cNvSpPr/>
              <p:nvPr/>
            </p:nvSpPr>
            <p:spPr>
              <a:xfrm flipH="false" flipV="false" rot="0">
                <a:off x="0" y="0"/>
                <a:ext cx="67649" cy="85034"/>
              </a:xfrm>
              <a:custGeom>
                <a:avLst/>
                <a:gdLst/>
                <a:ahLst/>
                <a:cxnLst/>
                <a:rect r="r" b="b" t="t" l="l"/>
                <a:pathLst>
                  <a:path h="85034" w="67649">
                    <a:moveTo>
                      <a:pt x="0" y="0"/>
                    </a:moveTo>
                    <a:lnTo>
                      <a:pt x="67649" y="0"/>
                    </a:lnTo>
                    <a:lnTo>
                      <a:pt x="67649" y="85034"/>
                    </a:lnTo>
                    <a:lnTo>
                      <a:pt x="0" y="85034"/>
                    </a:lnTo>
                    <a:close/>
                  </a:path>
                </a:pathLst>
              </a:custGeom>
              <a:gradFill rotWithShape="true">
                <a:gsLst>
                  <a:gs pos="0">
                    <a:srgbClr val="3C67BF">
                      <a:alpha val="100000"/>
                    </a:srgbClr>
                  </a:gs>
                  <a:gs pos="100000">
                    <a:srgbClr val="FFA81B">
                      <a:alpha val="100000"/>
                    </a:srgbClr>
                  </a:gs>
                </a:gsLst>
                <a:lin ang="0"/>
              </a:gradFill>
            </p:spPr>
          </p:sp>
          <p:sp>
            <p:nvSpPr>
              <p:cNvPr name="TextBox 222" id="222"/>
              <p:cNvSpPr txBox="true"/>
              <p:nvPr/>
            </p:nvSpPr>
            <p:spPr>
              <a:xfrm>
                <a:off x="0" y="-38100"/>
                <a:ext cx="67649" cy="123134"/>
              </a:xfrm>
              <a:prstGeom prst="rect">
                <a:avLst/>
              </a:prstGeom>
            </p:spPr>
            <p:txBody>
              <a:bodyPr anchor="ctr" rtlCol="false" tIns="50800" lIns="50800" bIns="50800" rIns="50800"/>
              <a:lstStyle/>
              <a:p>
                <a:pPr algn="ctr">
                  <a:lnSpc>
                    <a:spcPts val="2660"/>
                  </a:lnSpc>
                </a:pPr>
              </a:p>
            </p:txBody>
          </p:sp>
        </p:grpSp>
        <p:grpSp>
          <p:nvGrpSpPr>
            <p:cNvPr name="Group 223" id="223"/>
            <p:cNvGrpSpPr/>
            <p:nvPr/>
          </p:nvGrpSpPr>
          <p:grpSpPr>
            <a:xfrm rot="0">
              <a:off x="1689060" y="290036"/>
              <a:ext cx="46226" cy="529860"/>
              <a:chOff x="0" y="0"/>
              <a:chExt cx="67985" cy="779270"/>
            </a:xfrm>
          </p:grpSpPr>
          <p:sp>
            <p:nvSpPr>
              <p:cNvPr name="Freeform 224" id="224"/>
              <p:cNvSpPr/>
              <p:nvPr/>
            </p:nvSpPr>
            <p:spPr>
              <a:xfrm flipH="false" flipV="false" rot="0">
                <a:off x="0" y="0"/>
                <a:ext cx="67985" cy="779270"/>
              </a:xfrm>
              <a:custGeom>
                <a:avLst/>
                <a:gdLst/>
                <a:ahLst/>
                <a:cxnLst/>
                <a:rect r="r" b="b" t="t" l="l"/>
                <a:pathLst>
                  <a:path h="779270" w="67985">
                    <a:moveTo>
                      <a:pt x="0" y="0"/>
                    </a:moveTo>
                    <a:lnTo>
                      <a:pt x="67985" y="0"/>
                    </a:lnTo>
                    <a:lnTo>
                      <a:pt x="67985" y="779270"/>
                    </a:lnTo>
                    <a:lnTo>
                      <a:pt x="0" y="779270"/>
                    </a:lnTo>
                    <a:close/>
                  </a:path>
                </a:pathLst>
              </a:custGeom>
              <a:gradFill rotWithShape="true">
                <a:gsLst>
                  <a:gs pos="0">
                    <a:srgbClr val="3C67BF">
                      <a:alpha val="100000"/>
                    </a:srgbClr>
                  </a:gs>
                  <a:gs pos="100000">
                    <a:srgbClr val="FFA81B">
                      <a:alpha val="100000"/>
                    </a:srgbClr>
                  </a:gs>
                </a:gsLst>
                <a:lin ang="0"/>
              </a:gradFill>
            </p:spPr>
          </p:sp>
          <p:sp>
            <p:nvSpPr>
              <p:cNvPr name="TextBox 225" id="225"/>
              <p:cNvSpPr txBox="true"/>
              <p:nvPr/>
            </p:nvSpPr>
            <p:spPr>
              <a:xfrm>
                <a:off x="0" y="-38100"/>
                <a:ext cx="67985" cy="817370"/>
              </a:xfrm>
              <a:prstGeom prst="rect">
                <a:avLst/>
              </a:prstGeom>
            </p:spPr>
            <p:txBody>
              <a:bodyPr anchor="ctr" rtlCol="false" tIns="50800" lIns="50800" bIns="50800" rIns="50800"/>
              <a:lstStyle/>
              <a:p>
                <a:pPr algn="ctr">
                  <a:lnSpc>
                    <a:spcPts val="2660"/>
                  </a:lnSpc>
                </a:pPr>
              </a:p>
            </p:txBody>
          </p:sp>
        </p:grpSp>
        <p:grpSp>
          <p:nvGrpSpPr>
            <p:cNvPr name="Group 226" id="226"/>
            <p:cNvGrpSpPr/>
            <p:nvPr/>
          </p:nvGrpSpPr>
          <p:grpSpPr>
            <a:xfrm rot="0">
              <a:off x="1731109" y="290036"/>
              <a:ext cx="31834" cy="529860"/>
              <a:chOff x="0" y="0"/>
              <a:chExt cx="46819" cy="779270"/>
            </a:xfrm>
          </p:grpSpPr>
          <p:sp>
            <p:nvSpPr>
              <p:cNvPr name="Freeform 227" id="227"/>
              <p:cNvSpPr/>
              <p:nvPr/>
            </p:nvSpPr>
            <p:spPr>
              <a:xfrm flipH="false" flipV="false" rot="0">
                <a:off x="0" y="0"/>
                <a:ext cx="46819" cy="779270"/>
              </a:xfrm>
              <a:custGeom>
                <a:avLst/>
                <a:gdLst/>
                <a:ahLst/>
                <a:cxnLst/>
                <a:rect r="r" b="b" t="t" l="l"/>
                <a:pathLst>
                  <a:path h="779270" w="46819">
                    <a:moveTo>
                      <a:pt x="0" y="0"/>
                    </a:moveTo>
                    <a:lnTo>
                      <a:pt x="46819" y="0"/>
                    </a:lnTo>
                    <a:lnTo>
                      <a:pt x="46819" y="779270"/>
                    </a:lnTo>
                    <a:lnTo>
                      <a:pt x="0" y="779270"/>
                    </a:lnTo>
                    <a:close/>
                  </a:path>
                </a:pathLst>
              </a:custGeom>
              <a:gradFill rotWithShape="true">
                <a:gsLst>
                  <a:gs pos="0">
                    <a:srgbClr val="3C67BF">
                      <a:alpha val="100000"/>
                    </a:srgbClr>
                  </a:gs>
                  <a:gs pos="100000">
                    <a:srgbClr val="FFA81B">
                      <a:alpha val="100000"/>
                    </a:srgbClr>
                  </a:gs>
                </a:gsLst>
                <a:lin ang="0"/>
              </a:gradFill>
            </p:spPr>
          </p:sp>
          <p:sp>
            <p:nvSpPr>
              <p:cNvPr name="TextBox 228" id="228"/>
              <p:cNvSpPr txBox="true"/>
              <p:nvPr/>
            </p:nvSpPr>
            <p:spPr>
              <a:xfrm>
                <a:off x="0" y="-38100"/>
                <a:ext cx="46819" cy="817370"/>
              </a:xfrm>
              <a:prstGeom prst="rect">
                <a:avLst/>
              </a:prstGeom>
            </p:spPr>
            <p:txBody>
              <a:bodyPr anchor="ctr" rtlCol="false" tIns="50800" lIns="50800" bIns="50800" rIns="50800"/>
              <a:lstStyle/>
              <a:p>
                <a:pPr algn="ctr">
                  <a:lnSpc>
                    <a:spcPts val="2660"/>
                  </a:lnSpc>
                </a:pPr>
              </a:p>
            </p:txBody>
          </p:sp>
        </p:grpSp>
        <p:grpSp>
          <p:nvGrpSpPr>
            <p:cNvPr name="Group 229" id="229"/>
            <p:cNvGrpSpPr/>
            <p:nvPr/>
          </p:nvGrpSpPr>
          <p:grpSpPr>
            <a:xfrm rot="7717522">
              <a:off x="1703003" y="261049"/>
              <a:ext cx="45997" cy="57818"/>
              <a:chOff x="0" y="0"/>
              <a:chExt cx="67649" cy="85034"/>
            </a:xfrm>
          </p:grpSpPr>
          <p:sp>
            <p:nvSpPr>
              <p:cNvPr name="Freeform 230" id="230"/>
              <p:cNvSpPr/>
              <p:nvPr/>
            </p:nvSpPr>
            <p:spPr>
              <a:xfrm flipH="false" flipV="false" rot="0">
                <a:off x="0" y="0"/>
                <a:ext cx="67649" cy="85034"/>
              </a:xfrm>
              <a:custGeom>
                <a:avLst/>
                <a:gdLst/>
                <a:ahLst/>
                <a:cxnLst/>
                <a:rect r="r" b="b" t="t" l="l"/>
                <a:pathLst>
                  <a:path h="85034" w="67649">
                    <a:moveTo>
                      <a:pt x="0" y="0"/>
                    </a:moveTo>
                    <a:lnTo>
                      <a:pt x="67649" y="0"/>
                    </a:lnTo>
                    <a:lnTo>
                      <a:pt x="67649" y="85034"/>
                    </a:lnTo>
                    <a:lnTo>
                      <a:pt x="0" y="85034"/>
                    </a:lnTo>
                    <a:close/>
                  </a:path>
                </a:pathLst>
              </a:custGeom>
              <a:gradFill rotWithShape="true">
                <a:gsLst>
                  <a:gs pos="0">
                    <a:srgbClr val="3C67BF">
                      <a:alpha val="100000"/>
                    </a:srgbClr>
                  </a:gs>
                  <a:gs pos="100000">
                    <a:srgbClr val="FFA81B">
                      <a:alpha val="100000"/>
                    </a:srgbClr>
                  </a:gs>
                </a:gsLst>
                <a:lin ang="0"/>
              </a:gradFill>
            </p:spPr>
          </p:sp>
          <p:sp>
            <p:nvSpPr>
              <p:cNvPr name="TextBox 231" id="231"/>
              <p:cNvSpPr txBox="true"/>
              <p:nvPr/>
            </p:nvSpPr>
            <p:spPr>
              <a:xfrm>
                <a:off x="0" y="-38100"/>
                <a:ext cx="67649" cy="123134"/>
              </a:xfrm>
              <a:prstGeom prst="rect">
                <a:avLst/>
              </a:prstGeom>
            </p:spPr>
            <p:txBody>
              <a:bodyPr anchor="ctr" rtlCol="false" tIns="50800" lIns="50800" bIns="50800" rIns="50800"/>
              <a:lstStyle/>
              <a:p>
                <a:pPr algn="ctr">
                  <a:lnSpc>
                    <a:spcPts val="2660"/>
                  </a:lnSpc>
                </a:pPr>
              </a:p>
            </p:txBody>
          </p:sp>
        </p:grpSp>
        <p:grpSp>
          <p:nvGrpSpPr>
            <p:cNvPr name="Group 232" id="232"/>
            <p:cNvGrpSpPr/>
            <p:nvPr/>
          </p:nvGrpSpPr>
          <p:grpSpPr>
            <a:xfrm rot="0">
              <a:off x="1762943" y="258163"/>
              <a:ext cx="46226" cy="529860"/>
              <a:chOff x="0" y="0"/>
              <a:chExt cx="67985" cy="779270"/>
            </a:xfrm>
          </p:grpSpPr>
          <p:sp>
            <p:nvSpPr>
              <p:cNvPr name="Freeform 233" id="233"/>
              <p:cNvSpPr/>
              <p:nvPr/>
            </p:nvSpPr>
            <p:spPr>
              <a:xfrm flipH="false" flipV="false" rot="0">
                <a:off x="0" y="0"/>
                <a:ext cx="67985" cy="779270"/>
              </a:xfrm>
              <a:custGeom>
                <a:avLst/>
                <a:gdLst/>
                <a:ahLst/>
                <a:cxnLst/>
                <a:rect r="r" b="b" t="t" l="l"/>
                <a:pathLst>
                  <a:path h="779270" w="67985">
                    <a:moveTo>
                      <a:pt x="0" y="0"/>
                    </a:moveTo>
                    <a:lnTo>
                      <a:pt x="67985" y="0"/>
                    </a:lnTo>
                    <a:lnTo>
                      <a:pt x="67985" y="779270"/>
                    </a:lnTo>
                    <a:lnTo>
                      <a:pt x="0" y="779270"/>
                    </a:lnTo>
                    <a:close/>
                  </a:path>
                </a:pathLst>
              </a:custGeom>
              <a:gradFill rotWithShape="true">
                <a:gsLst>
                  <a:gs pos="0">
                    <a:srgbClr val="3C67BF">
                      <a:alpha val="100000"/>
                    </a:srgbClr>
                  </a:gs>
                  <a:gs pos="100000">
                    <a:srgbClr val="FFA81B">
                      <a:alpha val="100000"/>
                    </a:srgbClr>
                  </a:gs>
                </a:gsLst>
                <a:lin ang="0"/>
              </a:gradFill>
            </p:spPr>
          </p:sp>
          <p:sp>
            <p:nvSpPr>
              <p:cNvPr name="TextBox 234" id="234"/>
              <p:cNvSpPr txBox="true"/>
              <p:nvPr/>
            </p:nvSpPr>
            <p:spPr>
              <a:xfrm>
                <a:off x="0" y="-38100"/>
                <a:ext cx="67985" cy="817370"/>
              </a:xfrm>
              <a:prstGeom prst="rect">
                <a:avLst/>
              </a:prstGeom>
            </p:spPr>
            <p:txBody>
              <a:bodyPr anchor="ctr" rtlCol="false" tIns="50800" lIns="50800" bIns="50800" rIns="50800"/>
              <a:lstStyle/>
              <a:p>
                <a:pPr algn="ctr">
                  <a:lnSpc>
                    <a:spcPts val="2660"/>
                  </a:lnSpc>
                </a:pPr>
              </a:p>
            </p:txBody>
          </p:sp>
        </p:grpSp>
        <p:grpSp>
          <p:nvGrpSpPr>
            <p:cNvPr name="Group 235" id="235"/>
            <p:cNvGrpSpPr/>
            <p:nvPr/>
          </p:nvGrpSpPr>
          <p:grpSpPr>
            <a:xfrm rot="0">
              <a:off x="1804991" y="258163"/>
              <a:ext cx="31834" cy="529860"/>
              <a:chOff x="0" y="0"/>
              <a:chExt cx="46819" cy="779270"/>
            </a:xfrm>
          </p:grpSpPr>
          <p:sp>
            <p:nvSpPr>
              <p:cNvPr name="Freeform 236" id="236"/>
              <p:cNvSpPr/>
              <p:nvPr/>
            </p:nvSpPr>
            <p:spPr>
              <a:xfrm flipH="false" flipV="false" rot="0">
                <a:off x="0" y="0"/>
                <a:ext cx="46819" cy="779270"/>
              </a:xfrm>
              <a:custGeom>
                <a:avLst/>
                <a:gdLst/>
                <a:ahLst/>
                <a:cxnLst/>
                <a:rect r="r" b="b" t="t" l="l"/>
                <a:pathLst>
                  <a:path h="779270" w="46819">
                    <a:moveTo>
                      <a:pt x="0" y="0"/>
                    </a:moveTo>
                    <a:lnTo>
                      <a:pt x="46819" y="0"/>
                    </a:lnTo>
                    <a:lnTo>
                      <a:pt x="46819" y="779270"/>
                    </a:lnTo>
                    <a:lnTo>
                      <a:pt x="0" y="779270"/>
                    </a:lnTo>
                    <a:close/>
                  </a:path>
                </a:pathLst>
              </a:custGeom>
              <a:gradFill rotWithShape="true">
                <a:gsLst>
                  <a:gs pos="0">
                    <a:srgbClr val="3C67BF">
                      <a:alpha val="100000"/>
                    </a:srgbClr>
                  </a:gs>
                  <a:gs pos="100000">
                    <a:srgbClr val="FFA81B">
                      <a:alpha val="100000"/>
                    </a:srgbClr>
                  </a:gs>
                </a:gsLst>
                <a:lin ang="0"/>
              </a:gradFill>
            </p:spPr>
          </p:sp>
          <p:sp>
            <p:nvSpPr>
              <p:cNvPr name="TextBox 237" id="237"/>
              <p:cNvSpPr txBox="true"/>
              <p:nvPr/>
            </p:nvSpPr>
            <p:spPr>
              <a:xfrm>
                <a:off x="0" y="-38100"/>
                <a:ext cx="46819" cy="817370"/>
              </a:xfrm>
              <a:prstGeom prst="rect">
                <a:avLst/>
              </a:prstGeom>
            </p:spPr>
            <p:txBody>
              <a:bodyPr anchor="ctr" rtlCol="false" tIns="50800" lIns="50800" bIns="50800" rIns="50800"/>
              <a:lstStyle/>
              <a:p>
                <a:pPr algn="ctr">
                  <a:lnSpc>
                    <a:spcPts val="2660"/>
                  </a:lnSpc>
                </a:pPr>
              </a:p>
            </p:txBody>
          </p:sp>
        </p:grpSp>
        <p:grpSp>
          <p:nvGrpSpPr>
            <p:cNvPr name="Group 238" id="238"/>
            <p:cNvGrpSpPr/>
            <p:nvPr/>
          </p:nvGrpSpPr>
          <p:grpSpPr>
            <a:xfrm rot="7717522">
              <a:off x="1776886" y="229176"/>
              <a:ext cx="45997" cy="57818"/>
              <a:chOff x="0" y="0"/>
              <a:chExt cx="67649" cy="85034"/>
            </a:xfrm>
          </p:grpSpPr>
          <p:sp>
            <p:nvSpPr>
              <p:cNvPr name="Freeform 239" id="239"/>
              <p:cNvSpPr/>
              <p:nvPr/>
            </p:nvSpPr>
            <p:spPr>
              <a:xfrm flipH="false" flipV="false" rot="0">
                <a:off x="0" y="0"/>
                <a:ext cx="67649" cy="85034"/>
              </a:xfrm>
              <a:custGeom>
                <a:avLst/>
                <a:gdLst/>
                <a:ahLst/>
                <a:cxnLst/>
                <a:rect r="r" b="b" t="t" l="l"/>
                <a:pathLst>
                  <a:path h="85034" w="67649">
                    <a:moveTo>
                      <a:pt x="0" y="0"/>
                    </a:moveTo>
                    <a:lnTo>
                      <a:pt x="67649" y="0"/>
                    </a:lnTo>
                    <a:lnTo>
                      <a:pt x="67649" y="85034"/>
                    </a:lnTo>
                    <a:lnTo>
                      <a:pt x="0" y="85034"/>
                    </a:lnTo>
                    <a:close/>
                  </a:path>
                </a:pathLst>
              </a:custGeom>
              <a:gradFill rotWithShape="true">
                <a:gsLst>
                  <a:gs pos="0">
                    <a:srgbClr val="3C67BF">
                      <a:alpha val="100000"/>
                    </a:srgbClr>
                  </a:gs>
                  <a:gs pos="100000">
                    <a:srgbClr val="FFA81B">
                      <a:alpha val="100000"/>
                    </a:srgbClr>
                  </a:gs>
                </a:gsLst>
                <a:lin ang="0"/>
              </a:gradFill>
            </p:spPr>
          </p:sp>
          <p:sp>
            <p:nvSpPr>
              <p:cNvPr name="TextBox 240" id="240"/>
              <p:cNvSpPr txBox="true"/>
              <p:nvPr/>
            </p:nvSpPr>
            <p:spPr>
              <a:xfrm>
                <a:off x="0" y="-38100"/>
                <a:ext cx="67649" cy="123134"/>
              </a:xfrm>
              <a:prstGeom prst="rect">
                <a:avLst/>
              </a:prstGeom>
            </p:spPr>
            <p:txBody>
              <a:bodyPr anchor="ctr" rtlCol="false" tIns="50800" lIns="50800" bIns="50800" rIns="50800"/>
              <a:lstStyle/>
              <a:p>
                <a:pPr algn="ctr">
                  <a:lnSpc>
                    <a:spcPts val="2660"/>
                  </a:lnSpc>
                </a:pPr>
              </a:p>
            </p:txBody>
          </p:sp>
        </p:grpSp>
        <p:grpSp>
          <p:nvGrpSpPr>
            <p:cNvPr name="Group 241" id="241"/>
            <p:cNvGrpSpPr/>
            <p:nvPr/>
          </p:nvGrpSpPr>
          <p:grpSpPr>
            <a:xfrm rot="0">
              <a:off x="1836826" y="202131"/>
              <a:ext cx="46226" cy="529860"/>
              <a:chOff x="0" y="0"/>
              <a:chExt cx="67985" cy="779270"/>
            </a:xfrm>
          </p:grpSpPr>
          <p:sp>
            <p:nvSpPr>
              <p:cNvPr name="Freeform 242" id="242"/>
              <p:cNvSpPr/>
              <p:nvPr/>
            </p:nvSpPr>
            <p:spPr>
              <a:xfrm flipH="false" flipV="false" rot="0">
                <a:off x="0" y="0"/>
                <a:ext cx="67985" cy="779270"/>
              </a:xfrm>
              <a:custGeom>
                <a:avLst/>
                <a:gdLst/>
                <a:ahLst/>
                <a:cxnLst/>
                <a:rect r="r" b="b" t="t" l="l"/>
                <a:pathLst>
                  <a:path h="779270" w="67985">
                    <a:moveTo>
                      <a:pt x="0" y="0"/>
                    </a:moveTo>
                    <a:lnTo>
                      <a:pt x="67985" y="0"/>
                    </a:lnTo>
                    <a:lnTo>
                      <a:pt x="67985" y="779270"/>
                    </a:lnTo>
                    <a:lnTo>
                      <a:pt x="0" y="779270"/>
                    </a:lnTo>
                    <a:close/>
                  </a:path>
                </a:pathLst>
              </a:custGeom>
              <a:gradFill rotWithShape="true">
                <a:gsLst>
                  <a:gs pos="0">
                    <a:srgbClr val="3C67BF">
                      <a:alpha val="100000"/>
                    </a:srgbClr>
                  </a:gs>
                  <a:gs pos="100000">
                    <a:srgbClr val="FFA81B">
                      <a:alpha val="100000"/>
                    </a:srgbClr>
                  </a:gs>
                </a:gsLst>
                <a:lin ang="0"/>
              </a:gradFill>
            </p:spPr>
          </p:sp>
          <p:sp>
            <p:nvSpPr>
              <p:cNvPr name="TextBox 243" id="243"/>
              <p:cNvSpPr txBox="true"/>
              <p:nvPr/>
            </p:nvSpPr>
            <p:spPr>
              <a:xfrm>
                <a:off x="0" y="-38100"/>
                <a:ext cx="67985" cy="817370"/>
              </a:xfrm>
              <a:prstGeom prst="rect">
                <a:avLst/>
              </a:prstGeom>
            </p:spPr>
            <p:txBody>
              <a:bodyPr anchor="ctr" rtlCol="false" tIns="50800" lIns="50800" bIns="50800" rIns="50800"/>
              <a:lstStyle/>
              <a:p>
                <a:pPr algn="ctr">
                  <a:lnSpc>
                    <a:spcPts val="2660"/>
                  </a:lnSpc>
                </a:pPr>
              </a:p>
            </p:txBody>
          </p:sp>
        </p:grpSp>
        <p:grpSp>
          <p:nvGrpSpPr>
            <p:cNvPr name="Group 244" id="244"/>
            <p:cNvGrpSpPr/>
            <p:nvPr/>
          </p:nvGrpSpPr>
          <p:grpSpPr>
            <a:xfrm rot="0">
              <a:off x="1878874" y="202131"/>
              <a:ext cx="31834" cy="529860"/>
              <a:chOff x="0" y="0"/>
              <a:chExt cx="46819" cy="779270"/>
            </a:xfrm>
          </p:grpSpPr>
          <p:sp>
            <p:nvSpPr>
              <p:cNvPr name="Freeform 245" id="245"/>
              <p:cNvSpPr/>
              <p:nvPr/>
            </p:nvSpPr>
            <p:spPr>
              <a:xfrm flipH="false" flipV="false" rot="0">
                <a:off x="0" y="0"/>
                <a:ext cx="46819" cy="779270"/>
              </a:xfrm>
              <a:custGeom>
                <a:avLst/>
                <a:gdLst/>
                <a:ahLst/>
                <a:cxnLst/>
                <a:rect r="r" b="b" t="t" l="l"/>
                <a:pathLst>
                  <a:path h="779270" w="46819">
                    <a:moveTo>
                      <a:pt x="0" y="0"/>
                    </a:moveTo>
                    <a:lnTo>
                      <a:pt x="46819" y="0"/>
                    </a:lnTo>
                    <a:lnTo>
                      <a:pt x="46819" y="779270"/>
                    </a:lnTo>
                    <a:lnTo>
                      <a:pt x="0" y="779270"/>
                    </a:lnTo>
                    <a:close/>
                  </a:path>
                </a:pathLst>
              </a:custGeom>
              <a:gradFill rotWithShape="true">
                <a:gsLst>
                  <a:gs pos="0">
                    <a:srgbClr val="3C67BF">
                      <a:alpha val="100000"/>
                    </a:srgbClr>
                  </a:gs>
                  <a:gs pos="100000">
                    <a:srgbClr val="FFA81B">
                      <a:alpha val="100000"/>
                    </a:srgbClr>
                  </a:gs>
                </a:gsLst>
                <a:lin ang="0"/>
              </a:gradFill>
            </p:spPr>
          </p:sp>
          <p:sp>
            <p:nvSpPr>
              <p:cNvPr name="TextBox 246" id="246"/>
              <p:cNvSpPr txBox="true"/>
              <p:nvPr/>
            </p:nvSpPr>
            <p:spPr>
              <a:xfrm>
                <a:off x="0" y="-38100"/>
                <a:ext cx="46819" cy="817370"/>
              </a:xfrm>
              <a:prstGeom prst="rect">
                <a:avLst/>
              </a:prstGeom>
            </p:spPr>
            <p:txBody>
              <a:bodyPr anchor="ctr" rtlCol="false" tIns="50800" lIns="50800" bIns="50800" rIns="50800"/>
              <a:lstStyle/>
              <a:p>
                <a:pPr algn="ctr">
                  <a:lnSpc>
                    <a:spcPts val="2660"/>
                  </a:lnSpc>
                </a:pPr>
              </a:p>
            </p:txBody>
          </p:sp>
        </p:grpSp>
        <p:grpSp>
          <p:nvGrpSpPr>
            <p:cNvPr name="Group 247" id="247"/>
            <p:cNvGrpSpPr/>
            <p:nvPr/>
          </p:nvGrpSpPr>
          <p:grpSpPr>
            <a:xfrm rot="7717522">
              <a:off x="1850768" y="173144"/>
              <a:ext cx="45997" cy="57818"/>
              <a:chOff x="0" y="0"/>
              <a:chExt cx="67649" cy="85034"/>
            </a:xfrm>
          </p:grpSpPr>
          <p:sp>
            <p:nvSpPr>
              <p:cNvPr name="Freeform 248" id="248"/>
              <p:cNvSpPr/>
              <p:nvPr/>
            </p:nvSpPr>
            <p:spPr>
              <a:xfrm flipH="false" flipV="false" rot="0">
                <a:off x="0" y="0"/>
                <a:ext cx="67649" cy="85034"/>
              </a:xfrm>
              <a:custGeom>
                <a:avLst/>
                <a:gdLst/>
                <a:ahLst/>
                <a:cxnLst/>
                <a:rect r="r" b="b" t="t" l="l"/>
                <a:pathLst>
                  <a:path h="85034" w="67649">
                    <a:moveTo>
                      <a:pt x="0" y="0"/>
                    </a:moveTo>
                    <a:lnTo>
                      <a:pt x="67649" y="0"/>
                    </a:lnTo>
                    <a:lnTo>
                      <a:pt x="67649" y="85034"/>
                    </a:lnTo>
                    <a:lnTo>
                      <a:pt x="0" y="85034"/>
                    </a:lnTo>
                    <a:close/>
                  </a:path>
                </a:pathLst>
              </a:custGeom>
              <a:gradFill rotWithShape="true">
                <a:gsLst>
                  <a:gs pos="0">
                    <a:srgbClr val="3C67BF">
                      <a:alpha val="100000"/>
                    </a:srgbClr>
                  </a:gs>
                  <a:gs pos="100000">
                    <a:srgbClr val="FFA81B">
                      <a:alpha val="100000"/>
                    </a:srgbClr>
                  </a:gs>
                </a:gsLst>
                <a:lin ang="0"/>
              </a:gradFill>
            </p:spPr>
          </p:sp>
          <p:sp>
            <p:nvSpPr>
              <p:cNvPr name="TextBox 249" id="249"/>
              <p:cNvSpPr txBox="true"/>
              <p:nvPr/>
            </p:nvSpPr>
            <p:spPr>
              <a:xfrm>
                <a:off x="0" y="-38100"/>
                <a:ext cx="67649" cy="123134"/>
              </a:xfrm>
              <a:prstGeom prst="rect">
                <a:avLst/>
              </a:prstGeom>
            </p:spPr>
            <p:txBody>
              <a:bodyPr anchor="ctr" rtlCol="false" tIns="50800" lIns="50800" bIns="50800" rIns="50800"/>
              <a:lstStyle/>
              <a:p>
                <a:pPr algn="ctr">
                  <a:lnSpc>
                    <a:spcPts val="2660"/>
                  </a:lnSpc>
                </a:pPr>
              </a:p>
            </p:txBody>
          </p:sp>
        </p:grpSp>
        <p:grpSp>
          <p:nvGrpSpPr>
            <p:cNvPr name="Group 250" id="250"/>
            <p:cNvGrpSpPr/>
            <p:nvPr/>
          </p:nvGrpSpPr>
          <p:grpSpPr>
            <a:xfrm rot="0">
              <a:off x="1910708" y="234004"/>
              <a:ext cx="46226" cy="529860"/>
              <a:chOff x="0" y="0"/>
              <a:chExt cx="67985" cy="779270"/>
            </a:xfrm>
          </p:grpSpPr>
          <p:sp>
            <p:nvSpPr>
              <p:cNvPr name="Freeform 251" id="251"/>
              <p:cNvSpPr/>
              <p:nvPr/>
            </p:nvSpPr>
            <p:spPr>
              <a:xfrm flipH="false" flipV="false" rot="0">
                <a:off x="0" y="0"/>
                <a:ext cx="67985" cy="779270"/>
              </a:xfrm>
              <a:custGeom>
                <a:avLst/>
                <a:gdLst/>
                <a:ahLst/>
                <a:cxnLst/>
                <a:rect r="r" b="b" t="t" l="l"/>
                <a:pathLst>
                  <a:path h="779270" w="67985">
                    <a:moveTo>
                      <a:pt x="0" y="0"/>
                    </a:moveTo>
                    <a:lnTo>
                      <a:pt x="67985" y="0"/>
                    </a:lnTo>
                    <a:lnTo>
                      <a:pt x="67985" y="779270"/>
                    </a:lnTo>
                    <a:lnTo>
                      <a:pt x="0" y="779270"/>
                    </a:lnTo>
                    <a:close/>
                  </a:path>
                </a:pathLst>
              </a:custGeom>
              <a:gradFill rotWithShape="true">
                <a:gsLst>
                  <a:gs pos="0">
                    <a:srgbClr val="3C67BF">
                      <a:alpha val="100000"/>
                    </a:srgbClr>
                  </a:gs>
                  <a:gs pos="100000">
                    <a:srgbClr val="FFA81B">
                      <a:alpha val="100000"/>
                    </a:srgbClr>
                  </a:gs>
                </a:gsLst>
                <a:lin ang="0"/>
              </a:gradFill>
            </p:spPr>
          </p:sp>
          <p:sp>
            <p:nvSpPr>
              <p:cNvPr name="TextBox 252" id="252"/>
              <p:cNvSpPr txBox="true"/>
              <p:nvPr/>
            </p:nvSpPr>
            <p:spPr>
              <a:xfrm>
                <a:off x="0" y="-38100"/>
                <a:ext cx="67985" cy="817370"/>
              </a:xfrm>
              <a:prstGeom prst="rect">
                <a:avLst/>
              </a:prstGeom>
            </p:spPr>
            <p:txBody>
              <a:bodyPr anchor="ctr" rtlCol="false" tIns="50800" lIns="50800" bIns="50800" rIns="50800"/>
              <a:lstStyle/>
              <a:p>
                <a:pPr algn="ctr">
                  <a:lnSpc>
                    <a:spcPts val="2660"/>
                  </a:lnSpc>
                </a:pPr>
              </a:p>
            </p:txBody>
          </p:sp>
        </p:grpSp>
        <p:grpSp>
          <p:nvGrpSpPr>
            <p:cNvPr name="Group 253" id="253"/>
            <p:cNvGrpSpPr/>
            <p:nvPr/>
          </p:nvGrpSpPr>
          <p:grpSpPr>
            <a:xfrm rot="0">
              <a:off x="1952757" y="234004"/>
              <a:ext cx="31834" cy="529860"/>
              <a:chOff x="0" y="0"/>
              <a:chExt cx="46819" cy="779270"/>
            </a:xfrm>
          </p:grpSpPr>
          <p:sp>
            <p:nvSpPr>
              <p:cNvPr name="Freeform 254" id="254"/>
              <p:cNvSpPr/>
              <p:nvPr/>
            </p:nvSpPr>
            <p:spPr>
              <a:xfrm flipH="false" flipV="false" rot="0">
                <a:off x="0" y="0"/>
                <a:ext cx="46819" cy="779270"/>
              </a:xfrm>
              <a:custGeom>
                <a:avLst/>
                <a:gdLst/>
                <a:ahLst/>
                <a:cxnLst/>
                <a:rect r="r" b="b" t="t" l="l"/>
                <a:pathLst>
                  <a:path h="779270" w="46819">
                    <a:moveTo>
                      <a:pt x="0" y="0"/>
                    </a:moveTo>
                    <a:lnTo>
                      <a:pt x="46819" y="0"/>
                    </a:lnTo>
                    <a:lnTo>
                      <a:pt x="46819" y="779270"/>
                    </a:lnTo>
                    <a:lnTo>
                      <a:pt x="0" y="779270"/>
                    </a:lnTo>
                    <a:close/>
                  </a:path>
                </a:pathLst>
              </a:custGeom>
              <a:gradFill rotWithShape="true">
                <a:gsLst>
                  <a:gs pos="0">
                    <a:srgbClr val="3C67BF">
                      <a:alpha val="100000"/>
                    </a:srgbClr>
                  </a:gs>
                  <a:gs pos="100000">
                    <a:srgbClr val="FFA81B">
                      <a:alpha val="100000"/>
                    </a:srgbClr>
                  </a:gs>
                </a:gsLst>
                <a:lin ang="0"/>
              </a:gradFill>
            </p:spPr>
          </p:sp>
          <p:sp>
            <p:nvSpPr>
              <p:cNvPr name="TextBox 255" id="255"/>
              <p:cNvSpPr txBox="true"/>
              <p:nvPr/>
            </p:nvSpPr>
            <p:spPr>
              <a:xfrm>
                <a:off x="0" y="-38100"/>
                <a:ext cx="46819" cy="817370"/>
              </a:xfrm>
              <a:prstGeom prst="rect">
                <a:avLst/>
              </a:prstGeom>
            </p:spPr>
            <p:txBody>
              <a:bodyPr anchor="ctr" rtlCol="false" tIns="50800" lIns="50800" bIns="50800" rIns="50800"/>
              <a:lstStyle/>
              <a:p>
                <a:pPr algn="ctr">
                  <a:lnSpc>
                    <a:spcPts val="2660"/>
                  </a:lnSpc>
                </a:pPr>
              </a:p>
            </p:txBody>
          </p:sp>
        </p:grpSp>
        <p:grpSp>
          <p:nvGrpSpPr>
            <p:cNvPr name="Group 256" id="256"/>
            <p:cNvGrpSpPr/>
            <p:nvPr/>
          </p:nvGrpSpPr>
          <p:grpSpPr>
            <a:xfrm rot="7717522">
              <a:off x="1924651" y="205017"/>
              <a:ext cx="45997" cy="57818"/>
              <a:chOff x="0" y="0"/>
              <a:chExt cx="67649" cy="85034"/>
            </a:xfrm>
          </p:grpSpPr>
          <p:sp>
            <p:nvSpPr>
              <p:cNvPr name="Freeform 257" id="257"/>
              <p:cNvSpPr/>
              <p:nvPr/>
            </p:nvSpPr>
            <p:spPr>
              <a:xfrm flipH="false" flipV="false" rot="0">
                <a:off x="0" y="0"/>
                <a:ext cx="67649" cy="85034"/>
              </a:xfrm>
              <a:custGeom>
                <a:avLst/>
                <a:gdLst/>
                <a:ahLst/>
                <a:cxnLst/>
                <a:rect r="r" b="b" t="t" l="l"/>
                <a:pathLst>
                  <a:path h="85034" w="67649">
                    <a:moveTo>
                      <a:pt x="0" y="0"/>
                    </a:moveTo>
                    <a:lnTo>
                      <a:pt x="67649" y="0"/>
                    </a:lnTo>
                    <a:lnTo>
                      <a:pt x="67649" y="85034"/>
                    </a:lnTo>
                    <a:lnTo>
                      <a:pt x="0" y="85034"/>
                    </a:lnTo>
                    <a:close/>
                  </a:path>
                </a:pathLst>
              </a:custGeom>
              <a:gradFill rotWithShape="true">
                <a:gsLst>
                  <a:gs pos="0">
                    <a:srgbClr val="3C67BF">
                      <a:alpha val="100000"/>
                    </a:srgbClr>
                  </a:gs>
                  <a:gs pos="100000">
                    <a:srgbClr val="FFA81B">
                      <a:alpha val="100000"/>
                    </a:srgbClr>
                  </a:gs>
                </a:gsLst>
                <a:lin ang="0"/>
              </a:gradFill>
            </p:spPr>
          </p:sp>
          <p:sp>
            <p:nvSpPr>
              <p:cNvPr name="TextBox 258" id="258"/>
              <p:cNvSpPr txBox="true"/>
              <p:nvPr/>
            </p:nvSpPr>
            <p:spPr>
              <a:xfrm>
                <a:off x="0" y="-38100"/>
                <a:ext cx="67649" cy="123134"/>
              </a:xfrm>
              <a:prstGeom prst="rect">
                <a:avLst/>
              </a:prstGeom>
            </p:spPr>
            <p:txBody>
              <a:bodyPr anchor="ctr" rtlCol="false" tIns="50800" lIns="50800" bIns="50800" rIns="50800"/>
              <a:lstStyle/>
              <a:p>
                <a:pPr algn="ctr">
                  <a:lnSpc>
                    <a:spcPts val="2660"/>
                  </a:lnSpc>
                </a:pPr>
              </a:p>
            </p:txBody>
          </p:sp>
        </p:grpSp>
      </p:grpSp>
      <p:sp>
        <p:nvSpPr>
          <p:cNvPr name="TextBox 259" id="259"/>
          <p:cNvSpPr txBox="true"/>
          <p:nvPr/>
        </p:nvSpPr>
        <p:spPr>
          <a:xfrm rot="0">
            <a:off x="16050268" y="9473025"/>
            <a:ext cx="724046" cy="242737"/>
          </a:xfrm>
          <a:prstGeom prst="rect">
            <a:avLst/>
          </a:prstGeom>
        </p:spPr>
        <p:txBody>
          <a:bodyPr anchor="t" rtlCol="false" tIns="0" lIns="0" bIns="0" rIns="0">
            <a:spAutoFit/>
          </a:bodyPr>
          <a:lstStyle/>
          <a:p>
            <a:pPr algn="l">
              <a:lnSpc>
                <a:spcPts val="1859"/>
              </a:lnSpc>
            </a:pPr>
            <a:r>
              <a:rPr lang="en-US" sz="1822" b="true">
                <a:solidFill>
                  <a:srgbClr val="002D73"/>
                </a:solidFill>
                <a:latin typeface="Montserrat Bold"/>
                <a:ea typeface="Montserrat Bold"/>
                <a:cs typeface="Montserrat Bold"/>
                <a:sym typeface="Montserrat Bold"/>
              </a:rPr>
              <a:t>Page</a:t>
            </a:r>
          </a:p>
        </p:txBody>
      </p:sp>
      <p:sp>
        <p:nvSpPr>
          <p:cNvPr name="TextBox 260" id="260"/>
          <p:cNvSpPr txBox="true"/>
          <p:nvPr/>
        </p:nvSpPr>
        <p:spPr>
          <a:xfrm rot="0">
            <a:off x="16774314" y="9473025"/>
            <a:ext cx="484986" cy="241692"/>
          </a:xfrm>
          <a:prstGeom prst="rect">
            <a:avLst/>
          </a:prstGeom>
        </p:spPr>
        <p:txBody>
          <a:bodyPr anchor="t" rtlCol="false" tIns="0" lIns="0" bIns="0" rIns="0">
            <a:spAutoFit/>
          </a:bodyPr>
          <a:lstStyle/>
          <a:p>
            <a:pPr algn="l">
              <a:lnSpc>
                <a:spcPts val="1859"/>
              </a:lnSpc>
            </a:pPr>
            <a:r>
              <a:rPr lang="en-US" sz="1822">
                <a:solidFill>
                  <a:srgbClr val="002D73"/>
                </a:solidFill>
                <a:latin typeface="Montserrat"/>
                <a:ea typeface="Montserrat"/>
                <a:cs typeface="Montserrat"/>
                <a:sym typeface="Montserrat"/>
              </a:rPr>
              <a:t>07</a:t>
            </a:r>
          </a:p>
        </p:txBody>
      </p:sp>
      <p:sp>
        <p:nvSpPr>
          <p:cNvPr name="TextBox 261" id="261"/>
          <p:cNvSpPr txBox="true"/>
          <p:nvPr/>
        </p:nvSpPr>
        <p:spPr>
          <a:xfrm rot="0">
            <a:off x="1996708" y="844897"/>
            <a:ext cx="1509401" cy="472382"/>
          </a:xfrm>
          <a:prstGeom prst="rect">
            <a:avLst/>
          </a:prstGeom>
        </p:spPr>
        <p:txBody>
          <a:bodyPr anchor="t" rtlCol="false" tIns="0" lIns="0" bIns="0" rIns="0">
            <a:spAutoFit/>
          </a:bodyPr>
          <a:lstStyle/>
          <a:p>
            <a:pPr algn="l">
              <a:lnSpc>
                <a:spcPts val="1859"/>
              </a:lnSpc>
            </a:pPr>
            <a:r>
              <a:rPr lang="en-US" sz="1822" b="true">
                <a:solidFill>
                  <a:srgbClr val="002D73"/>
                </a:solidFill>
                <a:latin typeface="Montserrat Bold"/>
                <a:ea typeface="Montserrat Bold"/>
                <a:cs typeface="Montserrat Bold"/>
                <a:sym typeface="Montserrat Bold"/>
              </a:rPr>
              <a:t>PACE UNIVERSITY</a:t>
            </a:r>
          </a:p>
        </p:txBody>
      </p:sp>
      <p:sp>
        <p:nvSpPr>
          <p:cNvPr name="TextBox 262" id="262"/>
          <p:cNvSpPr txBox="true"/>
          <p:nvPr/>
        </p:nvSpPr>
        <p:spPr>
          <a:xfrm rot="0">
            <a:off x="1878187" y="4525963"/>
            <a:ext cx="7310908" cy="772394"/>
          </a:xfrm>
          <a:prstGeom prst="rect">
            <a:avLst/>
          </a:prstGeom>
        </p:spPr>
        <p:txBody>
          <a:bodyPr anchor="t" rtlCol="false" tIns="0" lIns="0" bIns="0" rIns="0">
            <a:spAutoFit/>
          </a:bodyPr>
          <a:lstStyle/>
          <a:p>
            <a:pPr algn="l">
              <a:lnSpc>
                <a:spcPts val="5467"/>
              </a:lnSpc>
            </a:pPr>
            <a:r>
              <a:rPr lang="en-US" sz="6833" b="true">
                <a:solidFill>
                  <a:srgbClr val="002D73"/>
                </a:solidFill>
                <a:latin typeface="Montserrat Bold"/>
                <a:ea typeface="Montserrat Bold"/>
                <a:cs typeface="Montserrat Bold"/>
                <a:sym typeface="Montserrat Bold"/>
              </a:rPr>
              <a:t>UI / UX</a:t>
            </a:r>
          </a:p>
        </p:txBody>
      </p:sp>
      <p:sp>
        <p:nvSpPr>
          <p:cNvPr name="TextBox 263" id="263"/>
          <p:cNvSpPr txBox="true"/>
          <p:nvPr/>
        </p:nvSpPr>
        <p:spPr>
          <a:xfrm rot="0">
            <a:off x="1840087" y="5255342"/>
            <a:ext cx="7310908" cy="772394"/>
          </a:xfrm>
          <a:prstGeom prst="rect">
            <a:avLst/>
          </a:prstGeom>
        </p:spPr>
        <p:txBody>
          <a:bodyPr anchor="t" rtlCol="false" tIns="0" lIns="0" bIns="0" rIns="0">
            <a:spAutoFit/>
          </a:bodyPr>
          <a:lstStyle/>
          <a:p>
            <a:pPr algn="l">
              <a:lnSpc>
                <a:spcPts val="5467"/>
              </a:lnSpc>
            </a:pPr>
            <a:r>
              <a:rPr lang="en-US" sz="6833">
                <a:solidFill>
                  <a:srgbClr val="002D73"/>
                </a:solidFill>
                <a:latin typeface="Montserrat"/>
                <a:ea typeface="Montserrat"/>
                <a:cs typeface="Montserrat"/>
                <a:sym typeface="Montserrat"/>
              </a:rPr>
              <a:t>Design</a:t>
            </a:r>
          </a:p>
        </p:txBody>
      </p:sp>
      <p:sp>
        <p:nvSpPr>
          <p:cNvPr name="TextBox 264" id="264"/>
          <p:cNvSpPr txBox="true"/>
          <p:nvPr/>
        </p:nvSpPr>
        <p:spPr>
          <a:xfrm rot="0">
            <a:off x="12651618" y="4136805"/>
            <a:ext cx="4751947" cy="1347538"/>
          </a:xfrm>
          <a:prstGeom prst="rect">
            <a:avLst/>
          </a:prstGeom>
        </p:spPr>
        <p:txBody>
          <a:bodyPr anchor="t" rtlCol="false" tIns="0" lIns="0" bIns="0" rIns="0">
            <a:spAutoFit/>
          </a:bodyPr>
          <a:lstStyle/>
          <a:p>
            <a:pPr algn="l" marL="397743" indent="-198871" lvl="1">
              <a:lnSpc>
                <a:spcPts val="2100"/>
              </a:lnSpc>
              <a:buFont typeface="Arial"/>
              <a:buChar char="•"/>
            </a:pPr>
            <a:r>
              <a:rPr lang="en-US" sz="1842">
                <a:solidFill>
                  <a:srgbClr val="002D73"/>
                </a:solidFill>
                <a:latin typeface="Montserrat"/>
                <a:ea typeface="Montserrat"/>
                <a:cs typeface="Montserrat"/>
                <a:sym typeface="Montserrat"/>
              </a:rPr>
              <a:t>Create a seamless and intuitive shopping experience for students and faculty.</a:t>
            </a:r>
          </a:p>
          <a:p>
            <a:pPr algn="l" marL="397743" indent="-198871" lvl="1">
              <a:lnSpc>
                <a:spcPts val="2100"/>
              </a:lnSpc>
              <a:buFont typeface="Arial"/>
              <a:buChar char="•"/>
            </a:pPr>
            <a:r>
              <a:rPr lang="en-US" sz="1842">
                <a:solidFill>
                  <a:srgbClr val="002D73"/>
                </a:solidFill>
                <a:latin typeface="Montserrat"/>
                <a:ea typeface="Montserrat"/>
                <a:cs typeface="Montserrat"/>
                <a:sym typeface="Montserrat"/>
              </a:rPr>
              <a:t>Maintain Pace University’s branding to foster trust and recognition.</a:t>
            </a:r>
          </a:p>
        </p:txBody>
      </p:sp>
      <p:sp>
        <p:nvSpPr>
          <p:cNvPr name="TextBox 265" id="265"/>
          <p:cNvSpPr txBox="true"/>
          <p:nvPr/>
        </p:nvSpPr>
        <p:spPr>
          <a:xfrm rot="0">
            <a:off x="13093836" y="3685025"/>
            <a:ext cx="3680478" cy="312542"/>
          </a:xfrm>
          <a:prstGeom prst="rect">
            <a:avLst/>
          </a:prstGeom>
        </p:spPr>
        <p:txBody>
          <a:bodyPr anchor="t" rtlCol="false" tIns="0" lIns="0" bIns="0" rIns="0">
            <a:spAutoFit/>
          </a:bodyPr>
          <a:lstStyle/>
          <a:p>
            <a:pPr algn="l">
              <a:lnSpc>
                <a:spcPts val="2145"/>
              </a:lnSpc>
            </a:pPr>
            <a:r>
              <a:rPr lang="en-US" sz="2681" b="true">
                <a:solidFill>
                  <a:srgbClr val="002D73"/>
                </a:solidFill>
                <a:latin typeface="Montserrat Bold"/>
                <a:ea typeface="Montserrat Bold"/>
                <a:cs typeface="Montserrat Bold"/>
                <a:sym typeface="Montserrat Bold"/>
              </a:rPr>
              <a:t>Vision and Goals</a:t>
            </a:r>
          </a:p>
        </p:txBody>
      </p:sp>
      <p:sp>
        <p:nvSpPr>
          <p:cNvPr name="TextBox 266" id="266"/>
          <p:cNvSpPr txBox="true"/>
          <p:nvPr/>
        </p:nvSpPr>
        <p:spPr>
          <a:xfrm rot="0">
            <a:off x="12728153" y="6174257"/>
            <a:ext cx="4971941" cy="1614238"/>
          </a:xfrm>
          <a:prstGeom prst="rect">
            <a:avLst/>
          </a:prstGeom>
        </p:spPr>
        <p:txBody>
          <a:bodyPr anchor="t" rtlCol="false" tIns="0" lIns="0" bIns="0" rIns="0">
            <a:spAutoFit/>
          </a:bodyPr>
          <a:lstStyle/>
          <a:p>
            <a:pPr algn="l" marL="397743" indent="-198871" lvl="1">
              <a:lnSpc>
                <a:spcPts val="2100"/>
              </a:lnSpc>
              <a:buFont typeface="Arial"/>
              <a:buChar char="•"/>
            </a:pPr>
            <a:r>
              <a:rPr lang="en-US" sz="1842">
                <a:solidFill>
                  <a:srgbClr val="002D73"/>
                </a:solidFill>
                <a:latin typeface="Montserrat"/>
                <a:ea typeface="Montserrat"/>
                <a:cs typeface="Montserrat"/>
                <a:sym typeface="Montserrat"/>
              </a:rPr>
              <a:t>Continuous User Feedback – Gather insights to improve usability and functionality.</a:t>
            </a:r>
          </a:p>
          <a:p>
            <a:pPr algn="l" marL="397743" indent="-198871" lvl="1">
              <a:lnSpc>
                <a:spcPts val="2100"/>
              </a:lnSpc>
              <a:buFont typeface="Arial"/>
              <a:buChar char="•"/>
            </a:pPr>
            <a:r>
              <a:rPr lang="en-US" sz="1842">
                <a:solidFill>
                  <a:srgbClr val="002D73"/>
                </a:solidFill>
                <a:latin typeface="Montserrat"/>
                <a:ea typeface="Montserrat"/>
                <a:cs typeface="Montserrat"/>
                <a:sym typeface="Montserrat"/>
              </a:rPr>
              <a:t>AI-Powered Personalization – Implement recommendation engines based on user behavior.</a:t>
            </a:r>
          </a:p>
        </p:txBody>
      </p:sp>
      <p:sp>
        <p:nvSpPr>
          <p:cNvPr name="TextBox 267" id="267"/>
          <p:cNvSpPr txBox="true"/>
          <p:nvPr/>
        </p:nvSpPr>
        <p:spPr>
          <a:xfrm rot="0">
            <a:off x="13093836" y="5718832"/>
            <a:ext cx="3601304" cy="312551"/>
          </a:xfrm>
          <a:prstGeom prst="rect">
            <a:avLst/>
          </a:prstGeom>
        </p:spPr>
        <p:txBody>
          <a:bodyPr anchor="t" rtlCol="false" tIns="0" lIns="0" bIns="0" rIns="0">
            <a:spAutoFit/>
          </a:bodyPr>
          <a:lstStyle/>
          <a:p>
            <a:pPr algn="l">
              <a:lnSpc>
                <a:spcPts val="2145"/>
              </a:lnSpc>
            </a:pPr>
            <a:r>
              <a:rPr lang="en-US" sz="2681" b="true">
                <a:solidFill>
                  <a:srgbClr val="002D73"/>
                </a:solidFill>
                <a:latin typeface="Montserrat Bold"/>
                <a:ea typeface="Montserrat Bold"/>
                <a:cs typeface="Montserrat Bold"/>
                <a:sym typeface="Montserrat Bold"/>
              </a:rPr>
              <a:t>Growth Strategies</a:t>
            </a:r>
          </a:p>
        </p:txBody>
      </p:sp>
      <p:sp>
        <p:nvSpPr>
          <p:cNvPr name="TextBox 268" id="268"/>
          <p:cNvSpPr txBox="true"/>
          <p:nvPr/>
        </p:nvSpPr>
        <p:spPr>
          <a:xfrm rot="0">
            <a:off x="16412291" y="844114"/>
            <a:ext cx="847009" cy="286979"/>
          </a:xfrm>
          <a:prstGeom prst="rect">
            <a:avLst/>
          </a:prstGeom>
        </p:spPr>
        <p:txBody>
          <a:bodyPr anchor="t" rtlCol="false" tIns="0" lIns="0" bIns="0" rIns="0">
            <a:spAutoFit/>
          </a:bodyPr>
          <a:lstStyle/>
          <a:p>
            <a:pPr algn="l">
              <a:lnSpc>
                <a:spcPts val="2227"/>
              </a:lnSpc>
            </a:pPr>
            <a:r>
              <a:rPr lang="en-US" sz="2183" b="true">
                <a:solidFill>
                  <a:srgbClr val="002D73"/>
                </a:solidFill>
                <a:latin typeface="Montserrat Bold"/>
                <a:ea typeface="Montserrat Bold"/>
                <a:cs typeface="Montserrat Bold"/>
                <a:sym typeface="Montserrat Bold"/>
              </a:rPr>
              <a:t>2025</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DE59">
                <a:alpha val="100000"/>
              </a:srgbClr>
            </a:gs>
            <a:gs pos="100000">
              <a:srgbClr val="FF914D">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11623420" y="5741165"/>
            <a:ext cx="7406570" cy="7406570"/>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7AF0">
                    <a:alpha val="58000"/>
                  </a:srgbClr>
                </a:gs>
                <a:gs pos="100000">
                  <a:srgbClr val="FFA81B">
                    <a:alpha val="58000"/>
                  </a:srgbClr>
                </a:gs>
              </a:gsLst>
              <a:lin ang="0"/>
            </a:gra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767104" y="-2512338"/>
            <a:ext cx="5214383" cy="5214383"/>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7AF0">
                    <a:alpha val="58000"/>
                  </a:srgbClr>
                </a:gs>
                <a:gs pos="100000">
                  <a:srgbClr val="FFA81B">
                    <a:alpha val="58000"/>
                  </a:srgbClr>
                </a:gs>
              </a:gsLst>
              <a:lin ang="0"/>
            </a:gradFill>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8" id="8"/>
          <p:cNvSpPr txBox="true"/>
          <p:nvPr/>
        </p:nvSpPr>
        <p:spPr>
          <a:xfrm rot="0">
            <a:off x="1996708" y="844897"/>
            <a:ext cx="2024353" cy="472382"/>
          </a:xfrm>
          <a:prstGeom prst="rect">
            <a:avLst/>
          </a:prstGeom>
        </p:spPr>
        <p:txBody>
          <a:bodyPr anchor="t" rtlCol="false" tIns="0" lIns="0" bIns="0" rIns="0">
            <a:spAutoFit/>
          </a:bodyPr>
          <a:lstStyle/>
          <a:p>
            <a:pPr algn="l">
              <a:lnSpc>
                <a:spcPts val="1859"/>
              </a:lnSpc>
            </a:pPr>
            <a:r>
              <a:rPr lang="en-US" sz="1822" b="true">
                <a:solidFill>
                  <a:srgbClr val="002D73"/>
                </a:solidFill>
                <a:latin typeface="Montserrat Bold"/>
                <a:ea typeface="Montserrat Bold"/>
                <a:cs typeface="Montserrat Bold"/>
                <a:sym typeface="Montserrat Bold"/>
              </a:rPr>
              <a:t>PACE UNIVERSITY</a:t>
            </a:r>
          </a:p>
        </p:txBody>
      </p:sp>
      <p:grpSp>
        <p:nvGrpSpPr>
          <p:cNvPr name="Group 9" id="9"/>
          <p:cNvGrpSpPr/>
          <p:nvPr/>
        </p:nvGrpSpPr>
        <p:grpSpPr>
          <a:xfrm rot="0">
            <a:off x="4747172" y="3469231"/>
            <a:ext cx="1343260" cy="1343260"/>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7AF0">
                    <a:alpha val="58000"/>
                  </a:srgbClr>
                </a:gs>
                <a:gs pos="100000">
                  <a:srgbClr val="F7ACFF">
                    <a:alpha val="0"/>
                  </a:srgbClr>
                </a:gs>
              </a:gsLst>
              <a:lin ang="0"/>
            </a:gradFill>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12" id="12"/>
          <p:cNvSpPr txBox="true"/>
          <p:nvPr/>
        </p:nvSpPr>
        <p:spPr>
          <a:xfrm rot="0">
            <a:off x="1595013" y="3216395"/>
            <a:ext cx="5934669" cy="772394"/>
          </a:xfrm>
          <a:prstGeom prst="rect">
            <a:avLst/>
          </a:prstGeom>
        </p:spPr>
        <p:txBody>
          <a:bodyPr anchor="t" rtlCol="false" tIns="0" lIns="0" bIns="0" rIns="0">
            <a:spAutoFit/>
          </a:bodyPr>
          <a:lstStyle/>
          <a:p>
            <a:pPr algn="l">
              <a:lnSpc>
                <a:spcPts val="5467"/>
              </a:lnSpc>
            </a:pPr>
            <a:r>
              <a:rPr lang="en-US" sz="6833" b="true">
                <a:solidFill>
                  <a:srgbClr val="002D73"/>
                </a:solidFill>
                <a:latin typeface="Montserrat Bold"/>
                <a:ea typeface="Montserrat Bold"/>
                <a:cs typeface="Montserrat Bold"/>
                <a:sym typeface="Montserrat Bold"/>
              </a:rPr>
              <a:t>Challenges &amp;</a:t>
            </a:r>
          </a:p>
        </p:txBody>
      </p:sp>
      <p:sp>
        <p:nvSpPr>
          <p:cNvPr name="TextBox 13" id="13"/>
          <p:cNvSpPr txBox="true"/>
          <p:nvPr/>
        </p:nvSpPr>
        <p:spPr>
          <a:xfrm rot="0">
            <a:off x="1556913" y="3945774"/>
            <a:ext cx="5052992" cy="772394"/>
          </a:xfrm>
          <a:prstGeom prst="rect">
            <a:avLst/>
          </a:prstGeom>
        </p:spPr>
        <p:txBody>
          <a:bodyPr anchor="t" rtlCol="false" tIns="0" lIns="0" bIns="0" rIns="0">
            <a:spAutoFit/>
          </a:bodyPr>
          <a:lstStyle/>
          <a:p>
            <a:pPr algn="l">
              <a:lnSpc>
                <a:spcPts val="5467"/>
              </a:lnSpc>
            </a:pPr>
            <a:r>
              <a:rPr lang="en-US" sz="6833">
                <a:solidFill>
                  <a:srgbClr val="002D73"/>
                </a:solidFill>
                <a:latin typeface="Montserrat"/>
                <a:ea typeface="Montserrat"/>
                <a:cs typeface="Montserrat"/>
                <a:sym typeface="Montserrat"/>
              </a:rPr>
              <a:t>Solutions</a:t>
            </a:r>
          </a:p>
        </p:txBody>
      </p:sp>
      <p:sp>
        <p:nvSpPr>
          <p:cNvPr name="TextBox 14" id="14"/>
          <p:cNvSpPr txBox="true"/>
          <p:nvPr/>
        </p:nvSpPr>
        <p:spPr>
          <a:xfrm rot="0">
            <a:off x="2194073" y="5497405"/>
            <a:ext cx="8310740" cy="1225999"/>
          </a:xfrm>
          <a:prstGeom prst="rect">
            <a:avLst/>
          </a:prstGeom>
        </p:spPr>
        <p:txBody>
          <a:bodyPr anchor="t" rtlCol="false" tIns="0" lIns="0" bIns="0" rIns="0">
            <a:spAutoFit/>
          </a:bodyPr>
          <a:lstStyle/>
          <a:p>
            <a:pPr algn="l" marL="462511" indent="-231256" lvl="1">
              <a:lnSpc>
                <a:spcPts val="2442"/>
              </a:lnSpc>
              <a:buFont typeface="Arial"/>
              <a:buChar char="•"/>
            </a:pPr>
            <a:r>
              <a:rPr lang="en-US" sz="2142">
                <a:solidFill>
                  <a:srgbClr val="002D73"/>
                </a:solidFill>
                <a:latin typeface="Montserrat"/>
                <a:ea typeface="Montserrat"/>
                <a:cs typeface="Montserrat"/>
                <a:sym typeface="Montserrat"/>
              </a:rPr>
              <a:t>Dependence on Third-Party Platforms – Limited control over pricing, branding, and order management.</a:t>
            </a:r>
          </a:p>
          <a:p>
            <a:pPr algn="l" marL="462511" indent="-231256" lvl="1">
              <a:lnSpc>
                <a:spcPts val="2442"/>
              </a:lnSpc>
              <a:buFont typeface="Arial"/>
              <a:buChar char="•"/>
            </a:pPr>
            <a:r>
              <a:rPr lang="en-US" sz="2142">
                <a:solidFill>
                  <a:srgbClr val="002D73"/>
                </a:solidFill>
                <a:latin typeface="Montserrat"/>
                <a:ea typeface="Montserrat"/>
                <a:cs typeface="Montserrat"/>
                <a:sym typeface="Montserrat"/>
              </a:rPr>
              <a:t>Complex Ordering Process – Students faced difficulties navigating external platforms.</a:t>
            </a:r>
          </a:p>
        </p:txBody>
      </p:sp>
      <p:grpSp>
        <p:nvGrpSpPr>
          <p:cNvPr name="Group 15" id="15"/>
          <p:cNvGrpSpPr/>
          <p:nvPr/>
        </p:nvGrpSpPr>
        <p:grpSpPr>
          <a:xfrm rot="0">
            <a:off x="1697372" y="5048224"/>
            <a:ext cx="262038" cy="262038"/>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7AF0">
                    <a:alpha val="96000"/>
                  </a:srgbClr>
                </a:gs>
                <a:gs pos="100000">
                  <a:srgbClr val="FFA81B">
                    <a:alpha val="96000"/>
                  </a:srgbClr>
                </a:gs>
              </a:gsLst>
              <a:lin ang="0"/>
            </a:gradFill>
          </p:spPr>
        </p:sp>
        <p:sp>
          <p:nvSpPr>
            <p:cNvPr name="TextBox 17" id="17"/>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18" id="18"/>
          <p:cNvSpPr txBox="true"/>
          <p:nvPr/>
        </p:nvSpPr>
        <p:spPr>
          <a:xfrm rot="0">
            <a:off x="2194073" y="5061068"/>
            <a:ext cx="4155370" cy="312551"/>
          </a:xfrm>
          <a:prstGeom prst="rect">
            <a:avLst/>
          </a:prstGeom>
        </p:spPr>
        <p:txBody>
          <a:bodyPr anchor="t" rtlCol="false" tIns="0" lIns="0" bIns="0" rIns="0">
            <a:spAutoFit/>
          </a:bodyPr>
          <a:lstStyle/>
          <a:p>
            <a:pPr algn="l">
              <a:lnSpc>
                <a:spcPts val="2145"/>
              </a:lnSpc>
            </a:pPr>
            <a:r>
              <a:rPr lang="en-US" sz="2681" b="true">
                <a:solidFill>
                  <a:srgbClr val="002D73"/>
                </a:solidFill>
                <a:latin typeface="Montserrat Bold"/>
                <a:ea typeface="Montserrat Bold"/>
                <a:cs typeface="Montserrat Bold"/>
                <a:sym typeface="Montserrat Bold"/>
              </a:rPr>
              <a:t>Challenges faced</a:t>
            </a:r>
          </a:p>
        </p:txBody>
      </p:sp>
      <p:sp>
        <p:nvSpPr>
          <p:cNvPr name="TextBox 19" id="19"/>
          <p:cNvSpPr txBox="true"/>
          <p:nvPr/>
        </p:nvSpPr>
        <p:spPr>
          <a:xfrm rot="0">
            <a:off x="2194073" y="7521394"/>
            <a:ext cx="8310740" cy="1225999"/>
          </a:xfrm>
          <a:prstGeom prst="rect">
            <a:avLst/>
          </a:prstGeom>
        </p:spPr>
        <p:txBody>
          <a:bodyPr anchor="t" rtlCol="false" tIns="0" lIns="0" bIns="0" rIns="0">
            <a:spAutoFit/>
          </a:bodyPr>
          <a:lstStyle/>
          <a:p>
            <a:pPr algn="l" marL="462511" indent="-231256" lvl="1">
              <a:lnSpc>
                <a:spcPts val="2442"/>
              </a:lnSpc>
              <a:buFont typeface="Arial"/>
              <a:buChar char="•"/>
            </a:pPr>
            <a:r>
              <a:rPr lang="en-US" sz="2142">
                <a:solidFill>
                  <a:srgbClr val="002D73"/>
                </a:solidFill>
                <a:latin typeface="Montserrat"/>
                <a:ea typeface="Montserrat"/>
                <a:cs typeface="Montserrat"/>
                <a:sym typeface="Montserrat"/>
              </a:rPr>
              <a:t>Dedicated University Website – Developed a custom e-commerce platform for direct sales.</a:t>
            </a:r>
          </a:p>
          <a:p>
            <a:pPr algn="l" marL="462511" indent="-231256" lvl="1">
              <a:lnSpc>
                <a:spcPts val="2442"/>
              </a:lnSpc>
              <a:buFont typeface="Arial"/>
              <a:buChar char="•"/>
            </a:pPr>
            <a:r>
              <a:rPr lang="en-US" sz="2142">
                <a:solidFill>
                  <a:srgbClr val="002D73"/>
                </a:solidFill>
                <a:latin typeface="Montserrat"/>
                <a:ea typeface="Montserrat"/>
                <a:cs typeface="Montserrat"/>
                <a:sym typeface="Montserrat"/>
              </a:rPr>
              <a:t>User-Friendly Interface – Simplified navigation for easy browsing and ordering.</a:t>
            </a:r>
          </a:p>
        </p:txBody>
      </p:sp>
      <p:grpSp>
        <p:nvGrpSpPr>
          <p:cNvPr name="Group 20" id="20"/>
          <p:cNvGrpSpPr/>
          <p:nvPr/>
        </p:nvGrpSpPr>
        <p:grpSpPr>
          <a:xfrm rot="0">
            <a:off x="1697372" y="7072212"/>
            <a:ext cx="262038" cy="262038"/>
            <a:chOff x="0" y="0"/>
            <a:chExt cx="812800" cy="812800"/>
          </a:xfrm>
        </p:grpSpPr>
        <p:sp>
          <p:nvSpPr>
            <p:cNvPr name="Freeform 21" id="2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7AF0">
                    <a:alpha val="96000"/>
                  </a:srgbClr>
                </a:gs>
                <a:gs pos="100000">
                  <a:srgbClr val="FFA81B">
                    <a:alpha val="96000"/>
                  </a:srgbClr>
                </a:gs>
              </a:gsLst>
              <a:lin ang="0"/>
            </a:gradFill>
          </p:spPr>
        </p:sp>
        <p:sp>
          <p:nvSpPr>
            <p:cNvPr name="TextBox 22" id="22"/>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23" id="23"/>
          <p:cNvSpPr txBox="true"/>
          <p:nvPr/>
        </p:nvSpPr>
        <p:spPr>
          <a:xfrm rot="0">
            <a:off x="2194073" y="7085056"/>
            <a:ext cx="4699811" cy="312551"/>
          </a:xfrm>
          <a:prstGeom prst="rect">
            <a:avLst/>
          </a:prstGeom>
        </p:spPr>
        <p:txBody>
          <a:bodyPr anchor="t" rtlCol="false" tIns="0" lIns="0" bIns="0" rIns="0">
            <a:spAutoFit/>
          </a:bodyPr>
          <a:lstStyle/>
          <a:p>
            <a:pPr algn="l">
              <a:lnSpc>
                <a:spcPts val="2145"/>
              </a:lnSpc>
            </a:pPr>
            <a:r>
              <a:rPr lang="en-US" sz="2681" b="true">
                <a:solidFill>
                  <a:srgbClr val="002D73"/>
                </a:solidFill>
                <a:latin typeface="Montserrat Bold"/>
                <a:ea typeface="Montserrat Bold"/>
                <a:cs typeface="Montserrat Bold"/>
                <a:sym typeface="Montserrat Bold"/>
              </a:rPr>
              <a:t>Solutions Implemented</a:t>
            </a:r>
          </a:p>
        </p:txBody>
      </p:sp>
      <p:sp>
        <p:nvSpPr>
          <p:cNvPr name="Freeform 24" id="24"/>
          <p:cNvSpPr/>
          <p:nvPr/>
        </p:nvSpPr>
        <p:spPr>
          <a:xfrm flipH="false" flipV="false" rot="0">
            <a:off x="11316715" y="1224047"/>
            <a:ext cx="5742639" cy="7648353"/>
          </a:xfrm>
          <a:custGeom>
            <a:avLst/>
            <a:gdLst/>
            <a:ahLst/>
            <a:cxnLst/>
            <a:rect r="r" b="b" t="t" l="l"/>
            <a:pathLst>
              <a:path h="7648353" w="5742639">
                <a:moveTo>
                  <a:pt x="0" y="0"/>
                </a:moveTo>
                <a:lnTo>
                  <a:pt x="5742639" y="0"/>
                </a:lnTo>
                <a:lnTo>
                  <a:pt x="5742639" y="7648354"/>
                </a:lnTo>
                <a:lnTo>
                  <a:pt x="0" y="7648354"/>
                </a:lnTo>
                <a:lnTo>
                  <a:pt x="0" y="0"/>
                </a:lnTo>
                <a:close/>
              </a:path>
            </a:pathLst>
          </a:custGeom>
          <a:blipFill>
            <a:blip r:embed="rId2"/>
            <a:stretch>
              <a:fillRect l="0" t="0" r="0" b="0"/>
            </a:stretch>
          </a:blipFill>
        </p:spPr>
      </p:sp>
      <p:grpSp>
        <p:nvGrpSpPr>
          <p:cNvPr name="Group 25" id="25"/>
          <p:cNvGrpSpPr/>
          <p:nvPr/>
        </p:nvGrpSpPr>
        <p:grpSpPr>
          <a:xfrm rot="0">
            <a:off x="12537283" y="1923434"/>
            <a:ext cx="3324339" cy="6249579"/>
            <a:chOff x="0" y="0"/>
            <a:chExt cx="1018337" cy="1914419"/>
          </a:xfrm>
        </p:grpSpPr>
        <p:sp>
          <p:nvSpPr>
            <p:cNvPr name="Freeform 26" id="26"/>
            <p:cNvSpPr/>
            <p:nvPr/>
          </p:nvSpPr>
          <p:spPr>
            <a:xfrm flipH="false" flipV="false" rot="0">
              <a:off x="0" y="0"/>
              <a:ext cx="1018337" cy="1914419"/>
            </a:xfrm>
            <a:custGeom>
              <a:avLst/>
              <a:gdLst/>
              <a:ahLst/>
              <a:cxnLst/>
              <a:rect r="r" b="b" t="t" l="l"/>
              <a:pathLst>
                <a:path h="1914419" w="1018337">
                  <a:moveTo>
                    <a:pt x="0" y="0"/>
                  </a:moveTo>
                  <a:lnTo>
                    <a:pt x="1018337" y="0"/>
                  </a:lnTo>
                  <a:lnTo>
                    <a:pt x="1018337" y="1914419"/>
                  </a:lnTo>
                  <a:lnTo>
                    <a:pt x="0" y="1914419"/>
                  </a:lnTo>
                  <a:close/>
                </a:path>
              </a:pathLst>
            </a:custGeom>
            <a:blipFill>
              <a:blip r:embed="rId3"/>
              <a:stretch>
                <a:fillRect l="-91349" t="0" r="-91349" b="0"/>
              </a:stretch>
            </a:blipFill>
          </p:spPr>
        </p:sp>
      </p:grpSp>
      <p:grpSp>
        <p:nvGrpSpPr>
          <p:cNvPr name="Group 27" id="27"/>
          <p:cNvGrpSpPr/>
          <p:nvPr/>
        </p:nvGrpSpPr>
        <p:grpSpPr>
          <a:xfrm rot="0">
            <a:off x="11623420" y="1477600"/>
            <a:ext cx="1343260" cy="1343260"/>
            <a:chOff x="0" y="0"/>
            <a:chExt cx="812800" cy="812800"/>
          </a:xfrm>
        </p:grpSpPr>
        <p:sp>
          <p:nvSpPr>
            <p:cNvPr name="Freeform 28" id="2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7AF0">
                    <a:alpha val="58000"/>
                  </a:srgbClr>
                </a:gs>
                <a:gs pos="100000">
                  <a:srgbClr val="F7ACFF">
                    <a:alpha val="0"/>
                  </a:srgbClr>
                </a:gs>
              </a:gsLst>
              <a:lin ang="0"/>
            </a:gradFill>
          </p:spPr>
        </p:sp>
        <p:sp>
          <p:nvSpPr>
            <p:cNvPr name="TextBox 29" id="29"/>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30" id="30"/>
          <p:cNvSpPr txBox="true"/>
          <p:nvPr/>
        </p:nvSpPr>
        <p:spPr>
          <a:xfrm rot="0">
            <a:off x="16412291" y="844114"/>
            <a:ext cx="847009" cy="286979"/>
          </a:xfrm>
          <a:prstGeom prst="rect">
            <a:avLst/>
          </a:prstGeom>
        </p:spPr>
        <p:txBody>
          <a:bodyPr anchor="t" rtlCol="false" tIns="0" lIns="0" bIns="0" rIns="0">
            <a:spAutoFit/>
          </a:bodyPr>
          <a:lstStyle/>
          <a:p>
            <a:pPr algn="l">
              <a:lnSpc>
                <a:spcPts val="2227"/>
              </a:lnSpc>
            </a:pPr>
            <a:r>
              <a:rPr lang="en-US" sz="2183" b="true">
                <a:solidFill>
                  <a:srgbClr val="002D73"/>
                </a:solidFill>
                <a:latin typeface="Montserrat Bold"/>
                <a:ea typeface="Montserrat Bold"/>
                <a:cs typeface="Montserrat Bold"/>
                <a:sym typeface="Montserrat Bold"/>
              </a:rPr>
              <a:t>2025</a:t>
            </a:r>
          </a:p>
        </p:txBody>
      </p:sp>
      <p:sp>
        <p:nvSpPr>
          <p:cNvPr name="TextBox 31" id="31"/>
          <p:cNvSpPr txBox="true"/>
          <p:nvPr/>
        </p:nvSpPr>
        <p:spPr>
          <a:xfrm rot="0">
            <a:off x="16050268" y="9473025"/>
            <a:ext cx="724046" cy="242737"/>
          </a:xfrm>
          <a:prstGeom prst="rect">
            <a:avLst/>
          </a:prstGeom>
        </p:spPr>
        <p:txBody>
          <a:bodyPr anchor="t" rtlCol="false" tIns="0" lIns="0" bIns="0" rIns="0">
            <a:spAutoFit/>
          </a:bodyPr>
          <a:lstStyle/>
          <a:p>
            <a:pPr algn="l">
              <a:lnSpc>
                <a:spcPts val="1859"/>
              </a:lnSpc>
            </a:pPr>
            <a:r>
              <a:rPr lang="en-US" sz="1822" b="true">
                <a:solidFill>
                  <a:srgbClr val="002D73"/>
                </a:solidFill>
                <a:latin typeface="Montserrat Bold"/>
                <a:ea typeface="Montserrat Bold"/>
                <a:cs typeface="Montserrat Bold"/>
                <a:sym typeface="Montserrat Bold"/>
              </a:rPr>
              <a:t>Page</a:t>
            </a:r>
          </a:p>
        </p:txBody>
      </p:sp>
      <p:sp>
        <p:nvSpPr>
          <p:cNvPr name="TextBox 32" id="32"/>
          <p:cNvSpPr txBox="true"/>
          <p:nvPr/>
        </p:nvSpPr>
        <p:spPr>
          <a:xfrm rot="0">
            <a:off x="16774314" y="9473025"/>
            <a:ext cx="484986" cy="241692"/>
          </a:xfrm>
          <a:prstGeom prst="rect">
            <a:avLst/>
          </a:prstGeom>
        </p:spPr>
        <p:txBody>
          <a:bodyPr anchor="t" rtlCol="false" tIns="0" lIns="0" bIns="0" rIns="0">
            <a:spAutoFit/>
          </a:bodyPr>
          <a:lstStyle/>
          <a:p>
            <a:pPr algn="l">
              <a:lnSpc>
                <a:spcPts val="1859"/>
              </a:lnSpc>
            </a:pPr>
            <a:r>
              <a:rPr lang="en-US" sz="1822">
                <a:solidFill>
                  <a:srgbClr val="002D73"/>
                </a:solidFill>
                <a:latin typeface="Montserrat"/>
                <a:ea typeface="Montserrat"/>
                <a:cs typeface="Montserrat"/>
                <a:sym typeface="Montserrat"/>
              </a:rPr>
              <a:t>08</a:t>
            </a:r>
          </a:p>
        </p:txBody>
      </p:sp>
      <p:sp>
        <p:nvSpPr>
          <p:cNvPr name="Freeform 33" id="33"/>
          <p:cNvSpPr/>
          <p:nvPr/>
        </p:nvSpPr>
        <p:spPr>
          <a:xfrm flipH="false" flipV="false" rot="0">
            <a:off x="1028700" y="9444450"/>
            <a:ext cx="415258" cy="415258"/>
          </a:xfrm>
          <a:custGeom>
            <a:avLst/>
            <a:gdLst/>
            <a:ahLst/>
            <a:cxnLst/>
            <a:rect r="r" b="b" t="t" l="l"/>
            <a:pathLst>
              <a:path h="415258" w="415258">
                <a:moveTo>
                  <a:pt x="0" y="0"/>
                </a:moveTo>
                <a:lnTo>
                  <a:pt x="415258" y="0"/>
                </a:lnTo>
                <a:lnTo>
                  <a:pt x="415258" y="415258"/>
                </a:lnTo>
                <a:lnTo>
                  <a:pt x="0" y="41525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34" id="34"/>
          <p:cNvGrpSpPr/>
          <p:nvPr/>
        </p:nvGrpSpPr>
        <p:grpSpPr>
          <a:xfrm rot="0">
            <a:off x="362666" y="698883"/>
            <a:ext cx="1488443" cy="735834"/>
            <a:chOff x="0" y="0"/>
            <a:chExt cx="1984591" cy="981112"/>
          </a:xfrm>
        </p:grpSpPr>
        <p:grpSp>
          <p:nvGrpSpPr>
            <p:cNvPr name="Group 35" id="35"/>
            <p:cNvGrpSpPr/>
            <p:nvPr/>
          </p:nvGrpSpPr>
          <p:grpSpPr>
            <a:xfrm rot="0">
              <a:off x="0" y="202131"/>
              <a:ext cx="46226" cy="529860"/>
              <a:chOff x="0" y="0"/>
              <a:chExt cx="67985" cy="779270"/>
            </a:xfrm>
          </p:grpSpPr>
          <p:sp>
            <p:nvSpPr>
              <p:cNvPr name="Freeform 36" id="36"/>
              <p:cNvSpPr/>
              <p:nvPr/>
            </p:nvSpPr>
            <p:spPr>
              <a:xfrm flipH="false" flipV="false" rot="0">
                <a:off x="0" y="0"/>
                <a:ext cx="67985" cy="779270"/>
              </a:xfrm>
              <a:custGeom>
                <a:avLst/>
                <a:gdLst/>
                <a:ahLst/>
                <a:cxnLst/>
                <a:rect r="r" b="b" t="t" l="l"/>
                <a:pathLst>
                  <a:path h="779270" w="67985">
                    <a:moveTo>
                      <a:pt x="0" y="0"/>
                    </a:moveTo>
                    <a:lnTo>
                      <a:pt x="67985" y="0"/>
                    </a:lnTo>
                    <a:lnTo>
                      <a:pt x="67985" y="779270"/>
                    </a:lnTo>
                    <a:lnTo>
                      <a:pt x="0" y="779270"/>
                    </a:lnTo>
                    <a:close/>
                  </a:path>
                </a:pathLst>
              </a:custGeom>
              <a:gradFill rotWithShape="true">
                <a:gsLst>
                  <a:gs pos="0">
                    <a:srgbClr val="3C67BF">
                      <a:alpha val="100000"/>
                    </a:srgbClr>
                  </a:gs>
                  <a:gs pos="100000">
                    <a:srgbClr val="FFA81B">
                      <a:alpha val="100000"/>
                    </a:srgbClr>
                  </a:gs>
                </a:gsLst>
                <a:lin ang="0"/>
              </a:gradFill>
            </p:spPr>
          </p:sp>
          <p:sp>
            <p:nvSpPr>
              <p:cNvPr name="TextBox 37" id="37"/>
              <p:cNvSpPr txBox="true"/>
              <p:nvPr/>
            </p:nvSpPr>
            <p:spPr>
              <a:xfrm>
                <a:off x="0" y="-38100"/>
                <a:ext cx="67985" cy="817370"/>
              </a:xfrm>
              <a:prstGeom prst="rect">
                <a:avLst/>
              </a:prstGeom>
            </p:spPr>
            <p:txBody>
              <a:bodyPr anchor="ctr" rtlCol="false" tIns="50800" lIns="50800" bIns="50800" rIns="50800"/>
              <a:lstStyle/>
              <a:p>
                <a:pPr algn="ctr">
                  <a:lnSpc>
                    <a:spcPts val="2660"/>
                  </a:lnSpc>
                </a:pPr>
              </a:p>
            </p:txBody>
          </p:sp>
        </p:grpSp>
        <p:grpSp>
          <p:nvGrpSpPr>
            <p:cNvPr name="Group 38" id="38"/>
            <p:cNvGrpSpPr/>
            <p:nvPr/>
          </p:nvGrpSpPr>
          <p:grpSpPr>
            <a:xfrm rot="0">
              <a:off x="42049" y="202131"/>
              <a:ext cx="31834" cy="529860"/>
              <a:chOff x="0" y="0"/>
              <a:chExt cx="46819" cy="779270"/>
            </a:xfrm>
          </p:grpSpPr>
          <p:sp>
            <p:nvSpPr>
              <p:cNvPr name="Freeform 39" id="39"/>
              <p:cNvSpPr/>
              <p:nvPr/>
            </p:nvSpPr>
            <p:spPr>
              <a:xfrm flipH="false" flipV="false" rot="0">
                <a:off x="0" y="0"/>
                <a:ext cx="46819" cy="779270"/>
              </a:xfrm>
              <a:custGeom>
                <a:avLst/>
                <a:gdLst/>
                <a:ahLst/>
                <a:cxnLst/>
                <a:rect r="r" b="b" t="t" l="l"/>
                <a:pathLst>
                  <a:path h="779270" w="46819">
                    <a:moveTo>
                      <a:pt x="0" y="0"/>
                    </a:moveTo>
                    <a:lnTo>
                      <a:pt x="46819" y="0"/>
                    </a:lnTo>
                    <a:lnTo>
                      <a:pt x="46819" y="779270"/>
                    </a:lnTo>
                    <a:lnTo>
                      <a:pt x="0" y="779270"/>
                    </a:lnTo>
                    <a:close/>
                  </a:path>
                </a:pathLst>
              </a:custGeom>
              <a:gradFill rotWithShape="true">
                <a:gsLst>
                  <a:gs pos="0">
                    <a:srgbClr val="3C67BF">
                      <a:alpha val="100000"/>
                    </a:srgbClr>
                  </a:gs>
                  <a:gs pos="100000">
                    <a:srgbClr val="FFA81B">
                      <a:alpha val="100000"/>
                    </a:srgbClr>
                  </a:gs>
                </a:gsLst>
                <a:lin ang="0"/>
              </a:gradFill>
            </p:spPr>
          </p:sp>
          <p:sp>
            <p:nvSpPr>
              <p:cNvPr name="TextBox 40" id="40"/>
              <p:cNvSpPr txBox="true"/>
              <p:nvPr/>
            </p:nvSpPr>
            <p:spPr>
              <a:xfrm>
                <a:off x="0" y="-38100"/>
                <a:ext cx="46819" cy="817370"/>
              </a:xfrm>
              <a:prstGeom prst="rect">
                <a:avLst/>
              </a:prstGeom>
            </p:spPr>
            <p:txBody>
              <a:bodyPr anchor="ctr" rtlCol="false" tIns="50800" lIns="50800" bIns="50800" rIns="50800"/>
              <a:lstStyle/>
              <a:p>
                <a:pPr algn="ctr">
                  <a:lnSpc>
                    <a:spcPts val="2660"/>
                  </a:lnSpc>
                </a:pPr>
              </a:p>
            </p:txBody>
          </p:sp>
        </p:grpSp>
        <p:grpSp>
          <p:nvGrpSpPr>
            <p:cNvPr name="Group 41" id="41"/>
            <p:cNvGrpSpPr/>
            <p:nvPr/>
          </p:nvGrpSpPr>
          <p:grpSpPr>
            <a:xfrm rot="7717522">
              <a:off x="13943" y="173144"/>
              <a:ext cx="45997" cy="57818"/>
              <a:chOff x="0" y="0"/>
              <a:chExt cx="67649" cy="85034"/>
            </a:xfrm>
          </p:grpSpPr>
          <p:sp>
            <p:nvSpPr>
              <p:cNvPr name="Freeform 42" id="42"/>
              <p:cNvSpPr/>
              <p:nvPr/>
            </p:nvSpPr>
            <p:spPr>
              <a:xfrm flipH="false" flipV="false" rot="0">
                <a:off x="0" y="0"/>
                <a:ext cx="67649" cy="85034"/>
              </a:xfrm>
              <a:custGeom>
                <a:avLst/>
                <a:gdLst/>
                <a:ahLst/>
                <a:cxnLst/>
                <a:rect r="r" b="b" t="t" l="l"/>
                <a:pathLst>
                  <a:path h="85034" w="67649">
                    <a:moveTo>
                      <a:pt x="0" y="0"/>
                    </a:moveTo>
                    <a:lnTo>
                      <a:pt x="67649" y="0"/>
                    </a:lnTo>
                    <a:lnTo>
                      <a:pt x="67649" y="85034"/>
                    </a:lnTo>
                    <a:lnTo>
                      <a:pt x="0" y="85034"/>
                    </a:lnTo>
                    <a:close/>
                  </a:path>
                </a:pathLst>
              </a:custGeom>
              <a:gradFill rotWithShape="true">
                <a:gsLst>
                  <a:gs pos="0">
                    <a:srgbClr val="3C67BF">
                      <a:alpha val="100000"/>
                    </a:srgbClr>
                  </a:gs>
                  <a:gs pos="100000">
                    <a:srgbClr val="FFA81B">
                      <a:alpha val="100000"/>
                    </a:srgbClr>
                  </a:gs>
                </a:gsLst>
                <a:lin ang="0"/>
              </a:gradFill>
            </p:spPr>
          </p:sp>
          <p:sp>
            <p:nvSpPr>
              <p:cNvPr name="TextBox 43" id="43"/>
              <p:cNvSpPr txBox="true"/>
              <p:nvPr/>
            </p:nvSpPr>
            <p:spPr>
              <a:xfrm>
                <a:off x="0" y="-38100"/>
                <a:ext cx="67649" cy="123134"/>
              </a:xfrm>
              <a:prstGeom prst="rect">
                <a:avLst/>
              </a:prstGeom>
            </p:spPr>
            <p:txBody>
              <a:bodyPr anchor="ctr" rtlCol="false" tIns="50800" lIns="50800" bIns="50800" rIns="50800"/>
              <a:lstStyle/>
              <a:p>
                <a:pPr algn="ctr">
                  <a:lnSpc>
                    <a:spcPts val="2660"/>
                  </a:lnSpc>
                </a:pPr>
              </a:p>
            </p:txBody>
          </p:sp>
        </p:grpSp>
        <p:grpSp>
          <p:nvGrpSpPr>
            <p:cNvPr name="Group 44" id="44"/>
            <p:cNvGrpSpPr/>
            <p:nvPr/>
          </p:nvGrpSpPr>
          <p:grpSpPr>
            <a:xfrm rot="0">
              <a:off x="73883" y="227181"/>
              <a:ext cx="46226" cy="529860"/>
              <a:chOff x="0" y="0"/>
              <a:chExt cx="67985" cy="779270"/>
            </a:xfrm>
          </p:grpSpPr>
          <p:sp>
            <p:nvSpPr>
              <p:cNvPr name="Freeform 45" id="45"/>
              <p:cNvSpPr/>
              <p:nvPr/>
            </p:nvSpPr>
            <p:spPr>
              <a:xfrm flipH="false" flipV="false" rot="0">
                <a:off x="0" y="0"/>
                <a:ext cx="67985" cy="779270"/>
              </a:xfrm>
              <a:custGeom>
                <a:avLst/>
                <a:gdLst/>
                <a:ahLst/>
                <a:cxnLst/>
                <a:rect r="r" b="b" t="t" l="l"/>
                <a:pathLst>
                  <a:path h="779270" w="67985">
                    <a:moveTo>
                      <a:pt x="0" y="0"/>
                    </a:moveTo>
                    <a:lnTo>
                      <a:pt x="67985" y="0"/>
                    </a:lnTo>
                    <a:lnTo>
                      <a:pt x="67985" y="779270"/>
                    </a:lnTo>
                    <a:lnTo>
                      <a:pt x="0" y="779270"/>
                    </a:lnTo>
                    <a:close/>
                  </a:path>
                </a:pathLst>
              </a:custGeom>
              <a:gradFill rotWithShape="true">
                <a:gsLst>
                  <a:gs pos="0">
                    <a:srgbClr val="3C67BF">
                      <a:alpha val="100000"/>
                    </a:srgbClr>
                  </a:gs>
                  <a:gs pos="100000">
                    <a:srgbClr val="FFA81B">
                      <a:alpha val="100000"/>
                    </a:srgbClr>
                  </a:gs>
                </a:gsLst>
                <a:lin ang="0"/>
              </a:gradFill>
            </p:spPr>
          </p:sp>
          <p:sp>
            <p:nvSpPr>
              <p:cNvPr name="TextBox 46" id="46"/>
              <p:cNvSpPr txBox="true"/>
              <p:nvPr/>
            </p:nvSpPr>
            <p:spPr>
              <a:xfrm>
                <a:off x="0" y="-38100"/>
                <a:ext cx="67985" cy="817370"/>
              </a:xfrm>
              <a:prstGeom prst="rect">
                <a:avLst/>
              </a:prstGeom>
            </p:spPr>
            <p:txBody>
              <a:bodyPr anchor="ctr" rtlCol="false" tIns="50800" lIns="50800" bIns="50800" rIns="50800"/>
              <a:lstStyle/>
              <a:p>
                <a:pPr algn="ctr">
                  <a:lnSpc>
                    <a:spcPts val="2660"/>
                  </a:lnSpc>
                </a:pPr>
              </a:p>
            </p:txBody>
          </p:sp>
        </p:grpSp>
        <p:grpSp>
          <p:nvGrpSpPr>
            <p:cNvPr name="Group 47" id="47"/>
            <p:cNvGrpSpPr/>
            <p:nvPr/>
          </p:nvGrpSpPr>
          <p:grpSpPr>
            <a:xfrm rot="0">
              <a:off x="115931" y="227181"/>
              <a:ext cx="31834" cy="529860"/>
              <a:chOff x="0" y="0"/>
              <a:chExt cx="46819" cy="779270"/>
            </a:xfrm>
          </p:grpSpPr>
          <p:sp>
            <p:nvSpPr>
              <p:cNvPr name="Freeform 48" id="48"/>
              <p:cNvSpPr/>
              <p:nvPr/>
            </p:nvSpPr>
            <p:spPr>
              <a:xfrm flipH="false" flipV="false" rot="0">
                <a:off x="0" y="0"/>
                <a:ext cx="46819" cy="779270"/>
              </a:xfrm>
              <a:custGeom>
                <a:avLst/>
                <a:gdLst/>
                <a:ahLst/>
                <a:cxnLst/>
                <a:rect r="r" b="b" t="t" l="l"/>
                <a:pathLst>
                  <a:path h="779270" w="46819">
                    <a:moveTo>
                      <a:pt x="0" y="0"/>
                    </a:moveTo>
                    <a:lnTo>
                      <a:pt x="46819" y="0"/>
                    </a:lnTo>
                    <a:lnTo>
                      <a:pt x="46819" y="779270"/>
                    </a:lnTo>
                    <a:lnTo>
                      <a:pt x="0" y="779270"/>
                    </a:lnTo>
                    <a:close/>
                  </a:path>
                </a:pathLst>
              </a:custGeom>
              <a:gradFill rotWithShape="true">
                <a:gsLst>
                  <a:gs pos="0">
                    <a:srgbClr val="3C67BF">
                      <a:alpha val="100000"/>
                    </a:srgbClr>
                  </a:gs>
                  <a:gs pos="100000">
                    <a:srgbClr val="FFA81B">
                      <a:alpha val="100000"/>
                    </a:srgbClr>
                  </a:gs>
                </a:gsLst>
                <a:lin ang="0"/>
              </a:gradFill>
            </p:spPr>
          </p:sp>
          <p:sp>
            <p:nvSpPr>
              <p:cNvPr name="TextBox 49" id="49"/>
              <p:cNvSpPr txBox="true"/>
              <p:nvPr/>
            </p:nvSpPr>
            <p:spPr>
              <a:xfrm>
                <a:off x="0" y="-38100"/>
                <a:ext cx="46819" cy="817370"/>
              </a:xfrm>
              <a:prstGeom prst="rect">
                <a:avLst/>
              </a:prstGeom>
            </p:spPr>
            <p:txBody>
              <a:bodyPr anchor="ctr" rtlCol="false" tIns="50800" lIns="50800" bIns="50800" rIns="50800"/>
              <a:lstStyle/>
              <a:p>
                <a:pPr algn="ctr">
                  <a:lnSpc>
                    <a:spcPts val="2660"/>
                  </a:lnSpc>
                </a:pPr>
              </a:p>
            </p:txBody>
          </p:sp>
        </p:grpSp>
        <p:grpSp>
          <p:nvGrpSpPr>
            <p:cNvPr name="Group 50" id="50"/>
            <p:cNvGrpSpPr/>
            <p:nvPr/>
          </p:nvGrpSpPr>
          <p:grpSpPr>
            <a:xfrm rot="7717522">
              <a:off x="87826" y="198194"/>
              <a:ext cx="45997" cy="57818"/>
              <a:chOff x="0" y="0"/>
              <a:chExt cx="67649" cy="85034"/>
            </a:xfrm>
          </p:grpSpPr>
          <p:sp>
            <p:nvSpPr>
              <p:cNvPr name="Freeform 51" id="51"/>
              <p:cNvSpPr/>
              <p:nvPr/>
            </p:nvSpPr>
            <p:spPr>
              <a:xfrm flipH="false" flipV="false" rot="0">
                <a:off x="0" y="0"/>
                <a:ext cx="67649" cy="85034"/>
              </a:xfrm>
              <a:custGeom>
                <a:avLst/>
                <a:gdLst/>
                <a:ahLst/>
                <a:cxnLst/>
                <a:rect r="r" b="b" t="t" l="l"/>
                <a:pathLst>
                  <a:path h="85034" w="67649">
                    <a:moveTo>
                      <a:pt x="0" y="0"/>
                    </a:moveTo>
                    <a:lnTo>
                      <a:pt x="67649" y="0"/>
                    </a:lnTo>
                    <a:lnTo>
                      <a:pt x="67649" y="85034"/>
                    </a:lnTo>
                    <a:lnTo>
                      <a:pt x="0" y="85034"/>
                    </a:lnTo>
                    <a:close/>
                  </a:path>
                </a:pathLst>
              </a:custGeom>
              <a:gradFill rotWithShape="true">
                <a:gsLst>
                  <a:gs pos="0">
                    <a:srgbClr val="3C67BF">
                      <a:alpha val="100000"/>
                    </a:srgbClr>
                  </a:gs>
                  <a:gs pos="100000">
                    <a:srgbClr val="FFA81B">
                      <a:alpha val="100000"/>
                    </a:srgbClr>
                  </a:gs>
                </a:gsLst>
                <a:lin ang="0"/>
              </a:gradFill>
            </p:spPr>
          </p:sp>
          <p:sp>
            <p:nvSpPr>
              <p:cNvPr name="TextBox 52" id="52"/>
              <p:cNvSpPr txBox="true"/>
              <p:nvPr/>
            </p:nvSpPr>
            <p:spPr>
              <a:xfrm>
                <a:off x="0" y="-38100"/>
                <a:ext cx="67649" cy="123134"/>
              </a:xfrm>
              <a:prstGeom prst="rect">
                <a:avLst/>
              </a:prstGeom>
            </p:spPr>
            <p:txBody>
              <a:bodyPr anchor="ctr" rtlCol="false" tIns="50800" lIns="50800" bIns="50800" rIns="50800"/>
              <a:lstStyle/>
              <a:p>
                <a:pPr algn="ctr">
                  <a:lnSpc>
                    <a:spcPts val="2660"/>
                  </a:lnSpc>
                </a:pPr>
              </a:p>
            </p:txBody>
          </p:sp>
        </p:grpSp>
        <p:grpSp>
          <p:nvGrpSpPr>
            <p:cNvPr name="Group 53" id="53"/>
            <p:cNvGrpSpPr/>
            <p:nvPr/>
          </p:nvGrpSpPr>
          <p:grpSpPr>
            <a:xfrm rot="0">
              <a:off x="970242" y="344312"/>
              <a:ext cx="46226" cy="529860"/>
              <a:chOff x="0" y="0"/>
              <a:chExt cx="67985" cy="779270"/>
            </a:xfrm>
          </p:grpSpPr>
          <p:sp>
            <p:nvSpPr>
              <p:cNvPr name="Freeform 54" id="54"/>
              <p:cNvSpPr/>
              <p:nvPr/>
            </p:nvSpPr>
            <p:spPr>
              <a:xfrm flipH="false" flipV="false" rot="0">
                <a:off x="0" y="0"/>
                <a:ext cx="67985" cy="779270"/>
              </a:xfrm>
              <a:custGeom>
                <a:avLst/>
                <a:gdLst/>
                <a:ahLst/>
                <a:cxnLst/>
                <a:rect r="r" b="b" t="t" l="l"/>
                <a:pathLst>
                  <a:path h="779270" w="67985">
                    <a:moveTo>
                      <a:pt x="0" y="0"/>
                    </a:moveTo>
                    <a:lnTo>
                      <a:pt x="67985" y="0"/>
                    </a:lnTo>
                    <a:lnTo>
                      <a:pt x="67985" y="779270"/>
                    </a:lnTo>
                    <a:lnTo>
                      <a:pt x="0" y="779270"/>
                    </a:lnTo>
                    <a:close/>
                  </a:path>
                </a:pathLst>
              </a:custGeom>
              <a:gradFill rotWithShape="true">
                <a:gsLst>
                  <a:gs pos="0">
                    <a:srgbClr val="3C67BF">
                      <a:alpha val="100000"/>
                    </a:srgbClr>
                  </a:gs>
                  <a:gs pos="100000">
                    <a:srgbClr val="FFA81B">
                      <a:alpha val="100000"/>
                    </a:srgbClr>
                  </a:gs>
                </a:gsLst>
                <a:lin ang="0"/>
              </a:gradFill>
            </p:spPr>
          </p:sp>
          <p:sp>
            <p:nvSpPr>
              <p:cNvPr name="TextBox 55" id="55"/>
              <p:cNvSpPr txBox="true"/>
              <p:nvPr/>
            </p:nvSpPr>
            <p:spPr>
              <a:xfrm>
                <a:off x="0" y="-38100"/>
                <a:ext cx="67985" cy="817370"/>
              </a:xfrm>
              <a:prstGeom prst="rect">
                <a:avLst/>
              </a:prstGeom>
            </p:spPr>
            <p:txBody>
              <a:bodyPr anchor="ctr" rtlCol="false" tIns="50800" lIns="50800" bIns="50800" rIns="50800"/>
              <a:lstStyle/>
              <a:p>
                <a:pPr algn="ctr">
                  <a:lnSpc>
                    <a:spcPts val="2660"/>
                  </a:lnSpc>
                </a:pPr>
              </a:p>
            </p:txBody>
          </p:sp>
        </p:grpSp>
        <p:grpSp>
          <p:nvGrpSpPr>
            <p:cNvPr name="Group 56" id="56"/>
            <p:cNvGrpSpPr/>
            <p:nvPr/>
          </p:nvGrpSpPr>
          <p:grpSpPr>
            <a:xfrm rot="0">
              <a:off x="1012291" y="344312"/>
              <a:ext cx="31834" cy="529860"/>
              <a:chOff x="0" y="0"/>
              <a:chExt cx="46819" cy="779270"/>
            </a:xfrm>
          </p:grpSpPr>
          <p:sp>
            <p:nvSpPr>
              <p:cNvPr name="Freeform 57" id="57"/>
              <p:cNvSpPr/>
              <p:nvPr/>
            </p:nvSpPr>
            <p:spPr>
              <a:xfrm flipH="false" flipV="false" rot="0">
                <a:off x="0" y="0"/>
                <a:ext cx="46819" cy="779270"/>
              </a:xfrm>
              <a:custGeom>
                <a:avLst/>
                <a:gdLst/>
                <a:ahLst/>
                <a:cxnLst/>
                <a:rect r="r" b="b" t="t" l="l"/>
                <a:pathLst>
                  <a:path h="779270" w="46819">
                    <a:moveTo>
                      <a:pt x="0" y="0"/>
                    </a:moveTo>
                    <a:lnTo>
                      <a:pt x="46819" y="0"/>
                    </a:lnTo>
                    <a:lnTo>
                      <a:pt x="46819" y="779270"/>
                    </a:lnTo>
                    <a:lnTo>
                      <a:pt x="0" y="779270"/>
                    </a:lnTo>
                    <a:close/>
                  </a:path>
                </a:pathLst>
              </a:custGeom>
              <a:gradFill rotWithShape="true">
                <a:gsLst>
                  <a:gs pos="0">
                    <a:srgbClr val="3C67BF">
                      <a:alpha val="100000"/>
                    </a:srgbClr>
                  </a:gs>
                  <a:gs pos="100000">
                    <a:srgbClr val="FFA81B">
                      <a:alpha val="100000"/>
                    </a:srgbClr>
                  </a:gs>
                </a:gsLst>
                <a:lin ang="0"/>
              </a:gradFill>
            </p:spPr>
          </p:sp>
          <p:sp>
            <p:nvSpPr>
              <p:cNvPr name="TextBox 58" id="58"/>
              <p:cNvSpPr txBox="true"/>
              <p:nvPr/>
            </p:nvSpPr>
            <p:spPr>
              <a:xfrm>
                <a:off x="0" y="-38100"/>
                <a:ext cx="46819" cy="817370"/>
              </a:xfrm>
              <a:prstGeom prst="rect">
                <a:avLst/>
              </a:prstGeom>
            </p:spPr>
            <p:txBody>
              <a:bodyPr anchor="ctr" rtlCol="false" tIns="50800" lIns="50800" bIns="50800" rIns="50800"/>
              <a:lstStyle/>
              <a:p>
                <a:pPr algn="ctr">
                  <a:lnSpc>
                    <a:spcPts val="2660"/>
                  </a:lnSpc>
                </a:pPr>
              </a:p>
            </p:txBody>
          </p:sp>
        </p:grpSp>
        <p:grpSp>
          <p:nvGrpSpPr>
            <p:cNvPr name="Group 59" id="59"/>
            <p:cNvGrpSpPr/>
            <p:nvPr/>
          </p:nvGrpSpPr>
          <p:grpSpPr>
            <a:xfrm rot="7717522">
              <a:off x="984185" y="315325"/>
              <a:ext cx="45997" cy="57818"/>
              <a:chOff x="0" y="0"/>
              <a:chExt cx="67649" cy="85034"/>
            </a:xfrm>
          </p:grpSpPr>
          <p:sp>
            <p:nvSpPr>
              <p:cNvPr name="Freeform 60" id="60"/>
              <p:cNvSpPr/>
              <p:nvPr/>
            </p:nvSpPr>
            <p:spPr>
              <a:xfrm flipH="false" flipV="false" rot="0">
                <a:off x="0" y="0"/>
                <a:ext cx="67649" cy="85034"/>
              </a:xfrm>
              <a:custGeom>
                <a:avLst/>
                <a:gdLst/>
                <a:ahLst/>
                <a:cxnLst/>
                <a:rect r="r" b="b" t="t" l="l"/>
                <a:pathLst>
                  <a:path h="85034" w="67649">
                    <a:moveTo>
                      <a:pt x="0" y="0"/>
                    </a:moveTo>
                    <a:lnTo>
                      <a:pt x="67649" y="0"/>
                    </a:lnTo>
                    <a:lnTo>
                      <a:pt x="67649" y="85034"/>
                    </a:lnTo>
                    <a:lnTo>
                      <a:pt x="0" y="85034"/>
                    </a:lnTo>
                    <a:close/>
                  </a:path>
                </a:pathLst>
              </a:custGeom>
              <a:gradFill rotWithShape="true">
                <a:gsLst>
                  <a:gs pos="0">
                    <a:srgbClr val="3C67BF">
                      <a:alpha val="100000"/>
                    </a:srgbClr>
                  </a:gs>
                  <a:gs pos="100000">
                    <a:srgbClr val="FFA81B">
                      <a:alpha val="100000"/>
                    </a:srgbClr>
                  </a:gs>
                </a:gsLst>
                <a:lin ang="0"/>
              </a:gradFill>
            </p:spPr>
          </p:sp>
          <p:sp>
            <p:nvSpPr>
              <p:cNvPr name="TextBox 61" id="61"/>
              <p:cNvSpPr txBox="true"/>
              <p:nvPr/>
            </p:nvSpPr>
            <p:spPr>
              <a:xfrm>
                <a:off x="0" y="-38100"/>
                <a:ext cx="67649" cy="123134"/>
              </a:xfrm>
              <a:prstGeom prst="rect">
                <a:avLst/>
              </a:prstGeom>
            </p:spPr>
            <p:txBody>
              <a:bodyPr anchor="ctr" rtlCol="false" tIns="50800" lIns="50800" bIns="50800" rIns="50800"/>
              <a:lstStyle/>
              <a:p>
                <a:pPr algn="ctr">
                  <a:lnSpc>
                    <a:spcPts val="2660"/>
                  </a:lnSpc>
                </a:pPr>
              </a:p>
            </p:txBody>
          </p:sp>
        </p:grpSp>
        <p:grpSp>
          <p:nvGrpSpPr>
            <p:cNvPr name="Group 62" id="62"/>
            <p:cNvGrpSpPr/>
            <p:nvPr/>
          </p:nvGrpSpPr>
          <p:grpSpPr>
            <a:xfrm rot="0">
              <a:off x="147766" y="158098"/>
              <a:ext cx="46226" cy="529860"/>
              <a:chOff x="0" y="0"/>
              <a:chExt cx="67985" cy="779270"/>
            </a:xfrm>
          </p:grpSpPr>
          <p:sp>
            <p:nvSpPr>
              <p:cNvPr name="Freeform 63" id="63"/>
              <p:cNvSpPr/>
              <p:nvPr/>
            </p:nvSpPr>
            <p:spPr>
              <a:xfrm flipH="false" flipV="false" rot="0">
                <a:off x="0" y="0"/>
                <a:ext cx="67985" cy="779270"/>
              </a:xfrm>
              <a:custGeom>
                <a:avLst/>
                <a:gdLst/>
                <a:ahLst/>
                <a:cxnLst/>
                <a:rect r="r" b="b" t="t" l="l"/>
                <a:pathLst>
                  <a:path h="779270" w="67985">
                    <a:moveTo>
                      <a:pt x="0" y="0"/>
                    </a:moveTo>
                    <a:lnTo>
                      <a:pt x="67985" y="0"/>
                    </a:lnTo>
                    <a:lnTo>
                      <a:pt x="67985" y="779270"/>
                    </a:lnTo>
                    <a:lnTo>
                      <a:pt x="0" y="779270"/>
                    </a:lnTo>
                    <a:close/>
                  </a:path>
                </a:pathLst>
              </a:custGeom>
              <a:gradFill rotWithShape="true">
                <a:gsLst>
                  <a:gs pos="0">
                    <a:srgbClr val="3C67BF">
                      <a:alpha val="100000"/>
                    </a:srgbClr>
                  </a:gs>
                  <a:gs pos="100000">
                    <a:srgbClr val="FFA81B">
                      <a:alpha val="100000"/>
                    </a:srgbClr>
                  </a:gs>
                </a:gsLst>
                <a:lin ang="0"/>
              </a:gradFill>
            </p:spPr>
          </p:sp>
          <p:sp>
            <p:nvSpPr>
              <p:cNvPr name="TextBox 64" id="64"/>
              <p:cNvSpPr txBox="true"/>
              <p:nvPr/>
            </p:nvSpPr>
            <p:spPr>
              <a:xfrm>
                <a:off x="0" y="-38100"/>
                <a:ext cx="67985" cy="817370"/>
              </a:xfrm>
              <a:prstGeom prst="rect">
                <a:avLst/>
              </a:prstGeom>
            </p:spPr>
            <p:txBody>
              <a:bodyPr anchor="ctr" rtlCol="false" tIns="50800" lIns="50800" bIns="50800" rIns="50800"/>
              <a:lstStyle/>
              <a:p>
                <a:pPr algn="ctr">
                  <a:lnSpc>
                    <a:spcPts val="2660"/>
                  </a:lnSpc>
                </a:pPr>
              </a:p>
            </p:txBody>
          </p:sp>
        </p:grpSp>
        <p:grpSp>
          <p:nvGrpSpPr>
            <p:cNvPr name="Group 65" id="65"/>
            <p:cNvGrpSpPr/>
            <p:nvPr/>
          </p:nvGrpSpPr>
          <p:grpSpPr>
            <a:xfrm rot="0">
              <a:off x="189814" y="158098"/>
              <a:ext cx="31834" cy="529860"/>
              <a:chOff x="0" y="0"/>
              <a:chExt cx="46819" cy="779270"/>
            </a:xfrm>
          </p:grpSpPr>
          <p:sp>
            <p:nvSpPr>
              <p:cNvPr name="Freeform 66" id="66"/>
              <p:cNvSpPr/>
              <p:nvPr/>
            </p:nvSpPr>
            <p:spPr>
              <a:xfrm flipH="false" flipV="false" rot="0">
                <a:off x="0" y="0"/>
                <a:ext cx="46819" cy="779270"/>
              </a:xfrm>
              <a:custGeom>
                <a:avLst/>
                <a:gdLst/>
                <a:ahLst/>
                <a:cxnLst/>
                <a:rect r="r" b="b" t="t" l="l"/>
                <a:pathLst>
                  <a:path h="779270" w="46819">
                    <a:moveTo>
                      <a:pt x="0" y="0"/>
                    </a:moveTo>
                    <a:lnTo>
                      <a:pt x="46819" y="0"/>
                    </a:lnTo>
                    <a:lnTo>
                      <a:pt x="46819" y="779270"/>
                    </a:lnTo>
                    <a:lnTo>
                      <a:pt x="0" y="779270"/>
                    </a:lnTo>
                    <a:close/>
                  </a:path>
                </a:pathLst>
              </a:custGeom>
              <a:gradFill rotWithShape="true">
                <a:gsLst>
                  <a:gs pos="0">
                    <a:srgbClr val="3C67BF">
                      <a:alpha val="100000"/>
                    </a:srgbClr>
                  </a:gs>
                  <a:gs pos="100000">
                    <a:srgbClr val="FFA81B">
                      <a:alpha val="100000"/>
                    </a:srgbClr>
                  </a:gs>
                </a:gsLst>
                <a:lin ang="0"/>
              </a:gradFill>
            </p:spPr>
          </p:sp>
          <p:sp>
            <p:nvSpPr>
              <p:cNvPr name="TextBox 67" id="67"/>
              <p:cNvSpPr txBox="true"/>
              <p:nvPr/>
            </p:nvSpPr>
            <p:spPr>
              <a:xfrm>
                <a:off x="0" y="-38100"/>
                <a:ext cx="46819" cy="817370"/>
              </a:xfrm>
              <a:prstGeom prst="rect">
                <a:avLst/>
              </a:prstGeom>
            </p:spPr>
            <p:txBody>
              <a:bodyPr anchor="ctr" rtlCol="false" tIns="50800" lIns="50800" bIns="50800" rIns="50800"/>
              <a:lstStyle/>
              <a:p>
                <a:pPr algn="ctr">
                  <a:lnSpc>
                    <a:spcPts val="2660"/>
                  </a:lnSpc>
                </a:pPr>
              </a:p>
            </p:txBody>
          </p:sp>
        </p:grpSp>
        <p:grpSp>
          <p:nvGrpSpPr>
            <p:cNvPr name="Group 68" id="68"/>
            <p:cNvGrpSpPr/>
            <p:nvPr/>
          </p:nvGrpSpPr>
          <p:grpSpPr>
            <a:xfrm rot="7717522">
              <a:off x="161708" y="129111"/>
              <a:ext cx="45997" cy="57818"/>
              <a:chOff x="0" y="0"/>
              <a:chExt cx="67649" cy="85034"/>
            </a:xfrm>
          </p:grpSpPr>
          <p:sp>
            <p:nvSpPr>
              <p:cNvPr name="Freeform 69" id="69"/>
              <p:cNvSpPr/>
              <p:nvPr/>
            </p:nvSpPr>
            <p:spPr>
              <a:xfrm flipH="false" flipV="false" rot="0">
                <a:off x="0" y="0"/>
                <a:ext cx="67649" cy="85034"/>
              </a:xfrm>
              <a:custGeom>
                <a:avLst/>
                <a:gdLst/>
                <a:ahLst/>
                <a:cxnLst/>
                <a:rect r="r" b="b" t="t" l="l"/>
                <a:pathLst>
                  <a:path h="85034" w="67649">
                    <a:moveTo>
                      <a:pt x="0" y="0"/>
                    </a:moveTo>
                    <a:lnTo>
                      <a:pt x="67649" y="0"/>
                    </a:lnTo>
                    <a:lnTo>
                      <a:pt x="67649" y="85034"/>
                    </a:lnTo>
                    <a:lnTo>
                      <a:pt x="0" y="85034"/>
                    </a:lnTo>
                    <a:close/>
                  </a:path>
                </a:pathLst>
              </a:custGeom>
              <a:gradFill rotWithShape="true">
                <a:gsLst>
                  <a:gs pos="0">
                    <a:srgbClr val="3C67BF">
                      <a:alpha val="100000"/>
                    </a:srgbClr>
                  </a:gs>
                  <a:gs pos="100000">
                    <a:srgbClr val="FFA81B">
                      <a:alpha val="100000"/>
                    </a:srgbClr>
                  </a:gs>
                </a:gsLst>
                <a:lin ang="0"/>
              </a:gradFill>
            </p:spPr>
          </p:sp>
          <p:sp>
            <p:nvSpPr>
              <p:cNvPr name="TextBox 70" id="70"/>
              <p:cNvSpPr txBox="true"/>
              <p:nvPr/>
            </p:nvSpPr>
            <p:spPr>
              <a:xfrm>
                <a:off x="0" y="-38100"/>
                <a:ext cx="67649" cy="123134"/>
              </a:xfrm>
              <a:prstGeom prst="rect">
                <a:avLst/>
              </a:prstGeom>
            </p:spPr>
            <p:txBody>
              <a:bodyPr anchor="ctr" rtlCol="false" tIns="50800" lIns="50800" bIns="50800" rIns="50800"/>
              <a:lstStyle/>
              <a:p>
                <a:pPr algn="ctr">
                  <a:lnSpc>
                    <a:spcPts val="2660"/>
                  </a:lnSpc>
                </a:pPr>
              </a:p>
            </p:txBody>
          </p:sp>
        </p:grpSp>
        <p:grpSp>
          <p:nvGrpSpPr>
            <p:cNvPr name="Group 71" id="71"/>
            <p:cNvGrpSpPr/>
            <p:nvPr/>
          </p:nvGrpSpPr>
          <p:grpSpPr>
            <a:xfrm rot="0">
              <a:off x="221649" y="142409"/>
              <a:ext cx="46226" cy="529860"/>
              <a:chOff x="0" y="0"/>
              <a:chExt cx="67985" cy="779270"/>
            </a:xfrm>
          </p:grpSpPr>
          <p:sp>
            <p:nvSpPr>
              <p:cNvPr name="Freeform 72" id="72"/>
              <p:cNvSpPr/>
              <p:nvPr/>
            </p:nvSpPr>
            <p:spPr>
              <a:xfrm flipH="false" flipV="false" rot="0">
                <a:off x="0" y="0"/>
                <a:ext cx="67985" cy="779270"/>
              </a:xfrm>
              <a:custGeom>
                <a:avLst/>
                <a:gdLst/>
                <a:ahLst/>
                <a:cxnLst/>
                <a:rect r="r" b="b" t="t" l="l"/>
                <a:pathLst>
                  <a:path h="779270" w="67985">
                    <a:moveTo>
                      <a:pt x="0" y="0"/>
                    </a:moveTo>
                    <a:lnTo>
                      <a:pt x="67985" y="0"/>
                    </a:lnTo>
                    <a:lnTo>
                      <a:pt x="67985" y="779270"/>
                    </a:lnTo>
                    <a:lnTo>
                      <a:pt x="0" y="779270"/>
                    </a:lnTo>
                    <a:close/>
                  </a:path>
                </a:pathLst>
              </a:custGeom>
              <a:gradFill rotWithShape="true">
                <a:gsLst>
                  <a:gs pos="0">
                    <a:srgbClr val="3C67BF">
                      <a:alpha val="100000"/>
                    </a:srgbClr>
                  </a:gs>
                  <a:gs pos="100000">
                    <a:srgbClr val="FFA81B">
                      <a:alpha val="100000"/>
                    </a:srgbClr>
                  </a:gs>
                </a:gsLst>
                <a:lin ang="0"/>
              </a:gradFill>
            </p:spPr>
          </p:sp>
          <p:sp>
            <p:nvSpPr>
              <p:cNvPr name="TextBox 73" id="73"/>
              <p:cNvSpPr txBox="true"/>
              <p:nvPr/>
            </p:nvSpPr>
            <p:spPr>
              <a:xfrm>
                <a:off x="0" y="-38100"/>
                <a:ext cx="67985" cy="817370"/>
              </a:xfrm>
              <a:prstGeom prst="rect">
                <a:avLst/>
              </a:prstGeom>
            </p:spPr>
            <p:txBody>
              <a:bodyPr anchor="ctr" rtlCol="false" tIns="50800" lIns="50800" bIns="50800" rIns="50800"/>
              <a:lstStyle/>
              <a:p>
                <a:pPr algn="ctr">
                  <a:lnSpc>
                    <a:spcPts val="2660"/>
                  </a:lnSpc>
                </a:pPr>
              </a:p>
            </p:txBody>
          </p:sp>
        </p:grpSp>
        <p:grpSp>
          <p:nvGrpSpPr>
            <p:cNvPr name="Group 74" id="74"/>
            <p:cNvGrpSpPr/>
            <p:nvPr/>
          </p:nvGrpSpPr>
          <p:grpSpPr>
            <a:xfrm rot="0">
              <a:off x="263697" y="142409"/>
              <a:ext cx="31834" cy="529860"/>
              <a:chOff x="0" y="0"/>
              <a:chExt cx="46819" cy="779270"/>
            </a:xfrm>
          </p:grpSpPr>
          <p:sp>
            <p:nvSpPr>
              <p:cNvPr name="Freeform 75" id="75"/>
              <p:cNvSpPr/>
              <p:nvPr/>
            </p:nvSpPr>
            <p:spPr>
              <a:xfrm flipH="false" flipV="false" rot="0">
                <a:off x="0" y="0"/>
                <a:ext cx="46819" cy="779270"/>
              </a:xfrm>
              <a:custGeom>
                <a:avLst/>
                <a:gdLst/>
                <a:ahLst/>
                <a:cxnLst/>
                <a:rect r="r" b="b" t="t" l="l"/>
                <a:pathLst>
                  <a:path h="779270" w="46819">
                    <a:moveTo>
                      <a:pt x="0" y="0"/>
                    </a:moveTo>
                    <a:lnTo>
                      <a:pt x="46819" y="0"/>
                    </a:lnTo>
                    <a:lnTo>
                      <a:pt x="46819" y="779270"/>
                    </a:lnTo>
                    <a:lnTo>
                      <a:pt x="0" y="779270"/>
                    </a:lnTo>
                    <a:close/>
                  </a:path>
                </a:pathLst>
              </a:custGeom>
              <a:gradFill rotWithShape="true">
                <a:gsLst>
                  <a:gs pos="0">
                    <a:srgbClr val="3C67BF">
                      <a:alpha val="100000"/>
                    </a:srgbClr>
                  </a:gs>
                  <a:gs pos="100000">
                    <a:srgbClr val="FFA81B">
                      <a:alpha val="100000"/>
                    </a:srgbClr>
                  </a:gs>
                </a:gsLst>
                <a:lin ang="0"/>
              </a:gradFill>
            </p:spPr>
          </p:sp>
          <p:sp>
            <p:nvSpPr>
              <p:cNvPr name="TextBox 76" id="76"/>
              <p:cNvSpPr txBox="true"/>
              <p:nvPr/>
            </p:nvSpPr>
            <p:spPr>
              <a:xfrm>
                <a:off x="0" y="-38100"/>
                <a:ext cx="46819" cy="817370"/>
              </a:xfrm>
              <a:prstGeom prst="rect">
                <a:avLst/>
              </a:prstGeom>
            </p:spPr>
            <p:txBody>
              <a:bodyPr anchor="ctr" rtlCol="false" tIns="50800" lIns="50800" bIns="50800" rIns="50800"/>
              <a:lstStyle/>
              <a:p>
                <a:pPr algn="ctr">
                  <a:lnSpc>
                    <a:spcPts val="2660"/>
                  </a:lnSpc>
                </a:pPr>
              </a:p>
            </p:txBody>
          </p:sp>
        </p:grpSp>
        <p:grpSp>
          <p:nvGrpSpPr>
            <p:cNvPr name="Group 77" id="77"/>
            <p:cNvGrpSpPr/>
            <p:nvPr/>
          </p:nvGrpSpPr>
          <p:grpSpPr>
            <a:xfrm rot="7717522">
              <a:off x="235591" y="113422"/>
              <a:ext cx="45997" cy="57818"/>
              <a:chOff x="0" y="0"/>
              <a:chExt cx="67649" cy="85034"/>
            </a:xfrm>
          </p:grpSpPr>
          <p:sp>
            <p:nvSpPr>
              <p:cNvPr name="Freeform 78" id="78"/>
              <p:cNvSpPr/>
              <p:nvPr/>
            </p:nvSpPr>
            <p:spPr>
              <a:xfrm flipH="false" flipV="false" rot="0">
                <a:off x="0" y="0"/>
                <a:ext cx="67649" cy="85034"/>
              </a:xfrm>
              <a:custGeom>
                <a:avLst/>
                <a:gdLst/>
                <a:ahLst/>
                <a:cxnLst/>
                <a:rect r="r" b="b" t="t" l="l"/>
                <a:pathLst>
                  <a:path h="85034" w="67649">
                    <a:moveTo>
                      <a:pt x="0" y="0"/>
                    </a:moveTo>
                    <a:lnTo>
                      <a:pt x="67649" y="0"/>
                    </a:lnTo>
                    <a:lnTo>
                      <a:pt x="67649" y="85034"/>
                    </a:lnTo>
                    <a:lnTo>
                      <a:pt x="0" y="85034"/>
                    </a:lnTo>
                    <a:close/>
                  </a:path>
                </a:pathLst>
              </a:custGeom>
              <a:gradFill rotWithShape="true">
                <a:gsLst>
                  <a:gs pos="0">
                    <a:srgbClr val="3C67BF">
                      <a:alpha val="100000"/>
                    </a:srgbClr>
                  </a:gs>
                  <a:gs pos="100000">
                    <a:srgbClr val="FFA81B">
                      <a:alpha val="100000"/>
                    </a:srgbClr>
                  </a:gs>
                </a:gsLst>
                <a:lin ang="0"/>
              </a:gradFill>
            </p:spPr>
          </p:sp>
          <p:sp>
            <p:nvSpPr>
              <p:cNvPr name="TextBox 79" id="79"/>
              <p:cNvSpPr txBox="true"/>
              <p:nvPr/>
            </p:nvSpPr>
            <p:spPr>
              <a:xfrm>
                <a:off x="0" y="-38100"/>
                <a:ext cx="67649" cy="123134"/>
              </a:xfrm>
              <a:prstGeom prst="rect">
                <a:avLst/>
              </a:prstGeom>
            </p:spPr>
            <p:txBody>
              <a:bodyPr anchor="ctr" rtlCol="false" tIns="50800" lIns="50800" bIns="50800" rIns="50800"/>
              <a:lstStyle/>
              <a:p>
                <a:pPr algn="ctr">
                  <a:lnSpc>
                    <a:spcPts val="2660"/>
                  </a:lnSpc>
                </a:pPr>
              </a:p>
            </p:txBody>
          </p:sp>
        </p:grpSp>
        <p:grpSp>
          <p:nvGrpSpPr>
            <p:cNvPr name="Group 80" id="80"/>
            <p:cNvGrpSpPr/>
            <p:nvPr/>
          </p:nvGrpSpPr>
          <p:grpSpPr>
            <a:xfrm rot="0">
              <a:off x="291773" y="122006"/>
              <a:ext cx="49448" cy="587548"/>
              <a:chOff x="0" y="0"/>
              <a:chExt cx="72724" cy="864112"/>
            </a:xfrm>
          </p:grpSpPr>
          <p:sp>
            <p:nvSpPr>
              <p:cNvPr name="Freeform 81" id="81"/>
              <p:cNvSpPr/>
              <p:nvPr/>
            </p:nvSpPr>
            <p:spPr>
              <a:xfrm flipH="false" flipV="false" rot="0">
                <a:off x="0" y="0"/>
                <a:ext cx="72724" cy="864112"/>
              </a:xfrm>
              <a:custGeom>
                <a:avLst/>
                <a:gdLst/>
                <a:ahLst/>
                <a:cxnLst/>
                <a:rect r="r" b="b" t="t" l="l"/>
                <a:pathLst>
                  <a:path h="864112" w="72724">
                    <a:moveTo>
                      <a:pt x="0" y="0"/>
                    </a:moveTo>
                    <a:lnTo>
                      <a:pt x="72724" y="0"/>
                    </a:lnTo>
                    <a:lnTo>
                      <a:pt x="72724" y="864112"/>
                    </a:lnTo>
                    <a:lnTo>
                      <a:pt x="0" y="864112"/>
                    </a:lnTo>
                    <a:close/>
                  </a:path>
                </a:pathLst>
              </a:custGeom>
              <a:gradFill rotWithShape="true">
                <a:gsLst>
                  <a:gs pos="0">
                    <a:srgbClr val="3C67BF">
                      <a:alpha val="100000"/>
                    </a:srgbClr>
                  </a:gs>
                  <a:gs pos="100000">
                    <a:srgbClr val="FFA81B">
                      <a:alpha val="100000"/>
                    </a:srgbClr>
                  </a:gs>
                </a:gsLst>
                <a:lin ang="0"/>
              </a:gradFill>
            </p:spPr>
          </p:sp>
          <p:sp>
            <p:nvSpPr>
              <p:cNvPr name="TextBox 82" id="82"/>
              <p:cNvSpPr txBox="true"/>
              <p:nvPr/>
            </p:nvSpPr>
            <p:spPr>
              <a:xfrm>
                <a:off x="0" y="-38100"/>
                <a:ext cx="72724" cy="902212"/>
              </a:xfrm>
              <a:prstGeom prst="rect">
                <a:avLst/>
              </a:prstGeom>
            </p:spPr>
            <p:txBody>
              <a:bodyPr anchor="ctr" rtlCol="false" tIns="50800" lIns="50800" bIns="50800" rIns="50800"/>
              <a:lstStyle/>
              <a:p>
                <a:pPr algn="ctr">
                  <a:lnSpc>
                    <a:spcPts val="2660"/>
                  </a:lnSpc>
                </a:pPr>
              </a:p>
            </p:txBody>
          </p:sp>
        </p:grpSp>
        <p:grpSp>
          <p:nvGrpSpPr>
            <p:cNvPr name="Group 83" id="83"/>
            <p:cNvGrpSpPr/>
            <p:nvPr/>
          </p:nvGrpSpPr>
          <p:grpSpPr>
            <a:xfrm rot="0">
              <a:off x="337044" y="113594"/>
              <a:ext cx="34949" cy="595960"/>
              <a:chOff x="0" y="0"/>
              <a:chExt cx="51399" cy="876484"/>
            </a:xfrm>
          </p:grpSpPr>
          <p:sp>
            <p:nvSpPr>
              <p:cNvPr name="Freeform 84" id="84"/>
              <p:cNvSpPr/>
              <p:nvPr/>
            </p:nvSpPr>
            <p:spPr>
              <a:xfrm flipH="false" flipV="false" rot="0">
                <a:off x="0" y="0"/>
                <a:ext cx="51399" cy="876484"/>
              </a:xfrm>
              <a:custGeom>
                <a:avLst/>
                <a:gdLst/>
                <a:ahLst/>
                <a:cxnLst/>
                <a:rect r="r" b="b" t="t" l="l"/>
                <a:pathLst>
                  <a:path h="876484" w="51399">
                    <a:moveTo>
                      <a:pt x="0" y="0"/>
                    </a:moveTo>
                    <a:lnTo>
                      <a:pt x="51399" y="0"/>
                    </a:lnTo>
                    <a:lnTo>
                      <a:pt x="51399" y="876484"/>
                    </a:lnTo>
                    <a:lnTo>
                      <a:pt x="0" y="876484"/>
                    </a:lnTo>
                    <a:close/>
                  </a:path>
                </a:pathLst>
              </a:custGeom>
              <a:gradFill rotWithShape="true">
                <a:gsLst>
                  <a:gs pos="0">
                    <a:srgbClr val="3C67BF">
                      <a:alpha val="100000"/>
                    </a:srgbClr>
                  </a:gs>
                  <a:gs pos="100000">
                    <a:srgbClr val="FFA81B">
                      <a:alpha val="100000"/>
                    </a:srgbClr>
                  </a:gs>
                </a:gsLst>
                <a:lin ang="0"/>
              </a:gradFill>
            </p:spPr>
          </p:sp>
          <p:sp>
            <p:nvSpPr>
              <p:cNvPr name="TextBox 85" id="85"/>
              <p:cNvSpPr txBox="true"/>
              <p:nvPr/>
            </p:nvSpPr>
            <p:spPr>
              <a:xfrm>
                <a:off x="0" y="-38100"/>
                <a:ext cx="51399" cy="914584"/>
              </a:xfrm>
              <a:prstGeom prst="rect">
                <a:avLst/>
              </a:prstGeom>
            </p:spPr>
            <p:txBody>
              <a:bodyPr anchor="ctr" rtlCol="false" tIns="50800" lIns="50800" bIns="50800" rIns="50800"/>
              <a:lstStyle/>
              <a:p>
                <a:pPr algn="ctr">
                  <a:lnSpc>
                    <a:spcPts val="2660"/>
                  </a:lnSpc>
                </a:pPr>
              </a:p>
            </p:txBody>
          </p:sp>
        </p:grpSp>
        <p:grpSp>
          <p:nvGrpSpPr>
            <p:cNvPr name="Group 86" id="86"/>
            <p:cNvGrpSpPr/>
            <p:nvPr/>
          </p:nvGrpSpPr>
          <p:grpSpPr>
            <a:xfrm rot="7717522">
              <a:off x="303548" y="88751"/>
              <a:ext cx="56776" cy="57818"/>
              <a:chOff x="0" y="0"/>
              <a:chExt cx="83501" cy="85034"/>
            </a:xfrm>
          </p:grpSpPr>
          <p:sp>
            <p:nvSpPr>
              <p:cNvPr name="Freeform 87" id="87"/>
              <p:cNvSpPr/>
              <p:nvPr/>
            </p:nvSpPr>
            <p:spPr>
              <a:xfrm flipH="false" flipV="false" rot="0">
                <a:off x="0" y="0"/>
                <a:ext cx="83501" cy="85034"/>
              </a:xfrm>
              <a:custGeom>
                <a:avLst/>
                <a:gdLst/>
                <a:ahLst/>
                <a:cxnLst/>
                <a:rect r="r" b="b" t="t" l="l"/>
                <a:pathLst>
                  <a:path h="85034" w="83501">
                    <a:moveTo>
                      <a:pt x="0" y="0"/>
                    </a:moveTo>
                    <a:lnTo>
                      <a:pt x="83501" y="0"/>
                    </a:lnTo>
                    <a:lnTo>
                      <a:pt x="83501" y="85034"/>
                    </a:lnTo>
                    <a:lnTo>
                      <a:pt x="0" y="85034"/>
                    </a:lnTo>
                    <a:close/>
                  </a:path>
                </a:pathLst>
              </a:custGeom>
              <a:gradFill rotWithShape="true">
                <a:gsLst>
                  <a:gs pos="0">
                    <a:srgbClr val="3C67BF">
                      <a:alpha val="100000"/>
                    </a:srgbClr>
                  </a:gs>
                  <a:gs pos="100000">
                    <a:srgbClr val="FFA81B">
                      <a:alpha val="100000"/>
                    </a:srgbClr>
                  </a:gs>
                </a:gsLst>
                <a:lin ang="0"/>
              </a:gradFill>
            </p:spPr>
          </p:sp>
          <p:sp>
            <p:nvSpPr>
              <p:cNvPr name="TextBox 88" id="88"/>
              <p:cNvSpPr txBox="true"/>
              <p:nvPr/>
            </p:nvSpPr>
            <p:spPr>
              <a:xfrm>
                <a:off x="0" y="-38100"/>
                <a:ext cx="83501" cy="123134"/>
              </a:xfrm>
              <a:prstGeom prst="rect">
                <a:avLst/>
              </a:prstGeom>
            </p:spPr>
            <p:txBody>
              <a:bodyPr anchor="ctr" rtlCol="false" tIns="50800" lIns="50800" bIns="50800" rIns="50800"/>
              <a:lstStyle/>
              <a:p>
                <a:pPr algn="ctr">
                  <a:lnSpc>
                    <a:spcPts val="2660"/>
                  </a:lnSpc>
                </a:pPr>
              </a:p>
            </p:txBody>
          </p:sp>
        </p:grpSp>
        <p:grpSp>
          <p:nvGrpSpPr>
            <p:cNvPr name="Group 89" id="89"/>
            <p:cNvGrpSpPr/>
            <p:nvPr/>
          </p:nvGrpSpPr>
          <p:grpSpPr>
            <a:xfrm rot="0">
              <a:off x="372034" y="234721"/>
              <a:ext cx="52133" cy="627690"/>
              <a:chOff x="0" y="0"/>
              <a:chExt cx="76672" cy="923149"/>
            </a:xfrm>
          </p:grpSpPr>
          <p:sp>
            <p:nvSpPr>
              <p:cNvPr name="Freeform 90" id="90"/>
              <p:cNvSpPr/>
              <p:nvPr/>
            </p:nvSpPr>
            <p:spPr>
              <a:xfrm flipH="false" flipV="false" rot="0">
                <a:off x="0" y="0"/>
                <a:ext cx="76672" cy="923149"/>
              </a:xfrm>
              <a:custGeom>
                <a:avLst/>
                <a:gdLst/>
                <a:ahLst/>
                <a:cxnLst/>
                <a:rect r="r" b="b" t="t" l="l"/>
                <a:pathLst>
                  <a:path h="923149" w="76672">
                    <a:moveTo>
                      <a:pt x="0" y="0"/>
                    </a:moveTo>
                    <a:lnTo>
                      <a:pt x="76672" y="0"/>
                    </a:lnTo>
                    <a:lnTo>
                      <a:pt x="76672" y="923149"/>
                    </a:lnTo>
                    <a:lnTo>
                      <a:pt x="0" y="923149"/>
                    </a:lnTo>
                    <a:close/>
                  </a:path>
                </a:pathLst>
              </a:custGeom>
              <a:gradFill rotWithShape="true">
                <a:gsLst>
                  <a:gs pos="0">
                    <a:srgbClr val="3C67BF">
                      <a:alpha val="100000"/>
                    </a:srgbClr>
                  </a:gs>
                  <a:gs pos="100000">
                    <a:srgbClr val="FFA81B">
                      <a:alpha val="100000"/>
                    </a:srgbClr>
                  </a:gs>
                </a:gsLst>
                <a:lin ang="0"/>
              </a:gradFill>
            </p:spPr>
          </p:sp>
          <p:sp>
            <p:nvSpPr>
              <p:cNvPr name="TextBox 91" id="91"/>
              <p:cNvSpPr txBox="true"/>
              <p:nvPr/>
            </p:nvSpPr>
            <p:spPr>
              <a:xfrm>
                <a:off x="0" y="-38100"/>
                <a:ext cx="76672" cy="961249"/>
              </a:xfrm>
              <a:prstGeom prst="rect">
                <a:avLst/>
              </a:prstGeom>
            </p:spPr>
            <p:txBody>
              <a:bodyPr anchor="ctr" rtlCol="false" tIns="50800" lIns="50800" bIns="50800" rIns="50800"/>
              <a:lstStyle/>
              <a:p>
                <a:pPr algn="ctr">
                  <a:lnSpc>
                    <a:spcPts val="2660"/>
                  </a:lnSpc>
                </a:pPr>
              </a:p>
            </p:txBody>
          </p:sp>
        </p:grpSp>
        <p:grpSp>
          <p:nvGrpSpPr>
            <p:cNvPr name="Group 92" id="92"/>
            <p:cNvGrpSpPr/>
            <p:nvPr/>
          </p:nvGrpSpPr>
          <p:grpSpPr>
            <a:xfrm rot="0">
              <a:off x="419989" y="220226"/>
              <a:ext cx="37532" cy="642185"/>
              <a:chOff x="0" y="0"/>
              <a:chExt cx="55199" cy="944467"/>
            </a:xfrm>
          </p:grpSpPr>
          <p:sp>
            <p:nvSpPr>
              <p:cNvPr name="Freeform 93" id="93"/>
              <p:cNvSpPr/>
              <p:nvPr/>
            </p:nvSpPr>
            <p:spPr>
              <a:xfrm flipH="false" flipV="false" rot="0">
                <a:off x="0" y="0"/>
                <a:ext cx="55199" cy="944467"/>
              </a:xfrm>
              <a:custGeom>
                <a:avLst/>
                <a:gdLst/>
                <a:ahLst/>
                <a:cxnLst/>
                <a:rect r="r" b="b" t="t" l="l"/>
                <a:pathLst>
                  <a:path h="944467" w="55199">
                    <a:moveTo>
                      <a:pt x="0" y="0"/>
                    </a:moveTo>
                    <a:lnTo>
                      <a:pt x="55199" y="0"/>
                    </a:lnTo>
                    <a:lnTo>
                      <a:pt x="55199" y="944467"/>
                    </a:lnTo>
                    <a:lnTo>
                      <a:pt x="0" y="944467"/>
                    </a:lnTo>
                    <a:close/>
                  </a:path>
                </a:pathLst>
              </a:custGeom>
              <a:gradFill rotWithShape="true">
                <a:gsLst>
                  <a:gs pos="0">
                    <a:srgbClr val="3C67BF">
                      <a:alpha val="100000"/>
                    </a:srgbClr>
                  </a:gs>
                  <a:gs pos="100000">
                    <a:srgbClr val="FFA81B">
                      <a:alpha val="100000"/>
                    </a:srgbClr>
                  </a:gs>
                </a:gsLst>
                <a:lin ang="0"/>
              </a:gradFill>
            </p:spPr>
          </p:sp>
          <p:sp>
            <p:nvSpPr>
              <p:cNvPr name="TextBox 94" id="94"/>
              <p:cNvSpPr txBox="true"/>
              <p:nvPr/>
            </p:nvSpPr>
            <p:spPr>
              <a:xfrm>
                <a:off x="0" y="-38100"/>
                <a:ext cx="55199" cy="982567"/>
              </a:xfrm>
              <a:prstGeom prst="rect">
                <a:avLst/>
              </a:prstGeom>
            </p:spPr>
            <p:txBody>
              <a:bodyPr anchor="ctr" rtlCol="false" tIns="50800" lIns="50800" bIns="50800" rIns="50800"/>
              <a:lstStyle/>
              <a:p>
                <a:pPr algn="ctr">
                  <a:lnSpc>
                    <a:spcPts val="2660"/>
                  </a:lnSpc>
                </a:pPr>
              </a:p>
            </p:txBody>
          </p:sp>
        </p:grpSp>
        <p:grpSp>
          <p:nvGrpSpPr>
            <p:cNvPr name="Group 95" id="95"/>
            <p:cNvGrpSpPr/>
            <p:nvPr/>
          </p:nvGrpSpPr>
          <p:grpSpPr>
            <a:xfrm rot="7717522">
              <a:off x="382755" y="198631"/>
              <a:ext cx="64253" cy="57818"/>
              <a:chOff x="0" y="0"/>
              <a:chExt cx="94497" cy="85034"/>
            </a:xfrm>
          </p:grpSpPr>
          <p:sp>
            <p:nvSpPr>
              <p:cNvPr name="Freeform 96" id="96"/>
              <p:cNvSpPr/>
              <p:nvPr/>
            </p:nvSpPr>
            <p:spPr>
              <a:xfrm flipH="false" flipV="false" rot="0">
                <a:off x="0" y="0"/>
                <a:ext cx="94497" cy="85034"/>
              </a:xfrm>
              <a:custGeom>
                <a:avLst/>
                <a:gdLst/>
                <a:ahLst/>
                <a:cxnLst/>
                <a:rect r="r" b="b" t="t" l="l"/>
                <a:pathLst>
                  <a:path h="85034" w="94497">
                    <a:moveTo>
                      <a:pt x="0" y="0"/>
                    </a:moveTo>
                    <a:lnTo>
                      <a:pt x="94497" y="0"/>
                    </a:lnTo>
                    <a:lnTo>
                      <a:pt x="94497" y="85034"/>
                    </a:lnTo>
                    <a:lnTo>
                      <a:pt x="0" y="85034"/>
                    </a:lnTo>
                    <a:close/>
                  </a:path>
                </a:pathLst>
              </a:custGeom>
              <a:gradFill rotWithShape="true">
                <a:gsLst>
                  <a:gs pos="0">
                    <a:srgbClr val="3C67BF">
                      <a:alpha val="100000"/>
                    </a:srgbClr>
                  </a:gs>
                  <a:gs pos="100000">
                    <a:srgbClr val="FFA81B">
                      <a:alpha val="100000"/>
                    </a:srgbClr>
                  </a:gs>
                </a:gsLst>
                <a:lin ang="0"/>
              </a:gradFill>
            </p:spPr>
          </p:sp>
          <p:sp>
            <p:nvSpPr>
              <p:cNvPr name="TextBox 97" id="97"/>
              <p:cNvSpPr txBox="true"/>
              <p:nvPr/>
            </p:nvSpPr>
            <p:spPr>
              <a:xfrm>
                <a:off x="0" y="-38100"/>
                <a:ext cx="94497" cy="123134"/>
              </a:xfrm>
              <a:prstGeom prst="rect">
                <a:avLst/>
              </a:prstGeom>
            </p:spPr>
            <p:txBody>
              <a:bodyPr anchor="ctr" rtlCol="false" tIns="50800" lIns="50800" bIns="50800" rIns="50800"/>
              <a:lstStyle/>
              <a:p>
                <a:pPr algn="ctr">
                  <a:lnSpc>
                    <a:spcPts val="2660"/>
                  </a:lnSpc>
                </a:pPr>
              </a:p>
            </p:txBody>
          </p:sp>
        </p:grpSp>
        <p:grpSp>
          <p:nvGrpSpPr>
            <p:cNvPr name="Group 98" id="98"/>
            <p:cNvGrpSpPr/>
            <p:nvPr/>
          </p:nvGrpSpPr>
          <p:grpSpPr>
            <a:xfrm rot="0">
              <a:off x="457521" y="160333"/>
              <a:ext cx="52133" cy="627690"/>
              <a:chOff x="0" y="0"/>
              <a:chExt cx="76672" cy="923149"/>
            </a:xfrm>
          </p:grpSpPr>
          <p:sp>
            <p:nvSpPr>
              <p:cNvPr name="Freeform 99" id="99"/>
              <p:cNvSpPr/>
              <p:nvPr/>
            </p:nvSpPr>
            <p:spPr>
              <a:xfrm flipH="false" flipV="false" rot="0">
                <a:off x="0" y="0"/>
                <a:ext cx="76672" cy="923149"/>
              </a:xfrm>
              <a:custGeom>
                <a:avLst/>
                <a:gdLst/>
                <a:ahLst/>
                <a:cxnLst/>
                <a:rect r="r" b="b" t="t" l="l"/>
                <a:pathLst>
                  <a:path h="923149" w="76672">
                    <a:moveTo>
                      <a:pt x="0" y="0"/>
                    </a:moveTo>
                    <a:lnTo>
                      <a:pt x="76672" y="0"/>
                    </a:lnTo>
                    <a:lnTo>
                      <a:pt x="76672" y="923149"/>
                    </a:lnTo>
                    <a:lnTo>
                      <a:pt x="0" y="923149"/>
                    </a:lnTo>
                    <a:close/>
                  </a:path>
                </a:pathLst>
              </a:custGeom>
              <a:gradFill rotWithShape="true">
                <a:gsLst>
                  <a:gs pos="0">
                    <a:srgbClr val="3C67BF">
                      <a:alpha val="100000"/>
                    </a:srgbClr>
                  </a:gs>
                  <a:gs pos="100000">
                    <a:srgbClr val="FFA81B">
                      <a:alpha val="100000"/>
                    </a:srgbClr>
                  </a:gs>
                </a:gsLst>
                <a:lin ang="0"/>
              </a:gradFill>
            </p:spPr>
          </p:sp>
          <p:sp>
            <p:nvSpPr>
              <p:cNvPr name="TextBox 100" id="100"/>
              <p:cNvSpPr txBox="true"/>
              <p:nvPr/>
            </p:nvSpPr>
            <p:spPr>
              <a:xfrm>
                <a:off x="0" y="-38100"/>
                <a:ext cx="76672" cy="961249"/>
              </a:xfrm>
              <a:prstGeom prst="rect">
                <a:avLst/>
              </a:prstGeom>
            </p:spPr>
            <p:txBody>
              <a:bodyPr anchor="ctr" rtlCol="false" tIns="50800" lIns="50800" bIns="50800" rIns="50800"/>
              <a:lstStyle/>
              <a:p>
                <a:pPr algn="ctr">
                  <a:lnSpc>
                    <a:spcPts val="2660"/>
                  </a:lnSpc>
                </a:pPr>
              </a:p>
            </p:txBody>
          </p:sp>
        </p:grpSp>
        <p:grpSp>
          <p:nvGrpSpPr>
            <p:cNvPr name="Group 101" id="101"/>
            <p:cNvGrpSpPr/>
            <p:nvPr/>
          </p:nvGrpSpPr>
          <p:grpSpPr>
            <a:xfrm rot="0">
              <a:off x="505476" y="145838"/>
              <a:ext cx="37532" cy="642185"/>
              <a:chOff x="0" y="0"/>
              <a:chExt cx="55199" cy="944467"/>
            </a:xfrm>
          </p:grpSpPr>
          <p:sp>
            <p:nvSpPr>
              <p:cNvPr name="Freeform 102" id="102"/>
              <p:cNvSpPr/>
              <p:nvPr/>
            </p:nvSpPr>
            <p:spPr>
              <a:xfrm flipH="false" flipV="false" rot="0">
                <a:off x="0" y="0"/>
                <a:ext cx="55199" cy="944467"/>
              </a:xfrm>
              <a:custGeom>
                <a:avLst/>
                <a:gdLst/>
                <a:ahLst/>
                <a:cxnLst/>
                <a:rect r="r" b="b" t="t" l="l"/>
                <a:pathLst>
                  <a:path h="944467" w="55199">
                    <a:moveTo>
                      <a:pt x="0" y="0"/>
                    </a:moveTo>
                    <a:lnTo>
                      <a:pt x="55199" y="0"/>
                    </a:lnTo>
                    <a:lnTo>
                      <a:pt x="55199" y="944467"/>
                    </a:lnTo>
                    <a:lnTo>
                      <a:pt x="0" y="944467"/>
                    </a:lnTo>
                    <a:close/>
                  </a:path>
                </a:pathLst>
              </a:custGeom>
              <a:gradFill rotWithShape="true">
                <a:gsLst>
                  <a:gs pos="0">
                    <a:srgbClr val="3C67BF">
                      <a:alpha val="100000"/>
                    </a:srgbClr>
                  </a:gs>
                  <a:gs pos="100000">
                    <a:srgbClr val="FFA81B">
                      <a:alpha val="100000"/>
                    </a:srgbClr>
                  </a:gs>
                </a:gsLst>
                <a:lin ang="0"/>
              </a:gradFill>
            </p:spPr>
          </p:sp>
          <p:sp>
            <p:nvSpPr>
              <p:cNvPr name="TextBox 103" id="103"/>
              <p:cNvSpPr txBox="true"/>
              <p:nvPr/>
            </p:nvSpPr>
            <p:spPr>
              <a:xfrm>
                <a:off x="0" y="-38100"/>
                <a:ext cx="55199" cy="982567"/>
              </a:xfrm>
              <a:prstGeom prst="rect">
                <a:avLst/>
              </a:prstGeom>
            </p:spPr>
            <p:txBody>
              <a:bodyPr anchor="ctr" rtlCol="false" tIns="50800" lIns="50800" bIns="50800" rIns="50800"/>
              <a:lstStyle/>
              <a:p>
                <a:pPr algn="ctr">
                  <a:lnSpc>
                    <a:spcPts val="2660"/>
                  </a:lnSpc>
                </a:pPr>
              </a:p>
            </p:txBody>
          </p:sp>
        </p:grpSp>
        <p:grpSp>
          <p:nvGrpSpPr>
            <p:cNvPr name="Group 104" id="104"/>
            <p:cNvGrpSpPr/>
            <p:nvPr/>
          </p:nvGrpSpPr>
          <p:grpSpPr>
            <a:xfrm rot="7717522">
              <a:off x="468242" y="124243"/>
              <a:ext cx="64253" cy="57818"/>
              <a:chOff x="0" y="0"/>
              <a:chExt cx="94497" cy="85034"/>
            </a:xfrm>
          </p:grpSpPr>
          <p:sp>
            <p:nvSpPr>
              <p:cNvPr name="Freeform 105" id="105"/>
              <p:cNvSpPr/>
              <p:nvPr/>
            </p:nvSpPr>
            <p:spPr>
              <a:xfrm flipH="false" flipV="false" rot="0">
                <a:off x="0" y="0"/>
                <a:ext cx="94497" cy="85034"/>
              </a:xfrm>
              <a:custGeom>
                <a:avLst/>
                <a:gdLst/>
                <a:ahLst/>
                <a:cxnLst/>
                <a:rect r="r" b="b" t="t" l="l"/>
                <a:pathLst>
                  <a:path h="85034" w="94497">
                    <a:moveTo>
                      <a:pt x="0" y="0"/>
                    </a:moveTo>
                    <a:lnTo>
                      <a:pt x="94497" y="0"/>
                    </a:lnTo>
                    <a:lnTo>
                      <a:pt x="94497" y="85034"/>
                    </a:lnTo>
                    <a:lnTo>
                      <a:pt x="0" y="85034"/>
                    </a:lnTo>
                    <a:close/>
                  </a:path>
                </a:pathLst>
              </a:custGeom>
              <a:gradFill rotWithShape="true">
                <a:gsLst>
                  <a:gs pos="0">
                    <a:srgbClr val="3C67BF">
                      <a:alpha val="100000"/>
                    </a:srgbClr>
                  </a:gs>
                  <a:gs pos="100000">
                    <a:srgbClr val="FFA81B">
                      <a:alpha val="100000"/>
                    </a:srgbClr>
                  </a:gs>
                </a:gsLst>
                <a:lin ang="0"/>
              </a:gradFill>
            </p:spPr>
          </p:sp>
          <p:sp>
            <p:nvSpPr>
              <p:cNvPr name="TextBox 106" id="106"/>
              <p:cNvSpPr txBox="true"/>
              <p:nvPr/>
            </p:nvSpPr>
            <p:spPr>
              <a:xfrm>
                <a:off x="0" y="-38100"/>
                <a:ext cx="94497" cy="123134"/>
              </a:xfrm>
              <a:prstGeom prst="rect">
                <a:avLst/>
              </a:prstGeom>
            </p:spPr>
            <p:txBody>
              <a:bodyPr anchor="ctr" rtlCol="false" tIns="50800" lIns="50800" bIns="50800" rIns="50800"/>
              <a:lstStyle/>
              <a:p>
                <a:pPr algn="ctr">
                  <a:lnSpc>
                    <a:spcPts val="2660"/>
                  </a:lnSpc>
                </a:pPr>
              </a:p>
            </p:txBody>
          </p:sp>
        </p:grpSp>
        <p:grpSp>
          <p:nvGrpSpPr>
            <p:cNvPr name="Group 107" id="107"/>
            <p:cNvGrpSpPr/>
            <p:nvPr/>
          </p:nvGrpSpPr>
          <p:grpSpPr>
            <a:xfrm rot="0">
              <a:off x="543008" y="192206"/>
              <a:ext cx="52133" cy="627690"/>
              <a:chOff x="0" y="0"/>
              <a:chExt cx="76672" cy="923149"/>
            </a:xfrm>
          </p:grpSpPr>
          <p:sp>
            <p:nvSpPr>
              <p:cNvPr name="Freeform 108" id="108"/>
              <p:cNvSpPr/>
              <p:nvPr/>
            </p:nvSpPr>
            <p:spPr>
              <a:xfrm flipH="false" flipV="false" rot="0">
                <a:off x="0" y="0"/>
                <a:ext cx="76672" cy="923149"/>
              </a:xfrm>
              <a:custGeom>
                <a:avLst/>
                <a:gdLst/>
                <a:ahLst/>
                <a:cxnLst/>
                <a:rect r="r" b="b" t="t" l="l"/>
                <a:pathLst>
                  <a:path h="923149" w="76672">
                    <a:moveTo>
                      <a:pt x="0" y="0"/>
                    </a:moveTo>
                    <a:lnTo>
                      <a:pt x="76672" y="0"/>
                    </a:lnTo>
                    <a:lnTo>
                      <a:pt x="76672" y="923149"/>
                    </a:lnTo>
                    <a:lnTo>
                      <a:pt x="0" y="923149"/>
                    </a:lnTo>
                    <a:close/>
                  </a:path>
                </a:pathLst>
              </a:custGeom>
              <a:gradFill rotWithShape="true">
                <a:gsLst>
                  <a:gs pos="0">
                    <a:srgbClr val="3C67BF">
                      <a:alpha val="100000"/>
                    </a:srgbClr>
                  </a:gs>
                  <a:gs pos="100000">
                    <a:srgbClr val="FFA81B">
                      <a:alpha val="100000"/>
                    </a:srgbClr>
                  </a:gs>
                </a:gsLst>
                <a:lin ang="0"/>
              </a:gradFill>
            </p:spPr>
          </p:sp>
          <p:sp>
            <p:nvSpPr>
              <p:cNvPr name="TextBox 109" id="109"/>
              <p:cNvSpPr txBox="true"/>
              <p:nvPr/>
            </p:nvSpPr>
            <p:spPr>
              <a:xfrm>
                <a:off x="0" y="-38100"/>
                <a:ext cx="76672" cy="961249"/>
              </a:xfrm>
              <a:prstGeom prst="rect">
                <a:avLst/>
              </a:prstGeom>
            </p:spPr>
            <p:txBody>
              <a:bodyPr anchor="ctr" rtlCol="false" tIns="50800" lIns="50800" bIns="50800" rIns="50800"/>
              <a:lstStyle/>
              <a:p>
                <a:pPr algn="ctr">
                  <a:lnSpc>
                    <a:spcPts val="2660"/>
                  </a:lnSpc>
                </a:pPr>
              </a:p>
            </p:txBody>
          </p:sp>
        </p:grpSp>
        <p:grpSp>
          <p:nvGrpSpPr>
            <p:cNvPr name="Group 110" id="110"/>
            <p:cNvGrpSpPr/>
            <p:nvPr/>
          </p:nvGrpSpPr>
          <p:grpSpPr>
            <a:xfrm rot="0">
              <a:off x="590962" y="177711"/>
              <a:ext cx="37532" cy="642185"/>
              <a:chOff x="0" y="0"/>
              <a:chExt cx="55199" cy="944467"/>
            </a:xfrm>
          </p:grpSpPr>
          <p:sp>
            <p:nvSpPr>
              <p:cNvPr name="Freeform 111" id="111"/>
              <p:cNvSpPr/>
              <p:nvPr/>
            </p:nvSpPr>
            <p:spPr>
              <a:xfrm flipH="false" flipV="false" rot="0">
                <a:off x="0" y="0"/>
                <a:ext cx="55199" cy="944467"/>
              </a:xfrm>
              <a:custGeom>
                <a:avLst/>
                <a:gdLst/>
                <a:ahLst/>
                <a:cxnLst/>
                <a:rect r="r" b="b" t="t" l="l"/>
                <a:pathLst>
                  <a:path h="944467" w="55199">
                    <a:moveTo>
                      <a:pt x="0" y="0"/>
                    </a:moveTo>
                    <a:lnTo>
                      <a:pt x="55199" y="0"/>
                    </a:lnTo>
                    <a:lnTo>
                      <a:pt x="55199" y="944467"/>
                    </a:lnTo>
                    <a:lnTo>
                      <a:pt x="0" y="944467"/>
                    </a:lnTo>
                    <a:close/>
                  </a:path>
                </a:pathLst>
              </a:custGeom>
              <a:gradFill rotWithShape="true">
                <a:gsLst>
                  <a:gs pos="0">
                    <a:srgbClr val="3C67BF">
                      <a:alpha val="100000"/>
                    </a:srgbClr>
                  </a:gs>
                  <a:gs pos="100000">
                    <a:srgbClr val="FFA81B">
                      <a:alpha val="100000"/>
                    </a:srgbClr>
                  </a:gs>
                </a:gsLst>
                <a:lin ang="0"/>
              </a:gradFill>
            </p:spPr>
          </p:sp>
          <p:sp>
            <p:nvSpPr>
              <p:cNvPr name="TextBox 112" id="112"/>
              <p:cNvSpPr txBox="true"/>
              <p:nvPr/>
            </p:nvSpPr>
            <p:spPr>
              <a:xfrm>
                <a:off x="0" y="-38100"/>
                <a:ext cx="55199" cy="982567"/>
              </a:xfrm>
              <a:prstGeom prst="rect">
                <a:avLst/>
              </a:prstGeom>
            </p:spPr>
            <p:txBody>
              <a:bodyPr anchor="ctr" rtlCol="false" tIns="50800" lIns="50800" bIns="50800" rIns="50800"/>
              <a:lstStyle/>
              <a:p>
                <a:pPr algn="ctr">
                  <a:lnSpc>
                    <a:spcPts val="2660"/>
                  </a:lnSpc>
                </a:pPr>
              </a:p>
            </p:txBody>
          </p:sp>
        </p:grpSp>
        <p:grpSp>
          <p:nvGrpSpPr>
            <p:cNvPr name="Group 113" id="113"/>
            <p:cNvGrpSpPr/>
            <p:nvPr/>
          </p:nvGrpSpPr>
          <p:grpSpPr>
            <a:xfrm rot="7717522">
              <a:off x="553729" y="156116"/>
              <a:ext cx="64253" cy="57818"/>
              <a:chOff x="0" y="0"/>
              <a:chExt cx="94497" cy="85034"/>
            </a:xfrm>
          </p:grpSpPr>
          <p:sp>
            <p:nvSpPr>
              <p:cNvPr name="Freeform 114" id="114"/>
              <p:cNvSpPr/>
              <p:nvPr/>
            </p:nvSpPr>
            <p:spPr>
              <a:xfrm flipH="false" flipV="false" rot="0">
                <a:off x="0" y="0"/>
                <a:ext cx="94497" cy="85034"/>
              </a:xfrm>
              <a:custGeom>
                <a:avLst/>
                <a:gdLst/>
                <a:ahLst/>
                <a:cxnLst/>
                <a:rect r="r" b="b" t="t" l="l"/>
                <a:pathLst>
                  <a:path h="85034" w="94497">
                    <a:moveTo>
                      <a:pt x="0" y="0"/>
                    </a:moveTo>
                    <a:lnTo>
                      <a:pt x="94497" y="0"/>
                    </a:lnTo>
                    <a:lnTo>
                      <a:pt x="94497" y="85034"/>
                    </a:lnTo>
                    <a:lnTo>
                      <a:pt x="0" y="85034"/>
                    </a:lnTo>
                    <a:close/>
                  </a:path>
                </a:pathLst>
              </a:custGeom>
              <a:gradFill rotWithShape="true">
                <a:gsLst>
                  <a:gs pos="0">
                    <a:srgbClr val="3C67BF">
                      <a:alpha val="100000"/>
                    </a:srgbClr>
                  </a:gs>
                  <a:gs pos="100000">
                    <a:srgbClr val="FFA81B">
                      <a:alpha val="100000"/>
                    </a:srgbClr>
                  </a:gs>
                </a:gsLst>
                <a:lin ang="0"/>
              </a:gradFill>
            </p:spPr>
          </p:sp>
          <p:sp>
            <p:nvSpPr>
              <p:cNvPr name="TextBox 115" id="115"/>
              <p:cNvSpPr txBox="true"/>
              <p:nvPr/>
            </p:nvSpPr>
            <p:spPr>
              <a:xfrm>
                <a:off x="0" y="-38100"/>
                <a:ext cx="94497" cy="123134"/>
              </a:xfrm>
              <a:prstGeom prst="rect">
                <a:avLst/>
              </a:prstGeom>
            </p:spPr>
            <p:txBody>
              <a:bodyPr anchor="ctr" rtlCol="false" tIns="50800" lIns="50800" bIns="50800" rIns="50800"/>
              <a:lstStyle/>
              <a:p>
                <a:pPr algn="ctr">
                  <a:lnSpc>
                    <a:spcPts val="2660"/>
                  </a:lnSpc>
                </a:pPr>
              </a:p>
            </p:txBody>
          </p:sp>
        </p:grpSp>
        <p:grpSp>
          <p:nvGrpSpPr>
            <p:cNvPr name="Group 116" id="116"/>
            <p:cNvGrpSpPr/>
            <p:nvPr/>
          </p:nvGrpSpPr>
          <p:grpSpPr>
            <a:xfrm rot="0">
              <a:off x="628494" y="270552"/>
              <a:ext cx="52133" cy="627690"/>
              <a:chOff x="0" y="0"/>
              <a:chExt cx="76672" cy="923149"/>
            </a:xfrm>
          </p:grpSpPr>
          <p:sp>
            <p:nvSpPr>
              <p:cNvPr name="Freeform 117" id="117"/>
              <p:cNvSpPr/>
              <p:nvPr/>
            </p:nvSpPr>
            <p:spPr>
              <a:xfrm flipH="false" flipV="false" rot="0">
                <a:off x="0" y="0"/>
                <a:ext cx="76672" cy="923149"/>
              </a:xfrm>
              <a:custGeom>
                <a:avLst/>
                <a:gdLst/>
                <a:ahLst/>
                <a:cxnLst/>
                <a:rect r="r" b="b" t="t" l="l"/>
                <a:pathLst>
                  <a:path h="923149" w="76672">
                    <a:moveTo>
                      <a:pt x="0" y="0"/>
                    </a:moveTo>
                    <a:lnTo>
                      <a:pt x="76672" y="0"/>
                    </a:lnTo>
                    <a:lnTo>
                      <a:pt x="76672" y="923149"/>
                    </a:lnTo>
                    <a:lnTo>
                      <a:pt x="0" y="923149"/>
                    </a:lnTo>
                    <a:close/>
                  </a:path>
                </a:pathLst>
              </a:custGeom>
              <a:gradFill rotWithShape="true">
                <a:gsLst>
                  <a:gs pos="0">
                    <a:srgbClr val="3C67BF">
                      <a:alpha val="100000"/>
                    </a:srgbClr>
                  </a:gs>
                  <a:gs pos="100000">
                    <a:srgbClr val="FFA81B">
                      <a:alpha val="100000"/>
                    </a:srgbClr>
                  </a:gs>
                </a:gsLst>
                <a:lin ang="0"/>
              </a:gradFill>
            </p:spPr>
          </p:sp>
          <p:sp>
            <p:nvSpPr>
              <p:cNvPr name="TextBox 118" id="118"/>
              <p:cNvSpPr txBox="true"/>
              <p:nvPr/>
            </p:nvSpPr>
            <p:spPr>
              <a:xfrm>
                <a:off x="0" y="-38100"/>
                <a:ext cx="76672" cy="961249"/>
              </a:xfrm>
              <a:prstGeom prst="rect">
                <a:avLst/>
              </a:prstGeom>
            </p:spPr>
            <p:txBody>
              <a:bodyPr anchor="ctr" rtlCol="false" tIns="50800" lIns="50800" bIns="50800" rIns="50800"/>
              <a:lstStyle/>
              <a:p>
                <a:pPr algn="ctr">
                  <a:lnSpc>
                    <a:spcPts val="2660"/>
                  </a:lnSpc>
                </a:pPr>
              </a:p>
            </p:txBody>
          </p:sp>
        </p:grpSp>
        <p:grpSp>
          <p:nvGrpSpPr>
            <p:cNvPr name="Group 119" id="119"/>
            <p:cNvGrpSpPr/>
            <p:nvPr/>
          </p:nvGrpSpPr>
          <p:grpSpPr>
            <a:xfrm rot="0">
              <a:off x="676449" y="256057"/>
              <a:ext cx="37532" cy="642185"/>
              <a:chOff x="0" y="0"/>
              <a:chExt cx="55199" cy="944467"/>
            </a:xfrm>
          </p:grpSpPr>
          <p:sp>
            <p:nvSpPr>
              <p:cNvPr name="Freeform 120" id="120"/>
              <p:cNvSpPr/>
              <p:nvPr/>
            </p:nvSpPr>
            <p:spPr>
              <a:xfrm flipH="false" flipV="false" rot="0">
                <a:off x="0" y="0"/>
                <a:ext cx="55199" cy="944467"/>
              </a:xfrm>
              <a:custGeom>
                <a:avLst/>
                <a:gdLst/>
                <a:ahLst/>
                <a:cxnLst/>
                <a:rect r="r" b="b" t="t" l="l"/>
                <a:pathLst>
                  <a:path h="944467" w="55199">
                    <a:moveTo>
                      <a:pt x="0" y="0"/>
                    </a:moveTo>
                    <a:lnTo>
                      <a:pt x="55199" y="0"/>
                    </a:lnTo>
                    <a:lnTo>
                      <a:pt x="55199" y="944467"/>
                    </a:lnTo>
                    <a:lnTo>
                      <a:pt x="0" y="944467"/>
                    </a:lnTo>
                    <a:close/>
                  </a:path>
                </a:pathLst>
              </a:custGeom>
              <a:gradFill rotWithShape="true">
                <a:gsLst>
                  <a:gs pos="0">
                    <a:srgbClr val="3C67BF">
                      <a:alpha val="100000"/>
                    </a:srgbClr>
                  </a:gs>
                  <a:gs pos="100000">
                    <a:srgbClr val="FFA81B">
                      <a:alpha val="100000"/>
                    </a:srgbClr>
                  </a:gs>
                </a:gsLst>
                <a:lin ang="0"/>
              </a:gradFill>
            </p:spPr>
          </p:sp>
          <p:sp>
            <p:nvSpPr>
              <p:cNvPr name="TextBox 121" id="121"/>
              <p:cNvSpPr txBox="true"/>
              <p:nvPr/>
            </p:nvSpPr>
            <p:spPr>
              <a:xfrm>
                <a:off x="0" y="-38100"/>
                <a:ext cx="55199" cy="982567"/>
              </a:xfrm>
              <a:prstGeom prst="rect">
                <a:avLst/>
              </a:prstGeom>
            </p:spPr>
            <p:txBody>
              <a:bodyPr anchor="ctr" rtlCol="false" tIns="50800" lIns="50800" bIns="50800" rIns="50800"/>
              <a:lstStyle/>
              <a:p>
                <a:pPr algn="ctr">
                  <a:lnSpc>
                    <a:spcPts val="2660"/>
                  </a:lnSpc>
                </a:pPr>
              </a:p>
            </p:txBody>
          </p:sp>
        </p:grpSp>
        <p:grpSp>
          <p:nvGrpSpPr>
            <p:cNvPr name="Group 122" id="122"/>
            <p:cNvGrpSpPr/>
            <p:nvPr/>
          </p:nvGrpSpPr>
          <p:grpSpPr>
            <a:xfrm rot="7717522">
              <a:off x="639216" y="234462"/>
              <a:ext cx="64253" cy="57818"/>
              <a:chOff x="0" y="0"/>
              <a:chExt cx="94497" cy="85034"/>
            </a:xfrm>
          </p:grpSpPr>
          <p:sp>
            <p:nvSpPr>
              <p:cNvPr name="Freeform 123" id="123"/>
              <p:cNvSpPr/>
              <p:nvPr/>
            </p:nvSpPr>
            <p:spPr>
              <a:xfrm flipH="false" flipV="false" rot="0">
                <a:off x="0" y="0"/>
                <a:ext cx="94497" cy="85034"/>
              </a:xfrm>
              <a:custGeom>
                <a:avLst/>
                <a:gdLst/>
                <a:ahLst/>
                <a:cxnLst/>
                <a:rect r="r" b="b" t="t" l="l"/>
                <a:pathLst>
                  <a:path h="85034" w="94497">
                    <a:moveTo>
                      <a:pt x="0" y="0"/>
                    </a:moveTo>
                    <a:lnTo>
                      <a:pt x="94497" y="0"/>
                    </a:lnTo>
                    <a:lnTo>
                      <a:pt x="94497" y="85034"/>
                    </a:lnTo>
                    <a:lnTo>
                      <a:pt x="0" y="85034"/>
                    </a:lnTo>
                    <a:close/>
                  </a:path>
                </a:pathLst>
              </a:custGeom>
              <a:gradFill rotWithShape="true">
                <a:gsLst>
                  <a:gs pos="0">
                    <a:srgbClr val="3C67BF">
                      <a:alpha val="100000"/>
                    </a:srgbClr>
                  </a:gs>
                  <a:gs pos="100000">
                    <a:srgbClr val="FFA81B">
                      <a:alpha val="100000"/>
                    </a:srgbClr>
                  </a:gs>
                </a:gsLst>
                <a:lin ang="0"/>
              </a:gradFill>
            </p:spPr>
          </p:sp>
          <p:sp>
            <p:nvSpPr>
              <p:cNvPr name="TextBox 124" id="124"/>
              <p:cNvSpPr txBox="true"/>
              <p:nvPr/>
            </p:nvSpPr>
            <p:spPr>
              <a:xfrm>
                <a:off x="0" y="-38100"/>
                <a:ext cx="94497" cy="123134"/>
              </a:xfrm>
              <a:prstGeom prst="rect">
                <a:avLst/>
              </a:prstGeom>
            </p:spPr>
            <p:txBody>
              <a:bodyPr anchor="ctr" rtlCol="false" tIns="50800" lIns="50800" bIns="50800" rIns="50800"/>
              <a:lstStyle/>
              <a:p>
                <a:pPr algn="ctr">
                  <a:lnSpc>
                    <a:spcPts val="2660"/>
                  </a:lnSpc>
                </a:pPr>
              </a:p>
            </p:txBody>
          </p:sp>
        </p:grpSp>
        <p:grpSp>
          <p:nvGrpSpPr>
            <p:cNvPr name="Group 125" id="125"/>
            <p:cNvGrpSpPr/>
            <p:nvPr/>
          </p:nvGrpSpPr>
          <p:grpSpPr>
            <a:xfrm rot="0">
              <a:off x="713781" y="156643"/>
              <a:ext cx="52133" cy="627690"/>
              <a:chOff x="0" y="0"/>
              <a:chExt cx="76672" cy="923149"/>
            </a:xfrm>
          </p:grpSpPr>
          <p:sp>
            <p:nvSpPr>
              <p:cNvPr name="Freeform 126" id="126"/>
              <p:cNvSpPr/>
              <p:nvPr/>
            </p:nvSpPr>
            <p:spPr>
              <a:xfrm flipH="false" flipV="false" rot="0">
                <a:off x="0" y="0"/>
                <a:ext cx="76672" cy="923149"/>
              </a:xfrm>
              <a:custGeom>
                <a:avLst/>
                <a:gdLst/>
                <a:ahLst/>
                <a:cxnLst/>
                <a:rect r="r" b="b" t="t" l="l"/>
                <a:pathLst>
                  <a:path h="923149" w="76672">
                    <a:moveTo>
                      <a:pt x="0" y="0"/>
                    </a:moveTo>
                    <a:lnTo>
                      <a:pt x="76672" y="0"/>
                    </a:lnTo>
                    <a:lnTo>
                      <a:pt x="76672" y="923149"/>
                    </a:lnTo>
                    <a:lnTo>
                      <a:pt x="0" y="923149"/>
                    </a:lnTo>
                    <a:close/>
                  </a:path>
                </a:pathLst>
              </a:custGeom>
              <a:gradFill rotWithShape="true">
                <a:gsLst>
                  <a:gs pos="0">
                    <a:srgbClr val="3C67BF">
                      <a:alpha val="100000"/>
                    </a:srgbClr>
                  </a:gs>
                  <a:gs pos="100000">
                    <a:srgbClr val="FFA81B">
                      <a:alpha val="100000"/>
                    </a:srgbClr>
                  </a:gs>
                </a:gsLst>
                <a:lin ang="0"/>
              </a:gradFill>
            </p:spPr>
          </p:sp>
          <p:sp>
            <p:nvSpPr>
              <p:cNvPr name="TextBox 127" id="127"/>
              <p:cNvSpPr txBox="true"/>
              <p:nvPr/>
            </p:nvSpPr>
            <p:spPr>
              <a:xfrm>
                <a:off x="0" y="-38100"/>
                <a:ext cx="76672" cy="961249"/>
              </a:xfrm>
              <a:prstGeom prst="rect">
                <a:avLst/>
              </a:prstGeom>
            </p:spPr>
            <p:txBody>
              <a:bodyPr anchor="ctr" rtlCol="false" tIns="50800" lIns="50800" bIns="50800" rIns="50800"/>
              <a:lstStyle/>
              <a:p>
                <a:pPr algn="ctr">
                  <a:lnSpc>
                    <a:spcPts val="2660"/>
                  </a:lnSpc>
                </a:pPr>
              </a:p>
            </p:txBody>
          </p:sp>
        </p:grpSp>
        <p:grpSp>
          <p:nvGrpSpPr>
            <p:cNvPr name="Group 128" id="128"/>
            <p:cNvGrpSpPr/>
            <p:nvPr/>
          </p:nvGrpSpPr>
          <p:grpSpPr>
            <a:xfrm rot="0">
              <a:off x="761736" y="142148"/>
              <a:ext cx="37532" cy="642185"/>
              <a:chOff x="0" y="0"/>
              <a:chExt cx="55199" cy="944467"/>
            </a:xfrm>
          </p:grpSpPr>
          <p:sp>
            <p:nvSpPr>
              <p:cNvPr name="Freeform 129" id="129"/>
              <p:cNvSpPr/>
              <p:nvPr/>
            </p:nvSpPr>
            <p:spPr>
              <a:xfrm flipH="false" flipV="false" rot="0">
                <a:off x="0" y="0"/>
                <a:ext cx="55199" cy="944467"/>
              </a:xfrm>
              <a:custGeom>
                <a:avLst/>
                <a:gdLst/>
                <a:ahLst/>
                <a:cxnLst/>
                <a:rect r="r" b="b" t="t" l="l"/>
                <a:pathLst>
                  <a:path h="944467" w="55199">
                    <a:moveTo>
                      <a:pt x="0" y="0"/>
                    </a:moveTo>
                    <a:lnTo>
                      <a:pt x="55199" y="0"/>
                    </a:lnTo>
                    <a:lnTo>
                      <a:pt x="55199" y="944467"/>
                    </a:lnTo>
                    <a:lnTo>
                      <a:pt x="0" y="944467"/>
                    </a:lnTo>
                    <a:close/>
                  </a:path>
                </a:pathLst>
              </a:custGeom>
              <a:gradFill rotWithShape="true">
                <a:gsLst>
                  <a:gs pos="0">
                    <a:srgbClr val="3C67BF">
                      <a:alpha val="100000"/>
                    </a:srgbClr>
                  </a:gs>
                  <a:gs pos="100000">
                    <a:srgbClr val="FFA81B">
                      <a:alpha val="100000"/>
                    </a:srgbClr>
                  </a:gs>
                </a:gsLst>
                <a:lin ang="0"/>
              </a:gradFill>
            </p:spPr>
          </p:sp>
          <p:sp>
            <p:nvSpPr>
              <p:cNvPr name="TextBox 130" id="130"/>
              <p:cNvSpPr txBox="true"/>
              <p:nvPr/>
            </p:nvSpPr>
            <p:spPr>
              <a:xfrm>
                <a:off x="0" y="-38100"/>
                <a:ext cx="55199" cy="982567"/>
              </a:xfrm>
              <a:prstGeom prst="rect">
                <a:avLst/>
              </a:prstGeom>
            </p:spPr>
            <p:txBody>
              <a:bodyPr anchor="ctr" rtlCol="false" tIns="50800" lIns="50800" bIns="50800" rIns="50800"/>
              <a:lstStyle/>
              <a:p>
                <a:pPr algn="ctr">
                  <a:lnSpc>
                    <a:spcPts val="2660"/>
                  </a:lnSpc>
                </a:pPr>
              </a:p>
            </p:txBody>
          </p:sp>
        </p:grpSp>
        <p:grpSp>
          <p:nvGrpSpPr>
            <p:cNvPr name="Group 131" id="131"/>
            <p:cNvGrpSpPr/>
            <p:nvPr/>
          </p:nvGrpSpPr>
          <p:grpSpPr>
            <a:xfrm rot="7717522">
              <a:off x="724502" y="120553"/>
              <a:ext cx="64253" cy="57818"/>
              <a:chOff x="0" y="0"/>
              <a:chExt cx="94497" cy="85034"/>
            </a:xfrm>
          </p:grpSpPr>
          <p:sp>
            <p:nvSpPr>
              <p:cNvPr name="Freeform 132" id="132"/>
              <p:cNvSpPr/>
              <p:nvPr/>
            </p:nvSpPr>
            <p:spPr>
              <a:xfrm flipH="false" flipV="false" rot="0">
                <a:off x="0" y="0"/>
                <a:ext cx="94497" cy="85034"/>
              </a:xfrm>
              <a:custGeom>
                <a:avLst/>
                <a:gdLst/>
                <a:ahLst/>
                <a:cxnLst/>
                <a:rect r="r" b="b" t="t" l="l"/>
                <a:pathLst>
                  <a:path h="85034" w="94497">
                    <a:moveTo>
                      <a:pt x="0" y="0"/>
                    </a:moveTo>
                    <a:lnTo>
                      <a:pt x="94497" y="0"/>
                    </a:lnTo>
                    <a:lnTo>
                      <a:pt x="94497" y="85034"/>
                    </a:lnTo>
                    <a:lnTo>
                      <a:pt x="0" y="85034"/>
                    </a:lnTo>
                    <a:close/>
                  </a:path>
                </a:pathLst>
              </a:custGeom>
              <a:gradFill rotWithShape="true">
                <a:gsLst>
                  <a:gs pos="0">
                    <a:srgbClr val="3C67BF">
                      <a:alpha val="100000"/>
                    </a:srgbClr>
                  </a:gs>
                  <a:gs pos="100000">
                    <a:srgbClr val="FFA81B">
                      <a:alpha val="100000"/>
                    </a:srgbClr>
                  </a:gs>
                </a:gsLst>
                <a:lin ang="0"/>
              </a:gradFill>
            </p:spPr>
          </p:sp>
          <p:sp>
            <p:nvSpPr>
              <p:cNvPr name="TextBox 133" id="133"/>
              <p:cNvSpPr txBox="true"/>
              <p:nvPr/>
            </p:nvSpPr>
            <p:spPr>
              <a:xfrm>
                <a:off x="0" y="-38100"/>
                <a:ext cx="94497" cy="123134"/>
              </a:xfrm>
              <a:prstGeom prst="rect">
                <a:avLst/>
              </a:prstGeom>
            </p:spPr>
            <p:txBody>
              <a:bodyPr anchor="ctr" rtlCol="false" tIns="50800" lIns="50800" bIns="50800" rIns="50800"/>
              <a:lstStyle/>
              <a:p>
                <a:pPr algn="ctr">
                  <a:lnSpc>
                    <a:spcPts val="2660"/>
                  </a:lnSpc>
                </a:pPr>
              </a:p>
            </p:txBody>
          </p:sp>
        </p:grpSp>
        <p:grpSp>
          <p:nvGrpSpPr>
            <p:cNvPr name="Group 134" id="134"/>
            <p:cNvGrpSpPr/>
            <p:nvPr/>
          </p:nvGrpSpPr>
          <p:grpSpPr>
            <a:xfrm rot="0">
              <a:off x="799268" y="53833"/>
              <a:ext cx="52133" cy="861583"/>
              <a:chOff x="0" y="0"/>
              <a:chExt cx="76672" cy="1267137"/>
            </a:xfrm>
          </p:grpSpPr>
          <p:sp>
            <p:nvSpPr>
              <p:cNvPr name="Freeform 135" id="135"/>
              <p:cNvSpPr/>
              <p:nvPr/>
            </p:nvSpPr>
            <p:spPr>
              <a:xfrm flipH="false" flipV="false" rot="0">
                <a:off x="0" y="0"/>
                <a:ext cx="76672" cy="1267137"/>
              </a:xfrm>
              <a:custGeom>
                <a:avLst/>
                <a:gdLst/>
                <a:ahLst/>
                <a:cxnLst/>
                <a:rect r="r" b="b" t="t" l="l"/>
                <a:pathLst>
                  <a:path h="1267137" w="76672">
                    <a:moveTo>
                      <a:pt x="0" y="0"/>
                    </a:moveTo>
                    <a:lnTo>
                      <a:pt x="76672" y="0"/>
                    </a:lnTo>
                    <a:lnTo>
                      <a:pt x="76672" y="1267137"/>
                    </a:lnTo>
                    <a:lnTo>
                      <a:pt x="0" y="1267137"/>
                    </a:lnTo>
                    <a:close/>
                  </a:path>
                </a:pathLst>
              </a:custGeom>
              <a:gradFill rotWithShape="true">
                <a:gsLst>
                  <a:gs pos="0">
                    <a:srgbClr val="3C67BF">
                      <a:alpha val="100000"/>
                    </a:srgbClr>
                  </a:gs>
                  <a:gs pos="100000">
                    <a:srgbClr val="FFA81B">
                      <a:alpha val="100000"/>
                    </a:srgbClr>
                  </a:gs>
                </a:gsLst>
                <a:lin ang="0"/>
              </a:gradFill>
            </p:spPr>
          </p:sp>
          <p:sp>
            <p:nvSpPr>
              <p:cNvPr name="TextBox 136" id="136"/>
              <p:cNvSpPr txBox="true"/>
              <p:nvPr/>
            </p:nvSpPr>
            <p:spPr>
              <a:xfrm>
                <a:off x="0" y="-38100"/>
                <a:ext cx="76672" cy="1305237"/>
              </a:xfrm>
              <a:prstGeom prst="rect">
                <a:avLst/>
              </a:prstGeom>
            </p:spPr>
            <p:txBody>
              <a:bodyPr anchor="ctr" rtlCol="false" tIns="50800" lIns="50800" bIns="50800" rIns="50800"/>
              <a:lstStyle/>
              <a:p>
                <a:pPr algn="ctr">
                  <a:lnSpc>
                    <a:spcPts val="2660"/>
                  </a:lnSpc>
                </a:pPr>
              </a:p>
            </p:txBody>
          </p:sp>
        </p:grpSp>
        <p:grpSp>
          <p:nvGrpSpPr>
            <p:cNvPr name="Group 137" id="137"/>
            <p:cNvGrpSpPr/>
            <p:nvPr/>
          </p:nvGrpSpPr>
          <p:grpSpPr>
            <a:xfrm rot="0">
              <a:off x="847223" y="33937"/>
              <a:ext cx="37532" cy="881480"/>
              <a:chOff x="0" y="0"/>
              <a:chExt cx="55199" cy="1296399"/>
            </a:xfrm>
          </p:grpSpPr>
          <p:sp>
            <p:nvSpPr>
              <p:cNvPr name="Freeform 138" id="138"/>
              <p:cNvSpPr/>
              <p:nvPr/>
            </p:nvSpPr>
            <p:spPr>
              <a:xfrm flipH="false" flipV="false" rot="0">
                <a:off x="0" y="0"/>
                <a:ext cx="55199" cy="1296399"/>
              </a:xfrm>
              <a:custGeom>
                <a:avLst/>
                <a:gdLst/>
                <a:ahLst/>
                <a:cxnLst/>
                <a:rect r="r" b="b" t="t" l="l"/>
                <a:pathLst>
                  <a:path h="1296399" w="55199">
                    <a:moveTo>
                      <a:pt x="0" y="0"/>
                    </a:moveTo>
                    <a:lnTo>
                      <a:pt x="55199" y="0"/>
                    </a:lnTo>
                    <a:lnTo>
                      <a:pt x="55199" y="1296399"/>
                    </a:lnTo>
                    <a:lnTo>
                      <a:pt x="0" y="1296399"/>
                    </a:lnTo>
                    <a:close/>
                  </a:path>
                </a:pathLst>
              </a:custGeom>
              <a:gradFill rotWithShape="true">
                <a:gsLst>
                  <a:gs pos="0">
                    <a:srgbClr val="3C67BF">
                      <a:alpha val="100000"/>
                    </a:srgbClr>
                  </a:gs>
                  <a:gs pos="100000">
                    <a:srgbClr val="FFA81B">
                      <a:alpha val="100000"/>
                    </a:srgbClr>
                  </a:gs>
                </a:gsLst>
                <a:lin ang="0"/>
              </a:gradFill>
            </p:spPr>
          </p:sp>
          <p:sp>
            <p:nvSpPr>
              <p:cNvPr name="TextBox 139" id="139"/>
              <p:cNvSpPr txBox="true"/>
              <p:nvPr/>
            </p:nvSpPr>
            <p:spPr>
              <a:xfrm>
                <a:off x="0" y="-38100"/>
                <a:ext cx="55199" cy="1334499"/>
              </a:xfrm>
              <a:prstGeom prst="rect">
                <a:avLst/>
              </a:prstGeom>
            </p:spPr>
            <p:txBody>
              <a:bodyPr anchor="ctr" rtlCol="false" tIns="50800" lIns="50800" bIns="50800" rIns="50800"/>
              <a:lstStyle/>
              <a:p>
                <a:pPr algn="ctr">
                  <a:lnSpc>
                    <a:spcPts val="2660"/>
                  </a:lnSpc>
                </a:pPr>
              </a:p>
            </p:txBody>
          </p:sp>
        </p:grpSp>
        <p:grpSp>
          <p:nvGrpSpPr>
            <p:cNvPr name="Group 140" id="140"/>
            <p:cNvGrpSpPr/>
            <p:nvPr/>
          </p:nvGrpSpPr>
          <p:grpSpPr>
            <a:xfrm rot="7717522">
              <a:off x="807558" y="16702"/>
              <a:ext cx="68907" cy="54366"/>
              <a:chOff x="0" y="0"/>
              <a:chExt cx="101342" cy="79957"/>
            </a:xfrm>
          </p:grpSpPr>
          <p:sp>
            <p:nvSpPr>
              <p:cNvPr name="Freeform 141" id="141"/>
              <p:cNvSpPr/>
              <p:nvPr/>
            </p:nvSpPr>
            <p:spPr>
              <a:xfrm flipH="false" flipV="false" rot="0">
                <a:off x="0" y="0"/>
                <a:ext cx="101342" cy="79957"/>
              </a:xfrm>
              <a:custGeom>
                <a:avLst/>
                <a:gdLst/>
                <a:ahLst/>
                <a:cxnLst/>
                <a:rect r="r" b="b" t="t" l="l"/>
                <a:pathLst>
                  <a:path h="79957" w="101342">
                    <a:moveTo>
                      <a:pt x="0" y="0"/>
                    </a:moveTo>
                    <a:lnTo>
                      <a:pt x="101342" y="0"/>
                    </a:lnTo>
                    <a:lnTo>
                      <a:pt x="101342" y="79957"/>
                    </a:lnTo>
                    <a:lnTo>
                      <a:pt x="0" y="79957"/>
                    </a:lnTo>
                    <a:close/>
                  </a:path>
                </a:pathLst>
              </a:custGeom>
              <a:gradFill rotWithShape="true">
                <a:gsLst>
                  <a:gs pos="0">
                    <a:srgbClr val="3C67BF">
                      <a:alpha val="100000"/>
                    </a:srgbClr>
                  </a:gs>
                  <a:gs pos="100000">
                    <a:srgbClr val="FFA81B">
                      <a:alpha val="100000"/>
                    </a:srgbClr>
                  </a:gs>
                </a:gsLst>
                <a:lin ang="0"/>
              </a:gradFill>
            </p:spPr>
          </p:sp>
          <p:sp>
            <p:nvSpPr>
              <p:cNvPr name="TextBox 142" id="142"/>
              <p:cNvSpPr txBox="true"/>
              <p:nvPr/>
            </p:nvSpPr>
            <p:spPr>
              <a:xfrm>
                <a:off x="0" y="-38100"/>
                <a:ext cx="101342" cy="118057"/>
              </a:xfrm>
              <a:prstGeom prst="rect">
                <a:avLst/>
              </a:prstGeom>
            </p:spPr>
            <p:txBody>
              <a:bodyPr anchor="ctr" rtlCol="false" tIns="50800" lIns="50800" bIns="50800" rIns="50800"/>
              <a:lstStyle/>
              <a:p>
                <a:pPr algn="ctr">
                  <a:lnSpc>
                    <a:spcPts val="2660"/>
                  </a:lnSpc>
                </a:pPr>
              </a:p>
            </p:txBody>
          </p:sp>
        </p:grpSp>
        <p:grpSp>
          <p:nvGrpSpPr>
            <p:cNvPr name="Group 143" id="143"/>
            <p:cNvGrpSpPr/>
            <p:nvPr/>
          </p:nvGrpSpPr>
          <p:grpSpPr>
            <a:xfrm rot="0">
              <a:off x="884755" y="270552"/>
              <a:ext cx="52133" cy="627690"/>
              <a:chOff x="0" y="0"/>
              <a:chExt cx="76672" cy="923149"/>
            </a:xfrm>
          </p:grpSpPr>
          <p:sp>
            <p:nvSpPr>
              <p:cNvPr name="Freeform 144" id="144"/>
              <p:cNvSpPr/>
              <p:nvPr/>
            </p:nvSpPr>
            <p:spPr>
              <a:xfrm flipH="false" flipV="false" rot="0">
                <a:off x="0" y="0"/>
                <a:ext cx="76672" cy="923149"/>
              </a:xfrm>
              <a:custGeom>
                <a:avLst/>
                <a:gdLst/>
                <a:ahLst/>
                <a:cxnLst/>
                <a:rect r="r" b="b" t="t" l="l"/>
                <a:pathLst>
                  <a:path h="923149" w="76672">
                    <a:moveTo>
                      <a:pt x="0" y="0"/>
                    </a:moveTo>
                    <a:lnTo>
                      <a:pt x="76672" y="0"/>
                    </a:lnTo>
                    <a:lnTo>
                      <a:pt x="76672" y="923149"/>
                    </a:lnTo>
                    <a:lnTo>
                      <a:pt x="0" y="923149"/>
                    </a:lnTo>
                    <a:close/>
                  </a:path>
                </a:pathLst>
              </a:custGeom>
              <a:gradFill rotWithShape="true">
                <a:gsLst>
                  <a:gs pos="0">
                    <a:srgbClr val="3C67BF">
                      <a:alpha val="100000"/>
                    </a:srgbClr>
                  </a:gs>
                  <a:gs pos="100000">
                    <a:srgbClr val="FFA81B">
                      <a:alpha val="100000"/>
                    </a:srgbClr>
                  </a:gs>
                </a:gsLst>
                <a:lin ang="0"/>
              </a:gradFill>
            </p:spPr>
          </p:sp>
          <p:sp>
            <p:nvSpPr>
              <p:cNvPr name="TextBox 145" id="145"/>
              <p:cNvSpPr txBox="true"/>
              <p:nvPr/>
            </p:nvSpPr>
            <p:spPr>
              <a:xfrm>
                <a:off x="0" y="-38100"/>
                <a:ext cx="76672" cy="961249"/>
              </a:xfrm>
              <a:prstGeom prst="rect">
                <a:avLst/>
              </a:prstGeom>
            </p:spPr>
            <p:txBody>
              <a:bodyPr anchor="ctr" rtlCol="false" tIns="50800" lIns="50800" bIns="50800" rIns="50800"/>
              <a:lstStyle/>
              <a:p>
                <a:pPr algn="ctr">
                  <a:lnSpc>
                    <a:spcPts val="2660"/>
                  </a:lnSpc>
                </a:pPr>
              </a:p>
            </p:txBody>
          </p:sp>
        </p:grpSp>
        <p:grpSp>
          <p:nvGrpSpPr>
            <p:cNvPr name="Group 146" id="146"/>
            <p:cNvGrpSpPr/>
            <p:nvPr/>
          </p:nvGrpSpPr>
          <p:grpSpPr>
            <a:xfrm rot="0">
              <a:off x="932710" y="256057"/>
              <a:ext cx="37532" cy="642185"/>
              <a:chOff x="0" y="0"/>
              <a:chExt cx="55199" cy="944467"/>
            </a:xfrm>
          </p:grpSpPr>
          <p:sp>
            <p:nvSpPr>
              <p:cNvPr name="Freeform 147" id="147"/>
              <p:cNvSpPr/>
              <p:nvPr/>
            </p:nvSpPr>
            <p:spPr>
              <a:xfrm flipH="false" flipV="false" rot="0">
                <a:off x="0" y="0"/>
                <a:ext cx="55199" cy="944467"/>
              </a:xfrm>
              <a:custGeom>
                <a:avLst/>
                <a:gdLst/>
                <a:ahLst/>
                <a:cxnLst/>
                <a:rect r="r" b="b" t="t" l="l"/>
                <a:pathLst>
                  <a:path h="944467" w="55199">
                    <a:moveTo>
                      <a:pt x="0" y="0"/>
                    </a:moveTo>
                    <a:lnTo>
                      <a:pt x="55199" y="0"/>
                    </a:lnTo>
                    <a:lnTo>
                      <a:pt x="55199" y="944467"/>
                    </a:lnTo>
                    <a:lnTo>
                      <a:pt x="0" y="944467"/>
                    </a:lnTo>
                    <a:close/>
                  </a:path>
                </a:pathLst>
              </a:custGeom>
              <a:gradFill rotWithShape="true">
                <a:gsLst>
                  <a:gs pos="0">
                    <a:srgbClr val="3C67BF">
                      <a:alpha val="100000"/>
                    </a:srgbClr>
                  </a:gs>
                  <a:gs pos="100000">
                    <a:srgbClr val="FFA81B">
                      <a:alpha val="100000"/>
                    </a:srgbClr>
                  </a:gs>
                </a:gsLst>
                <a:lin ang="0"/>
              </a:gradFill>
            </p:spPr>
          </p:sp>
          <p:sp>
            <p:nvSpPr>
              <p:cNvPr name="TextBox 148" id="148"/>
              <p:cNvSpPr txBox="true"/>
              <p:nvPr/>
            </p:nvSpPr>
            <p:spPr>
              <a:xfrm>
                <a:off x="0" y="-38100"/>
                <a:ext cx="55199" cy="982567"/>
              </a:xfrm>
              <a:prstGeom prst="rect">
                <a:avLst/>
              </a:prstGeom>
            </p:spPr>
            <p:txBody>
              <a:bodyPr anchor="ctr" rtlCol="false" tIns="50800" lIns="50800" bIns="50800" rIns="50800"/>
              <a:lstStyle/>
              <a:p>
                <a:pPr algn="ctr">
                  <a:lnSpc>
                    <a:spcPts val="2660"/>
                  </a:lnSpc>
                </a:pPr>
              </a:p>
            </p:txBody>
          </p:sp>
        </p:grpSp>
        <p:grpSp>
          <p:nvGrpSpPr>
            <p:cNvPr name="Group 149" id="149"/>
            <p:cNvGrpSpPr/>
            <p:nvPr/>
          </p:nvGrpSpPr>
          <p:grpSpPr>
            <a:xfrm rot="7717522">
              <a:off x="895476" y="234462"/>
              <a:ext cx="64253" cy="57818"/>
              <a:chOff x="0" y="0"/>
              <a:chExt cx="94497" cy="85034"/>
            </a:xfrm>
          </p:grpSpPr>
          <p:sp>
            <p:nvSpPr>
              <p:cNvPr name="Freeform 150" id="150"/>
              <p:cNvSpPr/>
              <p:nvPr/>
            </p:nvSpPr>
            <p:spPr>
              <a:xfrm flipH="false" flipV="false" rot="0">
                <a:off x="0" y="0"/>
                <a:ext cx="94497" cy="85034"/>
              </a:xfrm>
              <a:custGeom>
                <a:avLst/>
                <a:gdLst/>
                <a:ahLst/>
                <a:cxnLst/>
                <a:rect r="r" b="b" t="t" l="l"/>
                <a:pathLst>
                  <a:path h="85034" w="94497">
                    <a:moveTo>
                      <a:pt x="0" y="0"/>
                    </a:moveTo>
                    <a:lnTo>
                      <a:pt x="94497" y="0"/>
                    </a:lnTo>
                    <a:lnTo>
                      <a:pt x="94497" y="85034"/>
                    </a:lnTo>
                    <a:lnTo>
                      <a:pt x="0" y="85034"/>
                    </a:lnTo>
                    <a:close/>
                  </a:path>
                </a:pathLst>
              </a:custGeom>
              <a:gradFill rotWithShape="true">
                <a:gsLst>
                  <a:gs pos="0">
                    <a:srgbClr val="3C67BF">
                      <a:alpha val="100000"/>
                    </a:srgbClr>
                  </a:gs>
                  <a:gs pos="100000">
                    <a:srgbClr val="FFA81B">
                      <a:alpha val="100000"/>
                    </a:srgbClr>
                  </a:gs>
                </a:gsLst>
                <a:lin ang="0"/>
              </a:gradFill>
            </p:spPr>
          </p:sp>
          <p:sp>
            <p:nvSpPr>
              <p:cNvPr name="TextBox 151" id="151"/>
              <p:cNvSpPr txBox="true"/>
              <p:nvPr/>
            </p:nvSpPr>
            <p:spPr>
              <a:xfrm>
                <a:off x="0" y="-38100"/>
                <a:ext cx="94497" cy="123134"/>
              </a:xfrm>
              <a:prstGeom prst="rect">
                <a:avLst/>
              </a:prstGeom>
            </p:spPr>
            <p:txBody>
              <a:bodyPr anchor="ctr" rtlCol="false" tIns="50800" lIns="50800" bIns="50800" rIns="50800"/>
              <a:lstStyle/>
              <a:p>
                <a:pPr algn="ctr">
                  <a:lnSpc>
                    <a:spcPts val="2660"/>
                  </a:lnSpc>
                </a:pPr>
              </a:p>
            </p:txBody>
          </p:sp>
        </p:grpSp>
        <p:grpSp>
          <p:nvGrpSpPr>
            <p:cNvPr name="Group 152" id="152"/>
            <p:cNvGrpSpPr/>
            <p:nvPr/>
          </p:nvGrpSpPr>
          <p:grpSpPr>
            <a:xfrm rot="0">
              <a:off x="1211151" y="234004"/>
              <a:ext cx="46226" cy="529860"/>
              <a:chOff x="0" y="0"/>
              <a:chExt cx="67985" cy="779270"/>
            </a:xfrm>
          </p:grpSpPr>
          <p:sp>
            <p:nvSpPr>
              <p:cNvPr name="Freeform 153" id="153"/>
              <p:cNvSpPr/>
              <p:nvPr/>
            </p:nvSpPr>
            <p:spPr>
              <a:xfrm flipH="false" flipV="false" rot="0">
                <a:off x="0" y="0"/>
                <a:ext cx="67985" cy="779270"/>
              </a:xfrm>
              <a:custGeom>
                <a:avLst/>
                <a:gdLst/>
                <a:ahLst/>
                <a:cxnLst/>
                <a:rect r="r" b="b" t="t" l="l"/>
                <a:pathLst>
                  <a:path h="779270" w="67985">
                    <a:moveTo>
                      <a:pt x="0" y="0"/>
                    </a:moveTo>
                    <a:lnTo>
                      <a:pt x="67985" y="0"/>
                    </a:lnTo>
                    <a:lnTo>
                      <a:pt x="67985" y="779270"/>
                    </a:lnTo>
                    <a:lnTo>
                      <a:pt x="0" y="779270"/>
                    </a:lnTo>
                    <a:close/>
                  </a:path>
                </a:pathLst>
              </a:custGeom>
              <a:gradFill rotWithShape="true">
                <a:gsLst>
                  <a:gs pos="0">
                    <a:srgbClr val="3C67BF">
                      <a:alpha val="100000"/>
                    </a:srgbClr>
                  </a:gs>
                  <a:gs pos="100000">
                    <a:srgbClr val="FFA81B">
                      <a:alpha val="100000"/>
                    </a:srgbClr>
                  </a:gs>
                </a:gsLst>
                <a:lin ang="0"/>
              </a:gradFill>
            </p:spPr>
          </p:sp>
          <p:sp>
            <p:nvSpPr>
              <p:cNvPr name="TextBox 154" id="154"/>
              <p:cNvSpPr txBox="true"/>
              <p:nvPr/>
            </p:nvSpPr>
            <p:spPr>
              <a:xfrm>
                <a:off x="0" y="-38100"/>
                <a:ext cx="67985" cy="817370"/>
              </a:xfrm>
              <a:prstGeom prst="rect">
                <a:avLst/>
              </a:prstGeom>
            </p:spPr>
            <p:txBody>
              <a:bodyPr anchor="ctr" rtlCol="false" tIns="50800" lIns="50800" bIns="50800" rIns="50800"/>
              <a:lstStyle/>
              <a:p>
                <a:pPr algn="ctr">
                  <a:lnSpc>
                    <a:spcPts val="2660"/>
                  </a:lnSpc>
                </a:pPr>
              </a:p>
            </p:txBody>
          </p:sp>
        </p:grpSp>
        <p:grpSp>
          <p:nvGrpSpPr>
            <p:cNvPr name="Group 155" id="155"/>
            <p:cNvGrpSpPr/>
            <p:nvPr/>
          </p:nvGrpSpPr>
          <p:grpSpPr>
            <a:xfrm rot="0">
              <a:off x="1253199" y="234004"/>
              <a:ext cx="31834" cy="529860"/>
              <a:chOff x="0" y="0"/>
              <a:chExt cx="46819" cy="779270"/>
            </a:xfrm>
          </p:grpSpPr>
          <p:sp>
            <p:nvSpPr>
              <p:cNvPr name="Freeform 156" id="156"/>
              <p:cNvSpPr/>
              <p:nvPr/>
            </p:nvSpPr>
            <p:spPr>
              <a:xfrm flipH="false" flipV="false" rot="0">
                <a:off x="0" y="0"/>
                <a:ext cx="46819" cy="779270"/>
              </a:xfrm>
              <a:custGeom>
                <a:avLst/>
                <a:gdLst/>
                <a:ahLst/>
                <a:cxnLst/>
                <a:rect r="r" b="b" t="t" l="l"/>
                <a:pathLst>
                  <a:path h="779270" w="46819">
                    <a:moveTo>
                      <a:pt x="0" y="0"/>
                    </a:moveTo>
                    <a:lnTo>
                      <a:pt x="46819" y="0"/>
                    </a:lnTo>
                    <a:lnTo>
                      <a:pt x="46819" y="779270"/>
                    </a:lnTo>
                    <a:lnTo>
                      <a:pt x="0" y="779270"/>
                    </a:lnTo>
                    <a:close/>
                  </a:path>
                </a:pathLst>
              </a:custGeom>
              <a:gradFill rotWithShape="true">
                <a:gsLst>
                  <a:gs pos="0">
                    <a:srgbClr val="3C67BF">
                      <a:alpha val="100000"/>
                    </a:srgbClr>
                  </a:gs>
                  <a:gs pos="100000">
                    <a:srgbClr val="FFA81B">
                      <a:alpha val="100000"/>
                    </a:srgbClr>
                  </a:gs>
                </a:gsLst>
                <a:lin ang="0"/>
              </a:gradFill>
            </p:spPr>
          </p:sp>
          <p:sp>
            <p:nvSpPr>
              <p:cNvPr name="TextBox 157" id="157"/>
              <p:cNvSpPr txBox="true"/>
              <p:nvPr/>
            </p:nvSpPr>
            <p:spPr>
              <a:xfrm>
                <a:off x="0" y="-38100"/>
                <a:ext cx="46819" cy="817370"/>
              </a:xfrm>
              <a:prstGeom prst="rect">
                <a:avLst/>
              </a:prstGeom>
            </p:spPr>
            <p:txBody>
              <a:bodyPr anchor="ctr" rtlCol="false" tIns="50800" lIns="50800" bIns="50800" rIns="50800"/>
              <a:lstStyle/>
              <a:p>
                <a:pPr algn="ctr">
                  <a:lnSpc>
                    <a:spcPts val="2660"/>
                  </a:lnSpc>
                </a:pPr>
              </a:p>
            </p:txBody>
          </p:sp>
        </p:grpSp>
        <p:grpSp>
          <p:nvGrpSpPr>
            <p:cNvPr name="Group 158" id="158"/>
            <p:cNvGrpSpPr/>
            <p:nvPr/>
          </p:nvGrpSpPr>
          <p:grpSpPr>
            <a:xfrm rot="7717522">
              <a:off x="1225094" y="205017"/>
              <a:ext cx="45997" cy="57818"/>
              <a:chOff x="0" y="0"/>
              <a:chExt cx="67649" cy="85034"/>
            </a:xfrm>
          </p:grpSpPr>
          <p:sp>
            <p:nvSpPr>
              <p:cNvPr name="Freeform 159" id="159"/>
              <p:cNvSpPr/>
              <p:nvPr/>
            </p:nvSpPr>
            <p:spPr>
              <a:xfrm flipH="false" flipV="false" rot="0">
                <a:off x="0" y="0"/>
                <a:ext cx="67649" cy="85034"/>
              </a:xfrm>
              <a:custGeom>
                <a:avLst/>
                <a:gdLst/>
                <a:ahLst/>
                <a:cxnLst/>
                <a:rect r="r" b="b" t="t" l="l"/>
                <a:pathLst>
                  <a:path h="85034" w="67649">
                    <a:moveTo>
                      <a:pt x="0" y="0"/>
                    </a:moveTo>
                    <a:lnTo>
                      <a:pt x="67649" y="0"/>
                    </a:lnTo>
                    <a:lnTo>
                      <a:pt x="67649" y="85034"/>
                    </a:lnTo>
                    <a:lnTo>
                      <a:pt x="0" y="85034"/>
                    </a:lnTo>
                    <a:close/>
                  </a:path>
                </a:pathLst>
              </a:custGeom>
              <a:gradFill rotWithShape="true">
                <a:gsLst>
                  <a:gs pos="0">
                    <a:srgbClr val="3C67BF">
                      <a:alpha val="100000"/>
                    </a:srgbClr>
                  </a:gs>
                  <a:gs pos="100000">
                    <a:srgbClr val="FFA81B">
                      <a:alpha val="100000"/>
                    </a:srgbClr>
                  </a:gs>
                </a:gsLst>
                <a:lin ang="0"/>
              </a:gradFill>
            </p:spPr>
          </p:sp>
          <p:sp>
            <p:nvSpPr>
              <p:cNvPr name="TextBox 160" id="160"/>
              <p:cNvSpPr txBox="true"/>
              <p:nvPr/>
            </p:nvSpPr>
            <p:spPr>
              <a:xfrm>
                <a:off x="0" y="-38100"/>
                <a:ext cx="67649" cy="123134"/>
              </a:xfrm>
              <a:prstGeom prst="rect">
                <a:avLst/>
              </a:prstGeom>
            </p:spPr>
            <p:txBody>
              <a:bodyPr anchor="ctr" rtlCol="false" tIns="50800" lIns="50800" bIns="50800" rIns="50800"/>
              <a:lstStyle/>
              <a:p>
                <a:pPr algn="ctr">
                  <a:lnSpc>
                    <a:spcPts val="2660"/>
                  </a:lnSpc>
                </a:pPr>
              </a:p>
            </p:txBody>
          </p:sp>
        </p:grpSp>
        <p:grpSp>
          <p:nvGrpSpPr>
            <p:cNvPr name="Group 161" id="161"/>
            <p:cNvGrpSpPr/>
            <p:nvPr/>
          </p:nvGrpSpPr>
          <p:grpSpPr>
            <a:xfrm rot="0">
              <a:off x="1040177" y="160333"/>
              <a:ext cx="52133" cy="627690"/>
              <a:chOff x="0" y="0"/>
              <a:chExt cx="76672" cy="923149"/>
            </a:xfrm>
          </p:grpSpPr>
          <p:sp>
            <p:nvSpPr>
              <p:cNvPr name="Freeform 162" id="162"/>
              <p:cNvSpPr/>
              <p:nvPr/>
            </p:nvSpPr>
            <p:spPr>
              <a:xfrm flipH="false" flipV="false" rot="0">
                <a:off x="0" y="0"/>
                <a:ext cx="76672" cy="923149"/>
              </a:xfrm>
              <a:custGeom>
                <a:avLst/>
                <a:gdLst/>
                <a:ahLst/>
                <a:cxnLst/>
                <a:rect r="r" b="b" t="t" l="l"/>
                <a:pathLst>
                  <a:path h="923149" w="76672">
                    <a:moveTo>
                      <a:pt x="0" y="0"/>
                    </a:moveTo>
                    <a:lnTo>
                      <a:pt x="76672" y="0"/>
                    </a:lnTo>
                    <a:lnTo>
                      <a:pt x="76672" y="923149"/>
                    </a:lnTo>
                    <a:lnTo>
                      <a:pt x="0" y="923149"/>
                    </a:lnTo>
                    <a:close/>
                  </a:path>
                </a:pathLst>
              </a:custGeom>
              <a:gradFill rotWithShape="true">
                <a:gsLst>
                  <a:gs pos="0">
                    <a:srgbClr val="3C67BF">
                      <a:alpha val="100000"/>
                    </a:srgbClr>
                  </a:gs>
                  <a:gs pos="100000">
                    <a:srgbClr val="FFA81B">
                      <a:alpha val="100000"/>
                    </a:srgbClr>
                  </a:gs>
                </a:gsLst>
                <a:lin ang="0"/>
              </a:gradFill>
            </p:spPr>
          </p:sp>
          <p:sp>
            <p:nvSpPr>
              <p:cNvPr name="TextBox 163" id="163"/>
              <p:cNvSpPr txBox="true"/>
              <p:nvPr/>
            </p:nvSpPr>
            <p:spPr>
              <a:xfrm>
                <a:off x="0" y="-38100"/>
                <a:ext cx="76672" cy="961249"/>
              </a:xfrm>
              <a:prstGeom prst="rect">
                <a:avLst/>
              </a:prstGeom>
            </p:spPr>
            <p:txBody>
              <a:bodyPr anchor="ctr" rtlCol="false" tIns="50800" lIns="50800" bIns="50800" rIns="50800"/>
              <a:lstStyle/>
              <a:p>
                <a:pPr algn="ctr">
                  <a:lnSpc>
                    <a:spcPts val="2660"/>
                  </a:lnSpc>
                </a:pPr>
              </a:p>
            </p:txBody>
          </p:sp>
        </p:grpSp>
        <p:grpSp>
          <p:nvGrpSpPr>
            <p:cNvPr name="Group 164" id="164"/>
            <p:cNvGrpSpPr/>
            <p:nvPr/>
          </p:nvGrpSpPr>
          <p:grpSpPr>
            <a:xfrm rot="0">
              <a:off x="1088132" y="145838"/>
              <a:ext cx="37532" cy="642185"/>
              <a:chOff x="0" y="0"/>
              <a:chExt cx="55199" cy="944467"/>
            </a:xfrm>
          </p:grpSpPr>
          <p:sp>
            <p:nvSpPr>
              <p:cNvPr name="Freeform 165" id="165"/>
              <p:cNvSpPr/>
              <p:nvPr/>
            </p:nvSpPr>
            <p:spPr>
              <a:xfrm flipH="false" flipV="false" rot="0">
                <a:off x="0" y="0"/>
                <a:ext cx="55199" cy="944467"/>
              </a:xfrm>
              <a:custGeom>
                <a:avLst/>
                <a:gdLst/>
                <a:ahLst/>
                <a:cxnLst/>
                <a:rect r="r" b="b" t="t" l="l"/>
                <a:pathLst>
                  <a:path h="944467" w="55199">
                    <a:moveTo>
                      <a:pt x="0" y="0"/>
                    </a:moveTo>
                    <a:lnTo>
                      <a:pt x="55199" y="0"/>
                    </a:lnTo>
                    <a:lnTo>
                      <a:pt x="55199" y="944467"/>
                    </a:lnTo>
                    <a:lnTo>
                      <a:pt x="0" y="944467"/>
                    </a:lnTo>
                    <a:close/>
                  </a:path>
                </a:pathLst>
              </a:custGeom>
              <a:gradFill rotWithShape="true">
                <a:gsLst>
                  <a:gs pos="0">
                    <a:srgbClr val="3C67BF">
                      <a:alpha val="100000"/>
                    </a:srgbClr>
                  </a:gs>
                  <a:gs pos="100000">
                    <a:srgbClr val="FFA81B">
                      <a:alpha val="100000"/>
                    </a:srgbClr>
                  </a:gs>
                </a:gsLst>
                <a:lin ang="0"/>
              </a:gradFill>
            </p:spPr>
          </p:sp>
          <p:sp>
            <p:nvSpPr>
              <p:cNvPr name="TextBox 166" id="166"/>
              <p:cNvSpPr txBox="true"/>
              <p:nvPr/>
            </p:nvSpPr>
            <p:spPr>
              <a:xfrm>
                <a:off x="0" y="-38100"/>
                <a:ext cx="55199" cy="982567"/>
              </a:xfrm>
              <a:prstGeom prst="rect">
                <a:avLst/>
              </a:prstGeom>
            </p:spPr>
            <p:txBody>
              <a:bodyPr anchor="ctr" rtlCol="false" tIns="50800" lIns="50800" bIns="50800" rIns="50800"/>
              <a:lstStyle/>
              <a:p>
                <a:pPr algn="ctr">
                  <a:lnSpc>
                    <a:spcPts val="2660"/>
                  </a:lnSpc>
                </a:pPr>
              </a:p>
            </p:txBody>
          </p:sp>
        </p:grpSp>
        <p:grpSp>
          <p:nvGrpSpPr>
            <p:cNvPr name="Group 167" id="167"/>
            <p:cNvGrpSpPr/>
            <p:nvPr/>
          </p:nvGrpSpPr>
          <p:grpSpPr>
            <a:xfrm rot="7717522">
              <a:off x="1050898" y="124243"/>
              <a:ext cx="64253" cy="57818"/>
              <a:chOff x="0" y="0"/>
              <a:chExt cx="94497" cy="85034"/>
            </a:xfrm>
          </p:grpSpPr>
          <p:sp>
            <p:nvSpPr>
              <p:cNvPr name="Freeform 168" id="168"/>
              <p:cNvSpPr/>
              <p:nvPr/>
            </p:nvSpPr>
            <p:spPr>
              <a:xfrm flipH="false" flipV="false" rot="0">
                <a:off x="0" y="0"/>
                <a:ext cx="94497" cy="85034"/>
              </a:xfrm>
              <a:custGeom>
                <a:avLst/>
                <a:gdLst/>
                <a:ahLst/>
                <a:cxnLst/>
                <a:rect r="r" b="b" t="t" l="l"/>
                <a:pathLst>
                  <a:path h="85034" w="94497">
                    <a:moveTo>
                      <a:pt x="0" y="0"/>
                    </a:moveTo>
                    <a:lnTo>
                      <a:pt x="94497" y="0"/>
                    </a:lnTo>
                    <a:lnTo>
                      <a:pt x="94497" y="85034"/>
                    </a:lnTo>
                    <a:lnTo>
                      <a:pt x="0" y="85034"/>
                    </a:lnTo>
                    <a:close/>
                  </a:path>
                </a:pathLst>
              </a:custGeom>
              <a:gradFill rotWithShape="true">
                <a:gsLst>
                  <a:gs pos="0">
                    <a:srgbClr val="3C67BF">
                      <a:alpha val="100000"/>
                    </a:srgbClr>
                  </a:gs>
                  <a:gs pos="100000">
                    <a:srgbClr val="FFA81B">
                      <a:alpha val="100000"/>
                    </a:srgbClr>
                  </a:gs>
                </a:gsLst>
                <a:lin ang="0"/>
              </a:gradFill>
            </p:spPr>
          </p:sp>
          <p:sp>
            <p:nvSpPr>
              <p:cNvPr name="TextBox 169" id="169"/>
              <p:cNvSpPr txBox="true"/>
              <p:nvPr/>
            </p:nvSpPr>
            <p:spPr>
              <a:xfrm>
                <a:off x="0" y="-38100"/>
                <a:ext cx="94497" cy="123134"/>
              </a:xfrm>
              <a:prstGeom prst="rect">
                <a:avLst/>
              </a:prstGeom>
            </p:spPr>
            <p:txBody>
              <a:bodyPr anchor="ctr" rtlCol="false" tIns="50800" lIns="50800" bIns="50800" rIns="50800"/>
              <a:lstStyle/>
              <a:p>
                <a:pPr algn="ctr">
                  <a:lnSpc>
                    <a:spcPts val="2660"/>
                  </a:lnSpc>
                </a:pPr>
              </a:p>
            </p:txBody>
          </p:sp>
        </p:grpSp>
        <p:grpSp>
          <p:nvGrpSpPr>
            <p:cNvPr name="Group 170" id="170"/>
            <p:cNvGrpSpPr/>
            <p:nvPr/>
          </p:nvGrpSpPr>
          <p:grpSpPr>
            <a:xfrm rot="0">
              <a:off x="1125664" y="216365"/>
              <a:ext cx="52133" cy="627690"/>
              <a:chOff x="0" y="0"/>
              <a:chExt cx="76672" cy="923149"/>
            </a:xfrm>
          </p:grpSpPr>
          <p:sp>
            <p:nvSpPr>
              <p:cNvPr name="Freeform 171" id="171"/>
              <p:cNvSpPr/>
              <p:nvPr/>
            </p:nvSpPr>
            <p:spPr>
              <a:xfrm flipH="false" flipV="false" rot="0">
                <a:off x="0" y="0"/>
                <a:ext cx="76672" cy="923149"/>
              </a:xfrm>
              <a:custGeom>
                <a:avLst/>
                <a:gdLst/>
                <a:ahLst/>
                <a:cxnLst/>
                <a:rect r="r" b="b" t="t" l="l"/>
                <a:pathLst>
                  <a:path h="923149" w="76672">
                    <a:moveTo>
                      <a:pt x="0" y="0"/>
                    </a:moveTo>
                    <a:lnTo>
                      <a:pt x="76672" y="0"/>
                    </a:lnTo>
                    <a:lnTo>
                      <a:pt x="76672" y="923149"/>
                    </a:lnTo>
                    <a:lnTo>
                      <a:pt x="0" y="923149"/>
                    </a:lnTo>
                    <a:close/>
                  </a:path>
                </a:pathLst>
              </a:custGeom>
              <a:gradFill rotWithShape="true">
                <a:gsLst>
                  <a:gs pos="0">
                    <a:srgbClr val="3C67BF">
                      <a:alpha val="100000"/>
                    </a:srgbClr>
                  </a:gs>
                  <a:gs pos="100000">
                    <a:srgbClr val="FFA81B">
                      <a:alpha val="100000"/>
                    </a:srgbClr>
                  </a:gs>
                </a:gsLst>
                <a:lin ang="0"/>
              </a:gradFill>
            </p:spPr>
          </p:sp>
          <p:sp>
            <p:nvSpPr>
              <p:cNvPr name="TextBox 172" id="172"/>
              <p:cNvSpPr txBox="true"/>
              <p:nvPr/>
            </p:nvSpPr>
            <p:spPr>
              <a:xfrm>
                <a:off x="0" y="-38100"/>
                <a:ext cx="76672" cy="961249"/>
              </a:xfrm>
              <a:prstGeom prst="rect">
                <a:avLst/>
              </a:prstGeom>
            </p:spPr>
            <p:txBody>
              <a:bodyPr anchor="ctr" rtlCol="false" tIns="50800" lIns="50800" bIns="50800" rIns="50800"/>
              <a:lstStyle/>
              <a:p>
                <a:pPr algn="ctr">
                  <a:lnSpc>
                    <a:spcPts val="2660"/>
                  </a:lnSpc>
                </a:pPr>
              </a:p>
            </p:txBody>
          </p:sp>
        </p:grpSp>
        <p:grpSp>
          <p:nvGrpSpPr>
            <p:cNvPr name="Group 173" id="173"/>
            <p:cNvGrpSpPr/>
            <p:nvPr/>
          </p:nvGrpSpPr>
          <p:grpSpPr>
            <a:xfrm rot="0">
              <a:off x="1173619" y="201870"/>
              <a:ext cx="37532" cy="642185"/>
              <a:chOff x="0" y="0"/>
              <a:chExt cx="55199" cy="944467"/>
            </a:xfrm>
          </p:grpSpPr>
          <p:sp>
            <p:nvSpPr>
              <p:cNvPr name="Freeform 174" id="174"/>
              <p:cNvSpPr/>
              <p:nvPr/>
            </p:nvSpPr>
            <p:spPr>
              <a:xfrm flipH="false" flipV="false" rot="0">
                <a:off x="0" y="0"/>
                <a:ext cx="55199" cy="944467"/>
              </a:xfrm>
              <a:custGeom>
                <a:avLst/>
                <a:gdLst/>
                <a:ahLst/>
                <a:cxnLst/>
                <a:rect r="r" b="b" t="t" l="l"/>
                <a:pathLst>
                  <a:path h="944467" w="55199">
                    <a:moveTo>
                      <a:pt x="0" y="0"/>
                    </a:moveTo>
                    <a:lnTo>
                      <a:pt x="55199" y="0"/>
                    </a:lnTo>
                    <a:lnTo>
                      <a:pt x="55199" y="944467"/>
                    </a:lnTo>
                    <a:lnTo>
                      <a:pt x="0" y="944467"/>
                    </a:lnTo>
                    <a:close/>
                  </a:path>
                </a:pathLst>
              </a:custGeom>
              <a:gradFill rotWithShape="true">
                <a:gsLst>
                  <a:gs pos="0">
                    <a:srgbClr val="3C67BF">
                      <a:alpha val="100000"/>
                    </a:srgbClr>
                  </a:gs>
                  <a:gs pos="100000">
                    <a:srgbClr val="FFA81B">
                      <a:alpha val="100000"/>
                    </a:srgbClr>
                  </a:gs>
                </a:gsLst>
                <a:lin ang="0"/>
              </a:gradFill>
            </p:spPr>
          </p:sp>
          <p:sp>
            <p:nvSpPr>
              <p:cNvPr name="TextBox 175" id="175"/>
              <p:cNvSpPr txBox="true"/>
              <p:nvPr/>
            </p:nvSpPr>
            <p:spPr>
              <a:xfrm>
                <a:off x="0" y="-38100"/>
                <a:ext cx="55199" cy="982567"/>
              </a:xfrm>
              <a:prstGeom prst="rect">
                <a:avLst/>
              </a:prstGeom>
            </p:spPr>
            <p:txBody>
              <a:bodyPr anchor="ctr" rtlCol="false" tIns="50800" lIns="50800" bIns="50800" rIns="50800"/>
              <a:lstStyle/>
              <a:p>
                <a:pPr algn="ctr">
                  <a:lnSpc>
                    <a:spcPts val="2660"/>
                  </a:lnSpc>
                </a:pPr>
              </a:p>
            </p:txBody>
          </p:sp>
        </p:grpSp>
        <p:grpSp>
          <p:nvGrpSpPr>
            <p:cNvPr name="Group 176" id="176"/>
            <p:cNvGrpSpPr/>
            <p:nvPr/>
          </p:nvGrpSpPr>
          <p:grpSpPr>
            <a:xfrm rot="7717522">
              <a:off x="1136385" y="180275"/>
              <a:ext cx="64253" cy="57818"/>
              <a:chOff x="0" y="0"/>
              <a:chExt cx="94497" cy="85034"/>
            </a:xfrm>
          </p:grpSpPr>
          <p:sp>
            <p:nvSpPr>
              <p:cNvPr name="Freeform 177" id="177"/>
              <p:cNvSpPr/>
              <p:nvPr/>
            </p:nvSpPr>
            <p:spPr>
              <a:xfrm flipH="false" flipV="false" rot="0">
                <a:off x="0" y="0"/>
                <a:ext cx="94497" cy="85034"/>
              </a:xfrm>
              <a:custGeom>
                <a:avLst/>
                <a:gdLst/>
                <a:ahLst/>
                <a:cxnLst/>
                <a:rect r="r" b="b" t="t" l="l"/>
                <a:pathLst>
                  <a:path h="85034" w="94497">
                    <a:moveTo>
                      <a:pt x="0" y="0"/>
                    </a:moveTo>
                    <a:lnTo>
                      <a:pt x="94497" y="0"/>
                    </a:lnTo>
                    <a:lnTo>
                      <a:pt x="94497" y="85034"/>
                    </a:lnTo>
                    <a:lnTo>
                      <a:pt x="0" y="85034"/>
                    </a:lnTo>
                    <a:close/>
                  </a:path>
                </a:pathLst>
              </a:custGeom>
              <a:gradFill rotWithShape="true">
                <a:gsLst>
                  <a:gs pos="0">
                    <a:srgbClr val="3C67BF">
                      <a:alpha val="100000"/>
                    </a:srgbClr>
                  </a:gs>
                  <a:gs pos="100000">
                    <a:srgbClr val="FFA81B">
                      <a:alpha val="100000"/>
                    </a:srgbClr>
                  </a:gs>
                </a:gsLst>
                <a:lin ang="0"/>
              </a:gradFill>
            </p:spPr>
          </p:sp>
          <p:sp>
            <p:nvSpPr>
              <p:cNvPr name="TextBox 178" id="178"/>
              <p:cNvSpPr txBox="true"/>
              <p:nvPr/>
            </p:nvSpPr>
            <p:spPr>
              <a:xfrm>
                <a:off x="0" y="-38100"/>
                <a:ext cx="94497" cy="123134"/>
              </a:xfrm>
              <a:prstGeom prst="rect">
                <a:avLst/>
              </a:prstGeom>
            </p:spPr>
            <p:txBody>
              <a:bodyPr anchor="ctr" rtlCol="false" tIns="50800" lIns="50800" bIns="50800" rIns="50800"/>
              <a:lstStyle/>
              <a:p>
                <a:pPr algn="ctr">
                  <a:lnSpc>
                    <a:spcPts val="2660"/>
                  </a:lnSpc>
                </a:pPr>
              </a:p>
            </p:txBody>
          </p:sp>
        </p:grpSp>
        <p:grpSp>
          <p:nvGrpSpPr>
            <p:cNvPr name="Group 179" id="179"/>
            <p:cNvGrpSpPr/>
            <p:nvPr/>
          </p:nvGrpSpPr>
          <p:grpSpPr>
            <a:xfrm rot="0">
              <a:off x="1370321" y="119529"/>
              <a:ext cx="52133" cy="861583"/>
              <a:chOff x="0" y="0"/>
              <a:chExt cx="76672" cy="1267137"/>
            </a:xfrm>
          </p:grpSpPr>
          <p:sp>
            <p:nvSpPr>
              <p:cNvPr name="Freeform 180" id="180"/>
              <p:cNvSpPr/>
              <p:nvPr/>
            </p:nvSpPr>
            <p:spPr>
              <a:xfrm flipH="false" flipV="false" rot="0">
                <a:off x="0" y="0"/>
                <a:ext cx="76672" cy="1267137"/>
              </a:xfrm>
              <a:custGeom>
                <a:avLst/>
                <a:gdLst/>
                <a:ahLst/>
                <a:cxnLst/>
                <a:rect r="r" b="b" t="t" l="l"/>
                <a:pathLst>
                  <a:path h="1267137" w="76672">
                    <a:moveTo>
                      <a:pt x="0" y="0"/>
                    </a:moveTo>
                    <a:lnTo>
                      <a:pt x="76672" y="0"/>
                    </a:lnTo>
                    <a:lnTo>
                      <a:pt x="76672" y="1267137"/>
                    </a:lnTo>
                    <a:lnTo>
                      <a:pt x="0" y="1267137"/>
                    </a:lnTo>
                    <a:close/>
                  </a:path>
                </a:pathLst>
              </a:custGeom>
              <a:gradFill rotWithShape="true">
                <a:gsLst>
                  <a:gs pos="0">
                    <a:srgbClr val="3C67BF">
                      <a:alpha val="100000"/>
                    </a:srgbClr>
                  </a:gs>
                  <a:gs pos="100000">
                    <a:srgbClr val="FFA81B">
                      <a:alpha val="100000"/>
                    </a:srgbClr>
                  </a:gs>
                </a:gsLst>
                <a:lin ang="0"/>
              </a:gradFill>
            </p:spPr>
          </p:sp>
          <p:sp>
            <p:nvSpPr>
              <p:cNvPr name="TextBox 181" id="181"/>
              <p:cNvSpPr txBox="true"/>
              <p:nvPr/>
            </p:nvSpPr>
            <p:spPr>
              <a:xfrm>
                <a:off x="0" y="-38100"/>
                <a:ext cx="76672" cy="1305237"/>
              </a:xfrm>
              <a:prstGeom prst="rect">
                <a:avLst/>
              </a:prstGeom>
            </p:spPr>
            <p:txBody>
              <a:bodyPr anchor="ctr" rtlCol="false" tIns="50800" lIns="50800" bIns="50800" rIns="50800"/>
              <a:lstStyle/>
              <a:p>
                <a:pPr algn="ctr">
                  <a:lnSpc>
                    <a:spcPts val="2660"/>
                  </a:lnSpc>
                </a:pPr>
              </a:p>
            </p:txBody>
          </p:sp>
        </p:grpSp>
        <p:grpSp>
          <p:nvGrpSpPr>
            <p:cNvPr name="Group 182" id="182"/>
            <p:cNvGrpSpPr/>
            <p:nvPr/>
          </p:nvGrpSpPr>
          <p:grpSpPr>
            <a:xfrm rot="0">
              <a:off x="1418275" y="99632"/>
              <a:ext cx="37532" cy="881480"/>
              <a:chOff x="0" y="0"/>
              <a:chExt cx="55199" cy="1296399"/>
            </a:xfrm>
          </p:grpSpPr>
          <p:sp>
            <p:nvSpPr>
              <p:cNvPr name="Freeform 183" id="183"/>
              <p:cNvSpPr/>
              <p:nvPr/>
            </p:nvSpPr>
            <p:spPr>
              <a:xfrm flipH="false" flipV="false" rot="0">
                <a:off x="0" y="0"/>
                <a:ext cx="55199" cy="1296399"/>
              </a:xfrm>
              <a:custGeom>
                <a:avLst/>
                <a:gdLst/>
                <a:ahLst/>
                <a:cxnLst/>
                <a:rect r="r" b="b" t="t" l="l"/>
                <a:pathLst>
                  <a:path h="1296399" w="55199">
                    <a:moveTo>
                      <a:pt x="0" y="0"/>
                    </a:moveTo>
                    <a:lnTo>
                      <a:pt x="55199" y="0"/>
                    </a:lnTo>
                    <a:lnTo>
                      <a:pt x="55199" y="1296399"/>
                    </a:lnTo>
                    <a:lnTo>
                      <a:pt x="0" y="1296399"/>
                    </a:lnTo>
                    <a:close/>
                  </a:path>
                </a:pathLst>
              </a:custGeom>
              <a:gradFill rotWithShape="true">
                <a:gsLst>
                  <a:gs pos="0">
                    <a:srgbClr val="3C67BF">
                      <a:alpha val="100000"/>
                    </a:srgbClr>
                  </a:gs>
                  <a:gs pos="100000">
                    <a:srgbClr val="FFA81B">
                      <a:alpha val="100000"/>
                    </a:srgbClr>
                  </a:gs>
                </a:gsLst>
                <a:lin ang="0"/>
              </a:gradFill>
            </p:spPr>
          </p:sp>
          <p:sp>
            <p:nvSpPr>
              <p:cNvPr name="TextBox 184" id="184"/>
              <p:cNvSpPr txBox="true"/>
              <p:nvPr/>
            </p:nvSpPr>
            <p:spPr>
              <a:xfrm>
                <a:off x="0" y="-38100"/>
                <a:ext cx="55199" cy="1334499"/>
              </a:xfrm>
              <a:prstGeom prst="rect">
                <a:avLst/>
              </a:prstGeom>
            </p:spPr>
            <p:txBody>
              <a:bodyPr anchor="ctr" rtlCol="false" tIns="50800" lIns="50800" bIns="50800" rIns="50800"/>
              <a:lstStyle/>
              <a:p>
                <a:pPr algn="ctr">
                  <a:lnSpc>
                    <a:spcPts val="2660"/>
                  </a:lnSpc>
                </a:pPr>
              </a:p>
            </p:txBody>
          </p:sp>
        </p:grpSp>
        <p:grpSp>
          <p:nvGrpSpPr>
            <p:cNvPr name="Group 185" id="185"/>
            <p:cNvGrpSpPr/>
            <p:nvPr/>
          </p:nvGrpSpPr>
          <p:grpSpPr>
            <a:xfrm rot="7717522">
              <a:off x="1378611" y="82397"/>
              <a:ext cx="68907" cy="54366"/>
              <a:chOff x="0" y="0"/>
              <a:chExt cx="101342" cy="79957"/>
            </a:xfrm>
          </p:grpSpPr>
          <p:sp>
            <p:nvSpPr>
              <p:cNvPr name="Freeform 186" id="186"/>
              <p:cNvSpPr/>
              <p:nvPr/>
            </p:nvSpPr>
            <p:spPr>
              <a:xfrm flipH="false" flipV="false" rot="0">
                <a:off x="0" y="0"/>
                <a:ext cx="101342" cy="79957"/>
              </a:xfrm>
              <a:custGeom>
                <a:avLst/>
                <a:gdLst/>
                <a:ahLst/>
                <a:cxnLst/>
                <a:rect r="r" b="b" t="t" l="l"/>
                <a:pathLst>
                  <a:path h="79957" w="101342">
                    <a:moveTo>
                      <a:pt x="0" y="0"/>
                    </a:moveTo>
                    <a:lnTo>
                      <a:pt x="101342" y="0"/>
                    </a:lnTo>
                    <a:lnTo>
                      <a:pt x="101342" y="79957"/>
                    </a:lnTo>
                    <a:lnTo>
                      <a:pt x="0" y="79957"/>
                    </a:lnTo>
                    <a:close/>
                  </a:path>
                </a:pathLst>
              </a:custGeom>
              <a:gradFill rotWithShape="true">
                <a:gsLst>
                  <a:gs pos="0">
                    <a:srgbClr val="3C67BF">
                      <a:alpha val="100000"/>
                    </a:srgbClr>
                  </a:gs>
                  <a:gs pos="100000">
                    <a:srgbClr val="FFA81B">
                      <a:alpha val="100000"/>
                    </a:srgbClr>
                  </a:gs>
                </a:gsLst>
                <a:lin ang="0"/>
              </a:gradFill>
            </p:spPr>
          </p:sp>
          <p:sp>
            <p:nvSpPr>
              <p:cNvPr name="TextBox 187" id="187"/>
              <p:cNvSpPr txBox="true"/>
              <p:nvPr/>
            </p:nvSpPr>
            <p:spPr>
              <a:xfrm>
                <a:off x="0" y="-38100"/>
                <a:ext cx="101342" cy="118057"/>
              </a:xfrm>
              <a:prstGeom prst="rect">
                <a:avLst/>
              </a:prstGeom>
            </p:spPr>
            <p:txBody>
              <a:bodyPr anchor="ctr" rtlCol="false" tIns="50800" lIns="50800" bIns="50800" rIns="50800"/>
              <a:lstStyle/>
              <a:p>
                <a:pPr algn="ctr">
                  <a:lnSpc>
                    <a:spcPts val="2660"/>
                  </a:lnSpc>
                </a:pPr>
              </a:p>
            </p:txBody>
          </p:sp>
        </p:grpSp>
        <p:grpSp>
          <p:nvGrpSpPr>
            <p:cNvPr name="Group 188" id="188"/>
            <p:cNvGrpSpPr/>
            <p:nvPr/>
          </p:nvGrpSpPr>
          <p:grpSpPr>
            <a:xfrm rot="0">
              <a:off x="1455807" y="270552"/>
              <a:ext cx="52133" cy="627690"/>
              <a:chOff x="0" y="0"/>
              <a:chExt cx="76672" cy="923149"/>
            </a:xfrm>
          </p:grpSpPr>
          <p:sp>
            <p:nvSpPr>
              <p:cNvPr name="Freeform 189" id="189"/>
              <p:cNvSpPr/>
              <p:nvPr/>
            </p:nvSpPr>
            <p:spPr>
              <a:xfrm flipH="false" flipV="false" rot="0">
                <a:off x="0" y="0"/>
                <a:ext cx="76672" cy="923149"/>
              </a:xfrm>
              <a:custGeom>
                <a:avLst/>
                <a:gdLst/>
                <a:ahLst/>
                <a:cxnLst/>
                <a:rect r="r" b="b" t="t" l="l"/>
                <a:pathLst>
                  <a:path h="923149" w="76672">
                    <a:moveTo>
                      <a:pt x="0" y="0"/>
                    </a:moveTo>
                    <a:lnTo>
                      <a:pt x="76672" y="0"/>
                    </a:lnTo>
                    <a:lnTo>
                      <a:pt x="76672" y="923149"/>
                    </a:lnTo>
                    <a:lnTo>
                      <a:pt x="0" y="923149"/>
                    </a:lnTo>
                    <a:close/>
                  </a:path>
                </a:pathLst>
              </a:custGeom>
              <a:gradFill rotWithShape="true">
                <a:gsLst>
                  <a:gs pos="0">
                    <a:srgbClr val="3C67BF">
                      <a:alpha val="100000"/>
                    </a:srgbClr>
                  </a:gs>
                  <a:gs pos="100000">
                    <a:srgbClr val="FFA81B">
                      <a:alpha val="100000"/>
                    </a:srgbClr>
                  </a:gs>
                </a:gsLst>
                <a:lin ang="0"/>
              </a:gradFill>
            </p:spPr>
          </p:sp>
          <p:sp>
            <p:nvSpPr>
              <p:cNvPr name="TextBox 190" id="190"/>
              <p:cNvSpPr txBox="true"/>
              <p:nvPr/>
            </p:nvSpPr>
            <p:spPr>
              <a:xfrm>
                <a:off x="0" y="-38100"/>
                <a:ext cx="76672" cy="961249"/>
              </a:xfrm>
              <a:prstGeom prst="rect">
                <a:avLst/>
              </a:prstGeom>
            </p:spPr>
            <p:txBody>
              <a:bodyPr anchor="ctr" rtlCol="false" tIns="50800" lIns="50800" bIns="50800" rIns="50800"/>
              <a:lstStyle/>
              <a:p>
                <a:pPr algn="ctr">
                  <a:lnSpc>
                    <a:spcPts val="2660"/>
                  </a:lnSpc>
                </a:pPr>
              </a:p>
            </p:txBody>
          </p:sp>
        </p:grpSp>
        <p:grpSp>
          <p:nvGrpSpPr>
            <p:cNvPr name="Group 191" id="191"/>
            <p:cNvGrpSpPr/>
            <p:nvPr/>
          </p:nvGrpSpPr>
          <p:grpSpPr>
            <a:xfrm rot="0">
              <a:off x="1503762" y="256057"/>
              <a:ext cx="37532" cy="642185"/>
              <a:chOff x="0" y="0"/>
              <a:chExt cx="55199" cy="944467"/>
            </a:xfrm>
          </p:grpSpPr>
          <p:sp>
            <p:nvSpPr>
              <p:cNvPr name="Freeform 192" id="192"/>
              <p:cNvSpPr/>
              <p:nvPr/>
            </p:nvSpPr>
            <p:spPr>
              <a:xfrm flipH="false" flipV="false" rot="0">
                <a:off x="0" y="0"/>
                <a:ext cx="55199" cy="944467"/>
              </a:xfrm>
              <a:custGeom>
                <a:avLst/>
                <a:gdLst/>
                <a:ahLst/>
                <a:cxnLst/>
                <a:rect r="r" b="b" t="t" l="l"/>
                <a:pathLst>
                  <a:path h="944467" w="55199">
                    <a:moveTo>
                      <a:pt x="0" y="0"/>
                    </a:moveTo>
                    <a:lnTo>
                      <a:pt x="55199" y="0"/>
                    </a:lnTo>
                    <a:lnTo>
                      <a:pt x="55199" y="944467"/>
                    </a:lnTo>
                    <a:lnTo>
                      <a:pt x="0" y="944467"/>
                    </a:lnTo>
                    <a:close/>
                  </a:path>
                </a:pathLst>
              </a:custGeom>
              <a:gradFill rotWithShape="true">
                <a:gsLst>
                  <a:gs pos="0">
                    <a:srgbClr val="3C67BF">
                      <a:alpha val="100000"/>
                    </a:srgbClr>
                  </a:gs>
                  <a:gs pos="100000">
                    <a:srgbClr val="FFA81B">
                      <a:alpha val="100000"/>
                    </a:srgbClr>
                  </a:gs>
                </a:gsLst>
                <a:lin ang="0"/>
              </a:gradFill>
            </p:spPr>
          </p:sp>
          <p:sp>
            <p:nvSpPr>
              <p:cNvPr name="TextBox 193" id="193"/>
              <p:cNvSpPr txBox="true"/>
              <p:nvPr/>
            </p:nvSpPr>
            <p:spPr>
              <a:xfrm>
                <a:off x="0" y="-38100"/>
                <a:ext cx="55199" cy="982567"/>
              </a:xfrm>
              <a:prstGeom prst="rect">
                <a:avLst/>
              </a:prstGeom>
            </p:spPr>
            <p:txBody>
              <a:bodyPr anchor="ctr" rtlCol="false" tIns="50800" lIns="50800" bIns="50800" rIns="50800"/>
              <a:lstStyle/>
              <a:p>
                <a:pPr algn="ctr">
                  <a:lnSpc>
                    <a:spcPts val="2660"/>
                  </a:lnSpc>
                </a:pPr>
              </a:p>
            </p:txBody>
          </p:sp>
        </p:grpSp>
        <p:grpSp>
          <p:nvGrpSpPr>
            <p:cNvPr name="Group 194" id="194"/>
            <p:cNvGrpSpPr/>
            <p:nvPr/>
          </p:nvGrpSpPr>
          <p:grpSpPr>
            <a:xfrm rot="7717522">
              <a:off x="1466529" y="234462"/>
              <a:ext cx="64253" cy="57818"/>
              <a:chOff x="0" y="0"/>
              <a:chExt cx="94497" cy="85034"/>
            </a:xfrm>
          </p:grpSpPr>
          <p:sp>
            <p:nvSpPr>
              <p:cNvPr name="Freeform 195" id="195"/>
              <p:cNvSpPr/>
              <p:nvPr/>
            </p:nvSpPr>
            <p:spPr>
              <a:xfrm flipH="false" flipV="false" rot="0">
                <a:off x="0" y="0"/>
                <a:ext cx="94497" cy="85034"/>
              </a:xfrm>
              <a:custGeom>
                <a:avLst/>
                <a:gdLst/>
                <a:ahLst/>
                <a:cxnLst/>
                <a:rect r="r" b="b" t="t" l="l"/>
                <a:pathLst>
                  <a:path h="85034" w="94497">
                    <a:moveTo>
                      <a:pt x="0" y="0"/>
                    </a:moveTo>
                    <a:lnTo>
                      <a:pt x="94497" y="0"/>
                    </a:lnTo>
                    <a:lnTo>
                      <a:pt x="94497" y="85034"/>
                    </a:lnTo>
                    <a:lnTo>
                      <a:pt x="0" y="85034"/>
                    </a:lnTo>
                    <a:close/>
                  </a:path>
                </a:pathLst>
              </a:custGeom>
              <a:gradFill rotWithShape="true">
                <a:gsLst>
                  <a:gs pos="0">
                    <a:srgbClr val="3C67BF">
                      <a:alpha val="100000"/>
                    </a:srgbClr>
                  </a:gs>
                  <a:gs pos="100000">
                    <a:srgbClr val="FFA81B">
                      <a:alpha val="100000"/>
                    </a:srgbClr>
                  </a:gs>
                </a:gsLst>
                <a:lin ang="0"/>
              </a:gradFill>
            </p:spPr>
          </p:sp>
          <p:sp>
            <p:nvSpPr>
              <p:cNvPr name="TextBox 196" id="196"/>
              <p:cNvSpPr txBox="true"/>
              <p:nvPr/>
            </p:nvSpPr>
            <p:spPr>
              <a:xfrm>
                <a:off x="0" y="-38100"/>
                <a:ext cx="94497" cy="123134"/>
              </a:xfrm>
              <a:prstGeom prst="rect">
                <a:avLst/>
              </a:prstGeom>
            </p:spPr>
            <p:txBody>
              <a:bodyPr anchor="ctr" rtlCol="false" tIns="50800" lIns="50800" bIns="50800" rIns="50800"/>
              <a:lstStyle/>
              <a:p>
                <a:pPr algn="ctr">
                  <a:lnSpc>
                    <a:spcPts val="2660"/>
                  </a:lnSpc>
                </a:pPr>
              </a:p>
            </p:txBody>
          </p:sp>
        </p:grpSp>
        <p:grpSp>
          <p:nvGrpSpPr>
            <p:cNvPr name="Group 197" id="197"/>
            <p:cNvGrpSpPr/>
            <p:nvPr/>
          </p:nvGrpSpPr>
          <p:grpSpPr>
            <a:xfrm rot="0">
              <a:off x="1285034" y="192206"/>
              <a:ext cx="52133" cy="627690"/>
              <a:chOff x="0" y="0"/>
              <a:chExt cx="76672" cy="923149"/>
            </a:xfrm>
          </p:grpSpPr>
          <p:sp>
            <p:nvSpPr>
              <p:cNvPr name="Freeform 198" id="198"/>
              <p:cNvSpPr/>
              <p:nvPr/>
            </p:nvSpPr>
            <p:spPr>
              <a:xfrm flipH="false" flipV="false" rot="0">
                <a:off x="0" y="0"/>
                <a:ext cx="76672" cy="923149"/>
              </a:xfrm>
              <a:custGeom>
                <a:avLst/>
                <a:gdLst/>
                <a:ahLst/>
                <a:cxnLst/>
                <a:rect r="r" b="b" t="t" l="l"/>
                <a:pathLst>
                  <a:path h="923149" w="76672">
                    <a:moveTo>
                      <a:pt x="0" y="0"/>
                    </a:moveTo>
                    <a:lnTo>
                      <a:pt x="76672" y="0"/>
                    </a:lnTo>
                    <a:lnTo>
                      <a:pt x="76672" y="923149"/>
                    </a:lnTo>
                    <a:lnTo>
                      <a:pt x="0" y="923149"/>
                    </a:lnTo>
                    <a:close/>
                  </a:path>
                </a:pathLst>
              </a:custGeom>
              <a:gradFill rotWithShape="true">
                <a:gsLst>
                  <a:gs pos="0">
                    <a:srgbClr val="3C67BF">
                      <a:alpha val="100000"/>
                    </a:srgbClr>
                  </a:gs>
                  <a:gs pos="100000">
                    <a:srgbClr val="FFA81B">
                      <a:alpha val="100000"/>
                    </a:srgbClr>
                  </a:gs>
                </a:gsLst>
                <a:lin ang="0"/>
              </a:gradFill>
            </p:spPr>
          </p:sp>
          <p:sp>
            <p:nvSpPr>
              <p:cNvPr name="TextBox 199" id="199"/>
              <p:cNvSpPr txBox="true"/>
              <p:nvPr/>
            </p:nvSpPr>
            <p:spPr>
              <a:xfrm>
                <a:off x="0" y="-38100"/>
                <a:ext cx="76672" cy="961249"/>
              </a:xfrm>
              <a:prstGeom prst="rect">
                <a:avLst/>
              </a:prstGeom>
            </p:spPr>
            <p:txBody>
              <a:bodyPr anchor="ctr" rtlCol="false" tIns="50800" lIns="50800" bIns="50800" rIns="50800"/>
              <a:lstStyle/>
              <a:p>
                <a:pPr algn="ctr">
                  <a:lnSpc>
                    <a:spcPts val="2660"/>
                  </a:lnSpc>
                </a:pPr>
              </a:p>
            </p:txBody>
          </p:sp>
        </p:grpSp>
        <p:grpSp>
          <p:nvGrpSpPr>
            <p:cNvPr name="Group 200" id="200"/>
            <p:cNvGrpSpPr/>
            <p:nvPr/>
          </p:nvGrpSpPr>
          <p:grpSpPr>
            <a:xfrm rot="0">
              <a:off x="1332989" y="177711"/>
              <a:ext cx="37532" cy="642185"/>
              <a:chOff x="0" y="0"/>
              <a:chExt cx="55199" cy="944467"/>
            </a:xfrm>
          </p:grpSpPr>
          <p:sp>
            <p:nvSpPr>
              <p:cNvPr name="Freeform 201" id="201"/>
              <p:cNvSpPr/>
              <p:nvPr/>
            </p:nvSpPr>
            <p:spPr>
              <a:xfrm flipH="false" flipV="false" rot="0">
                <a:off x="0" y="0"/>
                <a:ext cx="55199" cy="944467"/>
              </a:xfrm>
              <a:custGeom>
                <a:avLst/>
                <a:gdLst/>
                <a:ahLst/>
                <a:cxnLst/>
                <a:rect r="r" b="b" t="t" l="l"/>
                <a:pathLst>
                  <a:path h="944467" w="55199">
                    <a:moveTo>
                      <a:pt x="0" y="0"/>
                    </a:moveTo>
                    <a:lnTo>
                      <a:pt x="55199" y="0"/>
                    </a:lnTo>
                    <a:lnTo>
                      <a:pt x="55199" y="944467"/>
                    </a:lnTo>
                    <a:lnTo>
                      <a:pt x="0" y="944467"/>
                    </a:lnTo>
                    <a:close/>
                  </a:path>
                </a:pathLst>
              </a:custGeom>
              <a:gradFill rotWithShape="true">
                <a:gsLst>
                  <a:gs pos="0">
                    <a:srgbClr val="3C67BF">
                      <a:alpha val="100000"/>
                    </a:srgbClr>
                  </a:gs>
                  <a:gs pos="100000">
                    <a:srgbClr val="FFA81B">
                      <a:alpha val="100000"/>
                    </a:srgbClr>
                  </a:gs>
                </a:gsLst>
                <a:lin ang="0"/>
              </a:gradFill>
            </p:spPr>
          </p:sp>
          <p:sp>
            <p:nvSpPr>
              <p:cNvPr name="TextBox 202" id="202"/>
              <p:cNvSpPr txBox="true"/>
              <p:nvPr/>
            </p:nvSpPr>
            <p:spPr>
              <a:xfrm>
                <a:off x="0" y="-38100"/>
                <a:ext cx="55199" cy="982567"/>
              </a:xfrm>
              <a:prstGeom prst="rect">
                <a:avLst/>
              </a:prstGeom>
            </p:spPr>
            <p:txBody>
              <a:bodyPr anchor="ctr" rtlCol="false" tIns="50800" lIns="50800" bIns="50800" rIns="50800"/>
              <a:lstStyle/>
              <a:p>
                <a:pPr algn="ctr">
                  <a:lnSpc>
                    <a:spcPts val="2660"/>
                  </a:lnSpc>
                </a:pPr>
              </a:p>
            </p:txBody>
          </p:sp>
        </p:grpSp>
        <p:grpSp>
          <p:nvGrpSpPr>
            <p:cNvPr name="Group 203" id="203"/>
            <p:cNvGrpSpPr/>
            <p:nvPr/>
          </p:nvGrpSpPr>
          <p:grpSpPr>
            <a:xfrm rot="7717522">
              <a:off x="1295755" y="156116"/>
              <a:ext cx="64253" cy="57818"/>
              <a:chOff x="0" y="0"/>
              <a:chExt cx="94497" cy="85034"/>
            </a:xfrm>
          </p:grpSpPr>
          <p:sp>
            <p:nvSpPr>
              <p:cNvPr name="Freeform 204" id="204"/>
              <p:cNvSpPr/>
              <p:nvPr/>
            </p:nvSpPr>
            <p:spPr>
              <a:xfrm flipH="false" flipV="false" rot="0">
                <a:off x="0" y="0"/>
                <a:ext cx="94497" cy="85034"/>
              </a:xfrm>
              <a:custGeom>
                <a:avLst/>
                <a:gdLst/>
                <a:ahLst/>
                <a:cxnLst/>
                <a:rect r="r" b="b" t="t" l="l"/>
                <a:pathLst>
                  <a:path h="85034" w="94497">
                    <a:moveTo>
                      <a:pt x="0" y="0"/>
                    </a:moveTo>
                    <a:lnTo>
                      <a:pt x="94497" y="0"/>
                    </a:lnTo>
                    <a:lnTo>
                      <a:pt x="94497" y="85034"/>
                    </a:lnTo>
                    <a:lnTo>
                      <a:pt x="0" y="85034"/>
                    </a:lnTo>
                    <a:close/>
                  </a:path>
                </a:pathLst>
              </a:custGeom>
              <a:gradFill rotWithShape="true">
                <a:gsLst>
                  <a:gs pos="0">
                    <a:srgbClr val="3C67BF">
                      <a:alpha val="100000"/>
                    </a:srgbClr>
                  </a:gs>
                  <a:gs pos="100000">
                    <a:srgbClr val="FFA81B">
                      <a:alpha val="100000"/>
                    </a:srgbClr>
                  </a:gs>
                </a:gsLst>
                <a:lin ang="0"/>
              </a:gradFill>
            </p:spPr>
          </p:sp>
          <p:sp>
            <p:nvSpPr>
              <p:cNvPr name="TextBox 205" id="205"/>
              <p:cNvSpPr txBox="true"/>
              <p:nvPr/>
            </p:nvSpPr>
            <p:spPr>
              <a:xfrm>
                <a:off x="0" y="-38100"/>
                <a:ext cx="94497" cy="123134"/>
              </a:xfrm>
              <a:prstGeom prst="rect">
                <a:avLst/>
              </a:prstGeom>
            </p:spPr>
            <p:txBody>
              <a:bodyPr anchor="ctr" rtlCol="false" tIns="50800" lIns="50800" bIns="50800" rIns="50800"/>
              <a:lstStyle/>
              <a:p>
                <a:pPr algn="ctr">
                  <a:lnSpc>
                    <a:spcPts val="2660"/>
                  </a:lnSpc>
                </a:pPr>
              </a:p>
            </p:txBody>
          </p:sp>
        </p:grpSp>
        <p:grpSp>
          <p:nvGrpSpPr>
            <p:cNvPr name="Group 206" id="206"/>
            <p:cNvGrpSpPr/>
            <p:nvPr/>
          </p:nvGrpSpPr>
          <p:grpSpPr>
            <a:xfrm rot="0">
              <a:off x="1541294" y="332552"/>
              <a:ext cx="46226" cy="529860"/>
              <a:chOff x="0" y="0"/>
              <a:chExt cx="67985" cy="779270"/>
            </a:xfrm>
          </p:grpSpPr>
          <p:sp>
            <p:nvSpPr>
              <p:cNvPr name="Freeform 207" id="207"/>
              <p:cNvSpPr/>
              <p:nvPr/>
            </p:nvSpPr>
            <p:spPr>
              <a:xfrm flipH="false" flipV="false" rot="0">
                <a:off x="0" y="0"/>
                <a:ext cx="67985" cy="779270"/>
              </a:xfrm>
              <a:custGeom>
                <a:avLst/>
                <a:gdLst/>
                <a:ahLst/>
                <a:cxnLst/>
                <a:rect r="r" b="b" t="t" l="l"/>
                <a:pathLst>
                  <a:path h="779270" w="67985">
                    <a:moveTo>
                      <a:pt x="0" y="0"/>
                    </a:moveTo>
                    <a:lnTo>
                      <a:pt x="67985" y="0"/>
                    </a:lnTo>
                    <a:lnTo>
                      <a:pt x="67985" y="779270"/>
                    </a:lnTo>
                    <a:lnTo>
                      <a:pt x="0" y="779270"/>
                    </a:lnTo>
                    <a:close/>
                  </a:path>
                </a:pathLst>
              </a:custGeom>
              <a:gradFill rotWithShape="true">
                <a:gsLst>
                  <a:gs pos="0">
                    <a:srgbClr val="3C67BF">
                      <a:alpha val="100000"/>
                    </a:srgbClr>
                  </a:gs>
                  <a:gs pos="100000">
                    <a:srgbClr val="FFA81B">
                      <a:alpha val="100000"/>
                    </a:srgbClr>
                  </a:gs>
                </a:gsLst>
                <a:lin ang="0"/>
              </a:gradFill>
            </p:spPr>
          </p:sp>
          <p:sp>
            <p:nvSpPr>
              <p:cNvPr name="TextBox 208" id="208"/>
              <p:cNvSpPr txBox="true"/>
              <p:nvPr/>
            </p:nvSpPr>
            <p:spPr>
              <a:xfrm>
                <a:off x="0" y="-38100"/>
                <a:ext cx="67985" cy="817370"/>
              </a:xfrm>
              <a:prstGeom prst="rect">
                <a:avLst/>
              </a:prstGeom>
            </p:spPr>
            <p:txBody>
              <a:bodyPr anchor="ctr" rtlCol="false" tIns="50800" lIns="50800" bIns="50800" rIns="50800"/>
              <a:lstStyle/>
              <a:p>
                <a:pPr algn="ctr">
                  <a:lnSpc>
                    <a:spcPts val="2660"/>
                  </a:lnSpc>
                </a:pPr>
              </a:p>
            </p:txBody>
          </p:sp>
        </p:grpSp>
        <p:grpSp>
          <p:nvGrpSpPr>
            <p:cNvPr name="Group 209" id="209"/>
            <p:cNvGrpSpPr/>
            <p:nvPr/>
          </p:nvGrpSpPr>
          <p:grpSpPr>
            <a:xfrm rot="0">
              <a:off x="1583343" y="332552"/>
              <a:ext cx="31834" cy="529860"/>
              <a:chOff x="0" y="0"/>
              <a:chExt cx="46819" cy="779270"/>
            </a:xfrm>
          </p:grpSpPr>
          <p:sp>
            <p:nvSpPr>
              <p:cNvPr name="Freeform 210" id="210"/>
              <p:cNvSpPr/>
              <p:nvPr/>
            </p:nvSpPr>
            <p:spPr>
              <a:xfrm flipH="false" flipV="false" rot="0">
                <a:off x="0" y="0"/>
                <a:ext cx="46819" cy="779270"/>
              </a:xfrm>
              <a:custGeom>
                <a:avLst/>
                <a:gdLst/>
                <a:ahLst/>
                <a:cxnLst/>
                <a:rect r="r" b="b" t="t" l="l"/>
                <a:pathLst>
                  <a:path h="779270" w="46819">
                    <a:moveTo>
                      <a:pt x="0" y="0"/>
                    </a:moveTo>
                    <a:lnTo>
                      <a:pt x="46819" y="0"/>
                    </a:lnTo>
                    <a:lnTo>
                      <a:pt x="46819" y="779270"/>
                    </a:lnTo>
                    <a:lnTo>
                      <a:pt x="0" y="779270"/>
                    </a:lnTo>
                    <a:close/>
                  </a:path>
                </a:pathLst>
              </a:custGeom>
              <a:gradFill rotWithShape="true">
                <a:gsLst>
                  <a:gs pos="0">
                    <a:srgbClr val="3C67BF">
                      <a:alpha val="100000"/>
                    </a:srgbClr>
                  </a:gs>
                  <a:gs pos="100000">
                    <a:srgbClr val="FFA81B">
                      <a:alpha val="100000"/>
                    </a:srgbClr>
                  </a:gs>
                </a:gsLst>
                <a:lin ang="0"/>
              </a:gradFill>
            </p:spPr>
          </p:sp>
          <p:sp>
            <p:nvSpPr>
              <p:cNvPr name="TextBox 211" id="211"/>
              <p:cNvSpPr txBox="true"/>
              <p:nvPr/>
            </p:nvSpPr>
            <p:spPr>
              <a:xfrm>
                <a:off x="0" y="-38100"/>
                <a:ext cx="46819" cy="817370"/>
              </a:xfrm>
              <a:prstGeom prst="rect">
                <a:avLst/>
              </a:prstGeom>
            </p:spPr>
            <p:txBody>
              <a:bodyPr anchor="ctr" rtlCol="false" tIns="50800" lIns="50800" bIns="50800" rIns="50800"/>
              <a:lstStyle/>
              <a:p>
                <a:pPr algn="ctr">
                  <a:lnSpc>
                    <a:spcPts val="2660"/>
                  </a:lnSpc>
                </a:pPr>
              </a:p>
            </p:txBody>
          </p:sp>
        </p:grpSp>
        <p:grpSp>
          <p:nvGrpSpPr>
            <p:cNvPr name="Group 212" id="212"/>
            <p:cNvGrpSpPr/>
            <p:nvPr/>
          </p:nvGrpSpPr>
          <p:grpSpPr>
            <a:xfrm rot="7717522">
              <a:off x="1555237" y="303564"/>
              <a:ext cx="45997" cy="57818"/>
              <a:chOff x="0" y="0"/>
              <a:chExt cx="67649" cy="85034"/>
            </a:xfrm>
          </p:grpSpPr>
          <p:sp>
            <p:nvSpPr>
              <p:cNvPr name="Freeform 213" id="213"/>
              <p:cNvSpPr/>
              <p:nvPr/>
            </p:nvSpPr>
            <p:spPr>
              <a:xfrm flipH="false" flipV="false" rot="0">
                <a:off x="0" y="0"/>
                <a:ext cx="67649" cy="85034"/>
              </a:xfrm>
              <a:custGeom>
                <a:avLst/>
                <a:gdLst/>
                <a:ahLst/>
                <a:cxnLst/>
                <a:rect r="r" b="b" t="t" l="l"/>
                <a:pathLst>
                  <a:path h="85034" w="67649">
                    <a:moveTo>
                      <a:pt x="0" y="0"/>
                    </a:moveTo>
                    <a:lnTo>
                      <a:pt x="67649" y="0"/>
                    </a:lnTo>
                    <a:lnTo>
                      <a:pt x="67649" y="85034"/>
                    </a:lnTo>
                    <a:lnTo>
                      <a:pt x="0" y="85034"/>
                    </a:lnTo>
                    <a:close/>
                  </a:path>
                </a:pathLst>
              </a:custGeom>
              <a:gradFill rotWithShape="true">
                <a:gsLst>
                  <a:gs pos="0">
                    <a:srgbClr val="3C67BF">
                      <a:alpha val="100000"/>
                    </a:srgbClr>
                  </a:gs>
                  <a:gs pos="100000">
                    <a:srgbClr val="FFA81B">
                      <a:alpha val="100000"/>
                    </a:srgbClr>
                  </a:gs>
                </a:gsLst>
                <a:lin ang="0"/>
              </a:gradFill>
            </p:spPr>
          </p:sp>
          <p:sp>
            <p:nvSpPr>
              <p:cNvPr name="TextBox 214" id="214"/>
              <p:cNvSpPr txBox="true"/>
              <p:nvPr/>
            </p:nvSpPr>
            <p:spPr>
              <a:xfrm>
                <a:off x="0" y="-38100"/>
                <a:ext cx="67649" cy="123134"/>
              </a:xfrm>
              <a:prstGeom prst="rect">
                <a:avLst/>
              </a:prstGeom>
            </p:spPr>
            <p:txBody>
              <a:bodyPr anchor="ctr" rtlCol="false" tIns="50800" lIns="50800" bIns="50800" rIns="50800"/>
              <a:lstStyle/>
              <a:p>
                <a:pPr algn="ctr">
                  <a:lnSpc>
                    <a:spcPts val="2660"/>
                  </a:lnSpc>
                </a:pPr>
              </a:p>
            </p:txBody>
          </p:sp>
        </p:grpSp>
        <p:grpSp>
          <p:nvGrpSpPr>
            <p:cNvPr name="Group 215" id="215"/>
            <p:cNvGrpSpPr/>
            <p:nvPr/>
          </p:nvGrpSpPr>
          <p:grpSpPr>
            <a:xfrm rot="0">
              <a:off x="1615177" y="256318"/>
              <a:ext cx="46226" cy="529860"/>
              <a:chOff x="0" y="0"/>
              <a:chExt cx="67985" cy="779270"/>
            </a:xfrm>
          </p:grpSpPr>
          <p:sp>
            <p:nvSpPr>
              <p:cNvPr name="Freeform 216" id="216"/>
              <p:cNvSpPr/>
              <p:nvPr/>
            </p:nvSpPr>
            <p:spPr>
              <a:xfrm flipH="false" flipV="false" rot="0">
                <a:off x="0" y="0"/>
                <a:ext cx="67985" cy="779270"/>
              </a:xfrm>
              <a:custGeom>
                <a:avLst/>
                <a:gdLst/>
                <a:ahLst/>
                <a:cxnLst/>
                <a:rect r="r" b="b" t="t" l="l"/>
                <a:pathLst>
                  <a:path h="779270" w="67985">
                    <a:moveTo>
                      <a:pt x="0" y="0"/>
                    </a:moveTo>
                    <a:lnTo>
                      <a:pt x="67985" y="0"/>
                    </a:lnTo>
                    <a:lnTo>
                      <a:pt x="67985" y="779270"/>
                    </a:lnTo>
                    <a:lnTo>
                      <a:pt x="0" y="779270"/>
                    </a:lnTo>
                    <a:close/>
                  </a:path>
                </a:pathLst>
              </a:custGeom>
              <a:gradFill rotWithShape="true">
                <a:gsLst>
                  <a:gs pos="0">
                    <a:srgbClr val="3C67BF">
                      <a:alpha val="100000"/>
                    </a:srgbClr>
                  </a:gs>
                  <a:gs pos="100000">
                    <a:srgbClr val="FFA81B">
                      <a:alpha val="100000"/>
                    </a:srgbClr>
                  </a:gs>
                </a:gsLst>
                <a:lin ang="0"/>
              </a:gradFill>
            </p:spPr>
          </p:sp>
          <p:sp>
            <p:nvSpPr>
              <p:cNvPr name="TextBox 217" id="217"/>
              <p:cNvSpPr txBox="true"/>
              <p:nvPr/>
            </p:nvSpPr>
            <p:spPr>
              <a:xfrm>
                <a:off x="0" y="-38100"/>
                <a:ext cx="67985" cy="817370"/>
              </a:xfrm>
              <a:prstGeom prst="rect">
                <a:avLst/>
              </a:prstGeom>
            </p:spPr>
            <p:txBody>
              <a:bodyPr anchor="ctr" rtlCol="false" tIns="50800" lIns="50800" bIns="50800" rIns="50800"/>
              <a:lstStyle/>
              <a:p>
                <a:pPr algn="ctr">
                  <a:lnSpc>
                    <a:spcPts val="2660"/>
                  </a:lnSpc>
                </a:pPr>
              </a:p>
            </p:txBody>
          </p:sp>
        </p:grpSp>
        <p:grpSp>
          <p:nvGrpSpPr>
            <p:cNvPr name="Group 218" id="218"/>
            <p:cNvGrpSpPr/>
            <p:nvPr/>
          </p:nvGrpSpPr>
          <p:grpSpPr>
            <a:xfrm rot="0">
              <a:off x="1657226" y="256318"/>
              <a:ext cx="31834" cy="529860"/>
              <a:chOff x="0" y="0"/>
              <a:chExt cx="46819" cy="779270"/>
            </a:xfrm>
          </p:grpSpPr>
          <p:sp>
            <p:nvSpPr>
              <p:cNvPr name="Freeform 219" id="219"/>
              <p:cNvSpPr/>
              <p:nvPr/>
            </p:nvSpPr>
            <p:spPr>
              <a:xfrm flipH="false" flipV="false" rot="0">
                <a:off x="0" y="0"/>
                <a:ext cx="46819" cy="779270"/>
              </a:xfrm>
              <a:custGeom>
                <a:avLst/>
                <a:gdLst/>
                <a:ahLst/>
                <a:cxnLst/>
                <a:rect r="r" b="b" t="t" l="l"/>
                <a:pathLst>
                  <a:path h="779270" w="46819">
                    <a:moveTo>
                      <a:pt x="0" y="0"/>
                    </a:moveTo>
                    <a:lnTo>
                      <a:pt x="46819" y="0"/>
                    </a:lnTo>
                    <a:lnTo>
                      <a:pt x="46819" y="779270"/>
                    </a:lnTo>
                    <a:lnTo>
                      <a:pt x="0" y="779270"/>
                    </a:lnTo>
                    <a:close/>
                  </a:path>
                </a:pathLst>
              </a:custGeom>
              <a:gradFill rotWithShape="true">
                <a:gsLst>
                  <a:gs pos="0">
                    <a:srgbClr val="3C67BF">
                      <a:alpha val="100000"/>
                    </a:srgbClr>
                  </a:gs>
                  <a:gs pos="100000">
                    <a:srgbClr val="FFA81B">
                      <a:alpha val="100000"/>
                    </a:srgbClr>
                  </a:gs>
                </a:gsLst>
                <a:lin ang="0"/>
              </a:gradFill>
            </p:spPr>
          </p:sp>
          <p:sp>
            <p:nvSpPr>
              <p:cNvPr name="TextBox 220" id="220"/>
              <p:cNvSpPr txBox="true"/>
              <p:nvPr/>
            </p:nvSpPr>
            <p:spPr>
              <a:xfrm>
                <a:off x="0" y="-38100"/>
                <a:ext cx="46819" cy="817370"/>
              </a:xfrm>
              <a:prstGeom prst="rect">
                <a:avLst/>
              </a:prstGeom>
            </p:spPr>
            <p:txBody>
              <a:bodyPr anchor="ctr" rtlCol="false" tIns="50800" lIns="50800" bIns="50800" rIns="50800"/>
              <a:lstStyle/>
              <a:p>
                <a:pPr algn="ctr">
                  <a:lnSpc>
                    <a:spcPts val="2660"/>
                  </a:lnSpc>
                </a:pPr>
              </a:p>
            </p:txBody>
          </p:sp>
        </p:grpSp>
        <p:grpSp>
          <p:nvGrpSpPr>
            <p:cNvPr name="Group 221" id="221"/>
            <p:cNvGrpSpPr/>
            <p:nvPr/>
          </p:nvGrpSpPr>
          <p:grpSpPr>
            <a:xfrm rot="7717522">
              <a:off x="1629120" y="227331"/>
              <a:ext cx="45997" cy="57818"/>
              <a:chOff x="0" y="0"/>
              <a:chExt cx="67649" cy="85034"/>
            </a:xfrm>
          </p:grpSpPr>
          <p:sp>
            <p:nvSpPr>
              <p:cNvPr name="Freeform 222" id="222"/>
              <p:cNvSpPr/>
              <p:nvPr/>
            </p:nvSpPr>
            <p:spPr>
              <a:xfrm flipH="false" flipV="false" rot="0">
                <a:off x="0" y="0"/>
                <a:ext cx="67649" cy="85034"/>
              </a:xfrm>
              <a:custGeom>
                <a:avLst/>
                <a:gdLst/>
                <a:ahLst/>
                <a:cxnLst/>
                <a:rect r="r" b="b" t="t" l="l"/>
                <a:pathLst>
                  <a:path h="85034" w="67649">
                    <a:moveTo>
                      <a:pt x="0" y="0"/>
                    </a:moveTo>
                    <a:lnTo>
                      <a:pt x="67649" y="0"/>
                    </a:lnTo>
                    <a:lnTo>
                      <a:pt x="67649" y="85034"/>
                    </a:lnTo>
                    <a:lnTo>
                      <a:pt x="0" y="85034"/>
                    </a:lnTo>
                    <a:close/>
                  </a:path>
                </a:pathLst>
              </a:custGeom>
              <a:gradFill rotWithShape="true">
                <a:gsLst>
                  <a:gs pos="0">
                    <a:srgbClr val="3C67BF">
                      <a:alpha val="100000"/>
                    </a:srgbClr>
                  </a:gs>
                  <a:gs pos="100000">
                    <a:srgbClr val="FFA81B">
                      <a:alpha val="100000"/>
                    </a:srgbClr>
                  </a:gs>
                </a:gsLst>
                <a:lin ang="0"/>
              </a:gradFill>
            </p:spPr>
          </p:sp>
          <p:sp>
            <p:nvSpPr>
              <p:cNvPr name="TextBox 223" id="223"/>
              <p:cNvSpPr txBox="true"/>
              <p:nvPr/>
            </p:nvSpPr>
            <p:spPr>
              <a:xfrm>
                <a:off x="0" y="-38100"/>
                <a:ext cx="67649" cy="123134"/>
              </a:xfrm>
              <a:prstGeom prst="rect">
                <a:avLst/>
              </a:prstGeom>
            </p:spPr>
            <p:txBody>
              <a:bodyPr anchor="ctr" rtlCol="false" tIns="50800" lIns="50800" bIns="50800" rIns="50800"/>
              <a:lstStyle/>
              <a:p>
                <a:pPr algn="ctr">
                  <a:lnSpc>
                    <a:spcPts val="2660"/>
                  </a:lnSpc>
                </a:pPr>
              </a:p>
            </p:txBody>
          </p:sp>
        </p:grpSp>
        <p:grpSp>
          <p:nvGrpSpPr>
            <p:cNvPr name="Group 224" id="224"/>
            <p:cNvGrpSpPr/>
            <p:nvPr/>
          </p:nvGrpSpPr>
          <p:grpSpPr>
            <a:xfrm rot="0">
              <a:off x="1689060" y="290036"/>
              <a:ext cx="46226" cy="529860"/>
              <a:chOff x="0" y="0"/>
              <a:chExt cx="67985" cy="779270"/>
            </a:xfrm>
          </p:grpSpPr>
          <p:sp>
            <p:nvSpPr>
              <p:cNvPr name="Freeform 225" id="225"/>
              <p:cNvSpPr/>
              <p:nvPr/>
            </p:nvSpPr>
            <p:spPr>
              <a:xfrm flipH="false" flipV="false" rot="0">
                <a:off x="0" y="0"/>
                <a:ext cx="67985" cy="779270"/>
              </a:xfrm>
              <a:custGeom>
                <a:avLst/>
                <a:gdLst/>
                <a:ahLst/>
                <a:cxnLst/>
                <a:rect r="r" b="b" t="t" l="l"/>
                <a:pathLst>
                  <a:path h="779270" w="67985">
                    <a:moveTo>
                      <a:pt x="0" y="0"/>
                    </a:moveTo>
                    <a:lnTo>
                      <a:pt x="67985" y="0"/>
                    </a:lnTo>
                    <a:lnTo>
                      <a:pt x="67985" y="779270"/>
                    </a:lnTo>
                    <a:lnTo>
                      <a:pt x="0" y="779270"/>
                    </a:lnTo>
                    <a:close/>
                  </a:path>
                </a:pathLst>
              </a:custGeom>
              <a:gradFill rotWithShape="true">
                <a:gsLst>
                  <a:gs pos="0">
                    <a:srgbClr val="3C67BF">
                      <a:alpha val="100000"/>
                    </a:srgbClr>
                  </a:gs>
                  <a:gs pos="100000">
                    <a:srgbClr val="FFA81B">
                      <a:alpha val="100000"/>
                    </a:srgbClr>
                  </a:gs>
                </a:gsLst>
                <a:lin ang="0"/>
              </a:gradFill>
            </p:spPr>
          </p:sp>
          <p:sp>
            <p:nvSpPr>
              <p:cNvPr name="TextBox 226" id="226"/>
              <p:cNvSpPr txBox="true"/>
              <p:nvPr/>
            </p:nvSpPr>
            <p:spPr>
              <a:xfrm>
                <a:off x="0" y="-38100"/>
                <a:ext cx="67985" cy="817370"/>
              </a:xfrm>
              <a:prstGeom prst="rect">
                <a:avLst/>
              </a:prstGeom>
            </p:spPr>
            <p:txBody>
              <a:bodyPr anchor="ctr" rtlCol="false" tIns="50800" lIns="50800" bIns="50800" rIns="50800"/>
              <a:lstStyle/>
              <a:p>
                <a:pPr algn="ctr">
                  <a:lnSpc>
                    <a:spcPts val="2660"/>
                  </a:lnSpc>
                </a:pPr>
              </a:p>
            </p:txBody>
          </p:sp>
        </p:grpSp>
        <p:grpSp>
          <p:nvGrpSpPr>
            <p:cNvPr name="Group 227" id="227"/>
            <p:cNvGrpSpPr/>
            <p:nvPr/>
          </p:nvGrpSpPr>
          <p:grpSpPr>
            <a:xfrm rot="0">
              <a:off x="1731109" y="290036"/>
              <a:ext cx="31834" cy="529860"/>
              <a:chOff x="0" y="0"/>
              <a:chExt cx="46819" cy="779270"/>
            </a:xfrm>
          </p:grpSpPr>
          <p:sp>
            <p:nvSpPr>
              <p:cNvPr name="Freeform 228" id="228"/>
              <p:cNvSpPr/>
              <p:nvPr/>
            </p:nvSpPr>
            <p:spPr>
              <a:xfrm flipH="false" flipV="false" rot="0">
                <a:off x="0" y="0"/>
                <a:ext cx="46819" cy="779270"/>
              </a:xfrm>
              <a:custGeom>
                <a:avLst/>
                <a:gdLst/>
                <a:ahLst/>
                <a:cxnLst/>
                <a:rect r="r" b="b" t="t" l="l"/>
                <a:pathLst>
                  <a:path h="779270" w="46819">
                    <a:moveTo>
                      <a:pt x="0" y="0"/>
                    </a:moveTo>
                    <a:lnTo>
                      <a:pt x="46819" y="0"/>
                    </a:lnTo>
                    <a:lnTo>
                      <a:pt x="46819" y="779270"/>
                    </a:lnTo>
                    <a:lnTo>
                      <a:pt x="0" y="779270"/>
                    </a:lnTo>
                    <a:close/>
                  </a:path>
                </a:pathLst>
              </a:custGeom>
              <a:gradFill rotWithShape="true">
                <a:gsLst>
                  <a:gs pos="0">
                    <a:srgbClr val="3C67BF">
                      <a:alpha val="100000"/>
                    </a:srgbClr>
                  </a:gs>
                  <a:gs pos="100000">
                    <a:srgbClr val="FFA81B">
                      <a:alpha val="100000"/>
                    </a:srgbClr>
                  </a:gs>
                </a:gsLst>
                <a:lin ang="0"/>
              </a:gradFill>
            </p:spPr>
          </p:sp>
          <p:sp>
            <p:nvSpPr>
              <p:cNvPr name="TextBox 229" id="229"/>
              <p:cNvSpPr txBox="true"/>
              <p:nvPr/>
            </p:nvSpPr>
            <p:spPr>
              <a:xfrm>
                <a:off x="0" y="-38100"/>
                <a:ext cx="46819" cy="817370"/>
              </a:xfrm>
              <a:prstGeom prst="rect">
                <a:avLst/>
              </a:prstGeom>
            </p:spPr>
            <p:txBody>
              <a:bodyPr anchor="ctr" rtlCol="false" tIns="50800" lIns="50800" bIns="50800" rIns="50800"/>
              <a:lstStyle/>
              <a:p>
                <a:pPr algn="ctr">
                  <a:lnSpc>
                    <a:spcPts val="2660"/>
                  </a:lnSpc>
                </a:pPr>
              </a:p>
            </p:txBody>
          </p:sp>
        </p:grpSp>
        <p:grpSp>
          <p:nvGrpSpPr>
            <p:cNvPr name="Group 230" id="230"/>
            <p:cNvGrpSpPr/>
            <p:nvPr/>
          </p:nvGrpSpPr>
          <p:grpSpPr>
            <a:xfrm rot="7717522">
              <a:off x="1703003" y="261049"/>
              <a:ext cx="45997" cy="57818"/>
              <a:chOff x="0" y="0"/>
              <a:chExt cx="67649" cy="85034"/>
            </a:xfrm>
          </p:grpSpPr>
          <p:sp>
            <p:nvSpPr>
              <p:cNvPr name="Freeform 231" id="231"/>
              <p:cNvSpPr/>
              <p:nvPr/>
            </p:nvSpPr>
            <p:spPr>
              <a:xfrm flipH="false" flipV="false" rot="0">
                <a:off x="0" y="0"/>
                <a:ext cx="67649" cy="85034"/>
              </a:xfrm>
              <a:custGeom>
                <a:avLst/>
                <a:gdLst/>
                <a:ahLst/>
                <a:cxnLst/>
                <a:rect r="r" b="b" t="t" l="l"/>
                <a:pathLst>
                  <a:path h="85034" w="67649">
                    <a:moveTo>
                      <a:pt x="0" y="0"/>
                    </a:moveTo>
                    <a:lnTo>
                      <a:pt x="67649" y="0"/>
                    </a:lnTo>
                    <a:lnTo>
                      <a:pt x="67649" y="85034"/>
                    </a:lnTo>
                    <a:lnTo>
                      <a:pt x="0" y="85034"/>
                    </a:lnTo>
                    <a:close/>
                  </a:path>
                </a:pathLst>
              </a:custGeom>
              <a:gradFill rotWithShape="true">
                <a:gsLst>
                  <a:gs pos="0">
                    <a:srgbClr val="3C67BF">
                      <a:alpha val="100000"/>
                    </a:srgbClr>
                  </a:gs>
                  <a:gs pos="100000">
                    <a:srgbClr val="FFA81B">
                      <a:alpha val="100000"/>
                    </a:srgbClr>
                  </a:gs>
                </a:gsLst>
                <a:lin ang="0"/>
              </a:gradFill>
            </p:spPr>
          </p:sp>
          <p:sp>
            <p:nvSpPr>
              <p:cNvPr name="TextBox 232" id="232"/>
              <p:cNvSpPr txBox="true"/>
              <p:nvPr/>
            </p:nvSpPr>
            <p:spPr>
              <a:xfrm>
                <a:off x="0" y="-38100"/>
                <a:ext cx="67649" cy="123134"/>
              </a:xfrm>
              <a:prstGeom prst="rect">
                <a:avLst/>
              </a:prstGeom>
            </p:spPr>
            <p:txBody>
              <a:bodyPr anchor="ctr" rtlCol="false" tIns="50800" lIns="50800" bIns="50800" rIns="50800"/>
              <a:lstStyle/>
              <a:p>
                <a:pPr algn="ctr">
                  <a:lnSpc>
                    <a:spcPts val="2660"/>
                  </a:lnSpc>
                </a:pPr>
              </a:p>
            </p:txBody>
          </p:sp>
        </p:grpSp>
        <p:grpSp>
          <p:nvGrpSpPr>
            <p:cNvPr name="Group 233" id="233"/>
            <p:cNvGrpSpPr/>
            <p:nvPr/>
          </p:nvGrpSpPr>
          <p:grpSpPr>
            <a:xfrm rot="0">
              <a:off x="1762943" y="258163"/>
              <a:ext cx="46226" cy="529860"/>
              <a:chOff x="0" y="0"/>
              <a:chExt cx="67985" cy="779270"/>
            </a:xfrm>
          </p:grpSpPr>
          <p:sp>
            <p:nvSpPr>
              <p:cNvPr name="Freeform 234" id="234"/>
              <p:cNvSpPr/>
              <p:nvPr/>
            </p:nvSpPr>
            <p:spPr>
              <a:xfrm flipH="false" flipV="false" rot="0">
                <a:off x="0" y="0"/>
                <a:ext cx="67985" cy="779270"/>
              </a:xfrm>
              <a:custGeom>
                <a:avLst/>
                <a:gdLst/>
                <a:ahLst/>
                <a:cxnLst/>
                <a:rect r="r" b="b" t="t" l="l"/>
                <a:pathLst>
                  <a:path h="779270" w="67985">
                    <a:moveTo>
                      <a:pt x="0" y="0"/>
                    </a:moveTo>
                    <a:lnTo>
                      <a:pt x="67985" y="0"/>
                    </a:lnTo>
                    <a:lnTo>
                      <a:pt x="67985" y="779270"/>
                    </a:lnTo>
                    <a:lnTo>
                      <a:pt x="0" y="779270"/>
                    </a:lnTo>
                    <a:close/>
                  </a:path>
                </a:pathLst>
              </a:custGeom>
              <a:gradFill rotWithShape="true">
                <a:gsLst>
                  <a:gs pos="0">
                    <a:srgbClr val="3C67BF">
                      <a:alpha val="100000"/>
                    </a:srgbClr>
                  </a:gs>
                  <a:gs pos="100000">
                    <a:srgbClr val="FFA81B">
                      <a:alpha val="100000"/>
                    </a:srgbClr>
                  </a:gs>
                </a:gsLst>
                <a:lin ang="0"/>
              </a:gradFill>
            </p:spPr>
          </p:sp>
          <p:sp>
            <p:nvSpPr>
              <p:cNvPr name="TextBox 235" id="235"/>
              <p:cNvSpPr txBox="true"/>
              <p:nvPr/>
            </p:nvSpPr>
            <p:spPr>
              <a:xfrm>
                <a:off x="0" y="-38100"/>
                <a:ext cx="67985" cy="817370"/>
              </a:xfrm>
              <a:prstGeom prst="rect">
                <a:avLst/>
              </a:prstGeom>
            </p:spPr>
            <p:txBody>
              <a:bodyPr anchor="ctr" rtlCol="false" tIns="50800" lIns="50800" bIns="50800" rIns="50800"/>
              <a:lstStyle/>
              <a:p>
                <a:pPr algn="ctr">
                  <a:lnSpc>
                    <a:spcPts val="2660"/>
                  </a:lnSpc>
                </a:pPr>
              </a:p>
            </p:txBody>
          </p:sp>
        </p:grpSp>
        <p:grpSp>
          <p:nvGrpSpPr>
            <p:cNvPr name="Group 236" id="236"/>
            <p:cNvGrpSpPr/>
            <p:nvPr/>
          </p:nvGrpSpPr>
          <p:grpSpPr>
            <a:xfrm rot="0">
              <a:off x="1804991" y="258163"/>
              <a:ext cx="31834" cy="529860"/>
              <a:chOff x="0" y="0"/>
              <a:chExt cx="46819" cy="779270"/>
            </a:xfrm>
          </p:grpSpPr>
          <p:sp>
            <p:nvSpPr>
              <p:cNvPr name="Freeform 237" id="237"/>
              <p:cNvSpPr/>
              <p:nvPr/>
            </p:nvSpPr>
            <p:spPr>
              <a:xfrm flipH="false" flipV="false" rot="0">
                <a:off x="0" y="0"/>
                <a:ext cx="46819" cy="779270"/>
              </a:xfrm>
              <a:custGeom>
                <a:avLst/>
                <a:gdLst/>
                <a:ahLst/>
                <a:cxnLst/>
                <a:rect r="r" b="b" t="t" l="l"/>
                <a:pathLst>
                  <a:path h="779270" w="46819">
                    <a:moveTo>
                      <a:pt x="0" y="0"/>
                    </a:moveTo>
                    <a:lnTo>
                      <a:pt x="46819" y="0"/>
                    </a:lnTo>
                    <a:lnTo>
                      <a:pt x="46819" y="779270"/>
                    </a:lnTo>
                    <a:lnTo>
                      <a:pt x="0" y="779270"/>
                    </a:lnTo>
                    <a:close/>
                  </a:path>
                </a:pathLst>
              </a:custGeom>
              <a:gradFill rotWithShape="true">
                <a:gsLst>
                  <a:gs pos="0">
                    <a:srgbClr val="3C67BF">
                      <a:alpha val="100000"/>
                    </a:srgbClr>
                  </a:gs>
                  <a:gs pos="100000">
                    <a:srgbClr val="FFA81B">
                      <a:alpha val="100000"/>
                    </a:srgbClr>
                  </a:gs>
                </a:gsLst>
                <a:lin ang="0"/>
              </a:gradFill>
            </p:spPr>
          </p:sp>
          <p:sp>
            <p:nvSpPr>
              <p:cNvPr name="TextBox 238" id="238"/>
              <p:cNvSpPr txBox="true"/>
              <p:nvPr/>
            </p:nvSpPr>
            <p:spPr>
              <a:xfrm>
                <a:off x="0" y="-38100"/>
                <a:ext cx="46819" cy="817370"/>
              </a:xfrm>
              <a:prstGeom prst="rect">
                <a:avLst/>
              </a:prstGeom>
            </p:spPr>
            <p:txBody>
              <a:bodyPr anchor="ctr" rtlCol="false" tIns="50800" lIns="50800" bIns="50800" rIns="50800"/>
              <a:lstStyle/>
              <a:p>
                <a:pPr algn="ctr">
                  <a:lnSpc>
                    <a:spcPts val="2660"/>
                  </a:lnSpc>
                </a:pPr>
              </a:p>
            </p:txBody>
          </p:sp>
        </p:grpSp>
        <p:grpSp>
          <p:nvGrpSpPr>
            <p:cNvPr name="Group 239" id="239"/>
            <p:cNvGrpSpPr/>
            <p:nvPr/>
          </p:nvGrpSpPr>
          <p:grpSpPr>
            <a:xfrm rot="7717522">
              <a:off x="1776886" y="229176"/>
              <a:ext cx="45997" cy="57818"/>
              <a:chOff x="0" y="0"/>
              <a:chExt cx="67649" cy="85034"/>
            </a:xfrm>
          </p:grpSpPr>
          <p:sp>
            <p:nvSpPr>
              <p:cNvPr name="Freeform 240" id="240"/>
              <p:cNvSpPr/>
              <p:nvPr/>
            </p:nvSpPr>
            <p:spPr>
              <a:xfrm flipH="false" flipV="false" rot="0">
                <a:off x="0" y="0"/>
                <a:ext cx="67649" cy="85034"/>
              </a:xfrm>
              <a:custGeom>
                <a:avLst/>
                <a:gdLst/>
                <a:ahLst/>
                <a:cxnLst/>
                <a:rect r="r" b="b" t="t" l="l"/>
                <a:pathLst>
                  <a:path h="85034" w="67649">
                    <a:moveTo>
                      <a:pt x="0" y="0"/>
                    </a:moveTo>
                    <a:lnTo>
                      <a:pt x="67649" y="0"/>
                    </a:lnTo>
                    <a:lnTo>
                      <a:pt x="67649" y="85034"/>
                    </a:lnTo>
                    <a:lnTo>
                      <a:pt x="0" y="85034"/>
                    </a:lnTo>
                    <a:close/>
                  </a:path>
                </a:pathLst>
              </a:custGeom>
              <a:gradFill rotWithShape="true">
                <a:gsLst>
                  <a:gs pos="0">
                    <a:srgbClr val="3C67BF">
                      <a:alpha val="100000"/>
                    </a:srgbClr>
                  </a:gs>
                  <a:gs pos="100000">
                    <a:srgbClr val="FFA81B">
                      <a:alpha val="100000"/>
                    </a:srgbClr>
                  </a:gs>
                </a:gsLst>
                <a:lin ang="0"/>
              </a:gradFill>
            </p:spPr>
          </p:sp>
          <p:sp>
            <p:nvSpPr>
              <p:cNvPr name="TextBox 241" id="241"/>
              <p:cNvSpPr txBox="true"/>
              <p:nvPr/>
            </p:nvSpPr>
            <p:spPr>
              <a:xfrm>
                <a:off x="0" y="-38100"/>
                <a:ext cx="67649" cy="123134"/>
              </a:xfrm>
              <a:prstGeom prst="rect">
                <a:avLst/>
              </a:prstGeom>
            </p:spPr>
            <p:txBody>
              <a:bodyPr anchor="ctr" rtlCol="false" tIns="50800" lIns="50800" bIns="50800" rIns="50800"/>
              <a:lstStyle/>
              <a:p>
                <a:pPr algn="ctr">
                  <a:lnSpc>
                    <a:spcPts val="2660"/>
                  </a:lnSpc>
                </a:pPr>
              </a:p>
            </p:txBody>
          </p:sp>
        </p:grpSp>
        <p:grpSp>
          <p:nvGrpSpPr>
            <p:cNvPr name="Group 242" id="242"/>
            <p:cNvGrpSpPr/>
            <p:nvPr/>
          </p:nvGrpSpPr>
          <p:grpSpPr>
            <a:xfrm rot="0">
              <a:off x="1836826" y="202131"/>
              <a:ext cx="46226" cy="529860"/>
              <a:chOff x="0" y="0"/>
              <a:chExt cx="67985" cy="779270"/>
            </a:xfrm>
          </p:grpSpPr>
          <p:sp>
            <p:nvSpPr>
              <p:cNvPr name="Freeform 243" id="243"/>
              <p:cNvSpPr/>
              <p:nvPr/>
            </p:nvSpPr>
            <p:spPr>
              <a:xfrm flipH="false" flipV="false" rot="0">
                <a:off x="0" y="0"/>
                <a:ext cx="67985" cy="779270"/>
              </a:xfrm>
              <a:custGeom>
                <a:avLst/>
                <a:gdLst/>
                <a:ahLst/>
                <a:cxnLst/>
                <a:rect r="r" b="b" t="t" l="l"/>
                <a:pathLst>
                  <a:path h="779270" w="67985">
                    <a:moveTo>
                      <a:pt x="0" y="0"/>
                    </a:moveTo>
                    <a:lnTo>
                      <a:pt x="67985" y="0"/>
                    </a:lnTo>
                    <a:lnTo>
                      <a:pt x="67985" y="779270"/>
                    </a:lnTo>
                    <a:lnTo>
                      <a:pt x="0" y="779270"/>
                    </a:lnTo>
                    <a:close/>
                  </a:path>
                </a:pathLst>
              </a:custGeom>
              <a:gradFill rotWithShape="true">
                <a:gsLst>
                  <a:gs pos="0">
                    <a:srgbClr val="3C67BF">
                      <a:alpha val="100000"/>
                    </a:srgbClr>
                  </a:gs>
                  <a:gs pos="100000">
                    <a:srgbClr val="FFA81B">
                      <a:alpha val="100000"/>
                    </a:srgbClr>
                  </a:gs>
                </a:gsLst>
                <a:lin ang="0"/>
              </a:gradFill>
            </p:spPr>
          </p:sp>
          <p:sp>
            <p:nvSpPr>
              <p:cNvPr name="TextBox 244" id="244"/>
              <p:cNvSpPr txBox="true"/>
              <p:nvPr/>
            </p:nvSpPr>
            <p:spPr>
              <a:xfrm>
                <a:off x="0" y="-38100"/>
                <a:ext cx="67985" cy="817370"/>
              </a:xfrm>
              <a:prstGeom prst="rect">
                <a:avLst/>
              </a:prstGeom>
            </p:spPr>
            <p:txBody>
              <a:bodyPr anchor="ctr" rtlCol="false" tIns="50800" lIns="50800" bIns="50800" rIns="50800"/>
              <a:lstStyle/>
              <a:p>
                <a:pPr algn="ctr">
                  <a:lnSpc>
                    <a:spcPts val="2660"/>
                  </a:lnSpc>
                </a:pPr>
              </a:p>
            </p:txBody>
          </p:sp>
        </p:grpSp>
        <p:grpSp>
          <p:nvGrpSpPr>
            <p:cNvPr name="Group 245" id="245"/>
            <p:cNvGrpSpPr/>
            <p:nvPr/>
          </p:nvGrpSpPr>
          <p:grpSpPr>
            <a:xfrm rot="0">
              <a:off x="1878874" y="202131"/>
              <a:ext cx="31834" cy="529860"/>
              <a:chOff x="0" y="0"/>
              <a:chExt cx="46819" cy="779270"/>
            </a:xfrm>
          </p:grpSpPr>
          <p:sp>
            <p:nvSpPr>
              <p:cNvPr name="Freeform 246" id="246"/>
              <p:cNvSpPr/>
              <p:nvPr/>
            </p:nvSpPr>
            <p:spPr>
              <a:xfrm flipH="false" flipV="false" rot="0">
                <a:off x="0" y="0"/>
                <a:ext cx="46819" cy="779270"/>
              </a:xfrm>
              <a:custGeom>
                <a:avLst/>
                <a:gdLst/>
                <a:ahLst/>
                <a:cxnLst/>
                <a:rect r="r" b="b" t="t" l="l"/>
                <a:pathLst>
                  <a:path h="779270" w="46819">
                    <a:moveTo>
                      <a:pt x="0" y="0"/>
                    </a:moveTo>
                    <a:lnTo>
                      <a:pt x="46819" y="0"/>
                    </a:lnTo>
                    <a:lnTo>
                      <a:pt x="46819" y="779270"/>
                    </a:lnTo>
                    <a:lnTo>
                      <a:pt x="0" y="779270"/>
                    </a:lnTo>
                    <a:close/>
                  </a:path>
                </a:pathLst>
              </a:custGeom>
              <a:gradFill rotWithShape="true">
                <a:gsLst>
                  <a:gs pos="0">
                    <a:srgbClr val="3C67BF">
                      <a:alpha val="100000"/>
                    </a:srgbClr>
                  </a:gs>
                  <a:gs pos="100000">
                    <a:srgbClr val="FFA81B">
                      <a:alpha val="100000"/>
                    </a:srgbClr>
                  </a:gs>
                </a:gsLst>
                <a:lin ang="0"/>
              </a:gradFill>
            </p:spPr>
          </p:sp>
          <p:sp>
            <p:nvSpPr>
              <p:cNvPr name="TextBox 247" id="247"/>
              <p:cNvSpPr txBox="true"/>
              <p:nvPr/>
            </p:nvSpPr>
            <p:spPr>
              <a:xfrm>
                <a:off x="0" y="-38100"/>
                <a:ext cx="46819" cy="817370"/>
              </a:xfrm>
              <a:prstGeom prst="rect">
                <a:avLst/>
              </a:prstGeom>
            </p:spPr>
            <p:txBody>
              <a:bodyPr anchor="ctr" rtlCol="false" tIns="50800" lIns="50800" bIns="50800" rIns="50800"/>
              <a:lstStyle/>
              <a:p>
                <a:pPr algn="ctr">
                  <a:lnSpc>
                    <a:spcPts val="2660"/>
                  </a:lnSpc>
                </a:pPr>
              </a:p>
            </p:txBody>
          </p:sp>
        </p:grpSp>
        <p:grpSp>
          <p:nvGrpSpPr>
            <p:cNvPr name="Group 248" id="248"/>
            <p:cNvGrpSpPr/>
            <p:nvPr/>
          </p:nvGrpSpPr>
          <p:grpSpPr>
            <a:xfrm rot="7717522">
              <a:off x="1850768" y="173144"/>
              <a:ext cx="45997" cy="57818"/>
              <a:chOff x="0" y="0"/>
              <a:chExt cx="67649" cy="85034"/>
            </a:xfrm>
          </p:grpSpPr>
          <p:sp>
            <p:nvSpPr>
              <p:cNvPr name="Freeform 249" id="249"/>
              <p:cNvSpPr/>
              <p:nvPr/>
            </p:nvSpPr>
            <p:spPr>
              <a:xfrm flipH="false" flipV="false" rot="0">
                <a:off x="0" y="0"/>
                <a:ext cx="67649" cy="85034"/>
              </a:xfrm>
              <a:custGeom>
                <a:avLst/>
                <a:gdLst/>
                <a:ahLst/>
                <a:cxnLst/>
                <a:rect r="r" b="b" t="t" l="l"/>
                <a:pathLst>
                  <a:path h="85034" w="67649">
                    <a:moveTo>
                      <a:pt x="0" y="0"/>
                    </a:moveTo>
                    <a:lnTo>
                      <a:pt x="67649" y="0"/>
                    </a:lnTo>
                    <a:lnTo>
                      <a:pt x="67649" y="85034"/>
                    </a:lnTo>
                    <a:lnTo>
                      <a:pt x="0" y="85034"/>
                    </a:lnTo>
                    <a:close/>
                  </a:path>
                </a:pathLst>
              </a:custGeom>
              <a:gradFill rotWithShape="true">
                <a:gsLst>
                  <a:gs pos="0">
                    <a:srgbClr val="3C67BF">
                      <a:alpha val="100000"/>
                    </a:srgbClr>
                  </a:gs>
                  <a:gs pos="100000">
                    <a:srgbClr val="FFA81B">
                      <a:alpha val="100000"/>
                    </a:srgbClr>
                  </a:gs>
                </a:gsLst>
                <a:lin ang="0"/>
              </a:gradFill>
            </p:spPr>
          </p:sp>
          <p:sp>
            <p:nvSpPr>
              <p:cNvPr name="TextBox 250" id="250"/>
              <p:cNvSpPr txBox="true"/>
              <p:nvPr/>
            </p:nvSpPr>
            <p:spPr>
              <a:xfrm>
                <a:off x="0" y="-38100"/>
                <a:ext cx="67649" cy="123134"/>
              </a:xfrm>
              <a:prstGeom prst="rect">
                <a:avLst/>
              </a:prstGeom>
            </p:spPr>
            <p:txBody>
              <a:bodyPr anchor="ctr" rtlCol="false" tIns="50800" lIns="50800" bIns="50800" rIns="50800"/>
              <a:lstStyle/>
              <a:p>
                <a:pPr algn="ctr">
                  <a:lnSpc>
                    <a:spcPts val="2660"/>
                  </a:lnSpc>
                </a:pPr>
              </a:p>
            </p:txBody>
          </p:sp>
        </p:grpSp>
        <p:grpSp>
          <p:nvGrpSpPr>
            <p:cNvPr name="Group 251" id="251"/>
            <p:cNvGrpSpPr/>
            <p:nvPr/>
          </p:nvGrpSpPr>
          <p:grpSpPr>
            <a:xfrm rot="0">
              <a:off x="1910708" y="234004"/>
              <a:ext cx="46226" cy="529860"/>
              <a:chOff x="0" y="0"/>
              <a:chExt cx="67985" cy="779270"/>
            </a:xfrm>
          </p:grpSpPr>
          <p:sp>
            <p:nvSpPr>
              <p:cNvPr name="Freeform 252" id="252"/>
              <p:cNvSpPr/>
              <p:nvPr/>
            </p:nvSpPr>
            <p:spPr>
              <a:xfrm flipH="false" flipV="false" rot="0">
                <a:off x="0" y="0"/>
                <a:ext cx="67985" cy="779270"/>
              </a:xfrm>
              <a:custGeom>
                <a:avLst/>
                <a:gdLst/>
                <a:ahLst/>
                <a:cxnLst/>
                <a:rect r="r" b="b" t="t" l="l"/>
                <a:pathLst>
                  <a:path h="779270" w="67985">
                    <a:moveTo>
                      <a:pt x="0" y="0"/>
                    </a:moveTo>
                    <a:lnTo>
                      <a:pt x="67985" y="0"/>
                    </a:lnTo>
                    <a:lnTo>
                      <a:pt x="67985" y="779270"/>
                    </a:lnTo>
                    <a:lnTo>
                      <a:pt x="0" y="779270"/>
                    </a:lnTo>
                    <a:close/>
                  </a:path>
                </a:pathLst>
              </a:custGeom>
              <a:gradFill rotWithShape="true">
                <a:gsLst>
                  <a:gs pos="0">
                    <a:srgbClr val="3C67BF">
                      <a:alpha val="100000"/>
                    </a:srgbClr>
                  </a:gs>
                  <a:gs pos="100000">
                    <a:srgbClr val="FFA81B">
                      <a:alpha val="100000"/>
                    </a:srgbClr>
                  </a:gs>
                </a:gsLst>
                <a:lin ang="0"/>
              </a:gradFill>
            </p:spPr>
          </p:sp>
          <p:sp>
            <p:nvSpPr>
              <p:cNvPr name="TextBox 253" id="253"/>
              <p:cNvSpPr txBox="true"/>
              <p:nvPr/>
            </p:nvSpPr>
            <p:spPr>
              <a:xfrm>
                <a:off x="0" y="-38100"/>
                <a:ext cx="67985" cy="817370"/>
              </a:xfrm>
              <a:prstGeom prst="rect">
                <a:avLst/>
              </a:prstGeom>
            </p:spPr>
            <p:txBody>
              <a:bodyPr anchor="ctr" rtlCol="false" tIns="50800" lIns="50800" bIns="50800" rIns="50800"/>
              <a:lstStyle/>
              <a:p>
                <a:pPr algn="ctr">
                  <a:lnSpc>
                    <a:spcPts val="2660"/>
                  </a:lnSpc>
                </a:pPr>
              </a:p>
            </p:txBody>
          </p:sp>
        </p:grpSp>
        <p:grpSp>
          <p:nvGrpSpPr>
            <p:cNvPr name="Group 254" id="254"/>
            <p:cNvGrpSpPr/>
            <p:nvPr/>
          </p:nvGrpSpPr>
          <p:grpSpPr>
            <a:xfrm rot="0">
              <a:off x="1952757" y="234004"/>
              <a:ext cx="31834" cy="529860"/>
              <a:chOff x="0" y="0"/>
              <a:chExt cx="46819" cy="779270"/>
            </a:xfrm>
          </p:grpSpPr>
          <p:sp>
            <p:nvSpPr>
              <p:cNvPr name="Freeform 255" id="255"/>
              <p:cNvSpPr/>
              <p:nvPr/>
            </p:nvSpPr>
            <p:spPr>
              <a:xfrm flipH="false" flipV="false" rot="0">
                <a:off x="0" y="0"/>
                <a:ext cx="46819" cy="779270"/>
              </a:xfrm>
              <a:custGeom>
                <a:avLst/>
                <a:gdLst/>
                <a:ahLst/>
                <a:cxnLst/>
                <a:rect r="r" b="b" t="t" l="l"/>
                <a:pathLst>
                  <a:path h="779270" w="46819">
                    <a:moveTo>
                      <a:pt x="0" y="0"/>
                    </a:moveTo>
                    <a:lnTo>
                      <a:pt x="46819" y="0"/>
                    </a:lnTo>
                    <a:lnTo>
                      <a:pt x="46819" y="779270"/>
                    </a:lnTo>
                    <a:lnTo>
                      <a:pt x="0" y="779270"/>
                    </a:lnTo>
                    <a:close/>
                  </a:path>
                </a:pathLst>
              </a:custGeom>
              <a:gradFill rotWithShape="true">
                <a:gsLst>
                  <a:gs pos="0">
                    <a:srgbClr val="3C67BF">
                      <a:alpha val="100000"/>
                    </a:srgbClr>
                  </a:gs>
                  <a:gs pos="100000">
                    <a:srgbClr val="FFA81B">
                      <a:alpha val="100000"/>
                    </a:srgbClr>
                  </a:gs>
                </a:gsLst>
                <a:lin ang="0"/>
              </a:gradFill>
            </p:spPr>
          </p:sp>
          <p:sp>
            <p:nvSpPr>
              <p:cNvPr name="TextBox 256" id="256"/>
              <p:cNvSpPr txBox="true"/>
              <p:nvPr/>
            </p:nvSpPr>
            <p:spPr>
              <a:xfrm>
                <a:off x="0" y="-38100"/>
                <a:ext cx="46819" cy="817370"/>
              </a:xfrm>
              <a:prstGeom prst="rect">
                <a:avLst/>
              </a:prstGeom>
            </p:spPr>
            <p:txBody>
              <a:bodyPr anchor="ctr" rtlCol="false" tIns="50800" lIns="50800" bIns="50800" rIns="50800"/>
              <a:lstStyle/>
              <a:p>
                <a:pPr algn="ctr">
                  <a:lnSpc>
                    <a:spcPts val="2660"/>
                  </a:lnSpc>
                </a:pPr>
              </a:p>
            </p:txBody>
          </p:sp>
        </p:grpSp>
        <p:grpSp>
          <p:nvGrpSpPr>
            <p:cNvPr name="Group 257" id="257"/>
            <p:cNvGrpSpPr/>
            <p:nvPr/>
          </p:nvGrpSpPr>
          <p:grpSpPr>
            <a:xfrm rot="7717522">
              <a:off x="1924651" y="205017"/>
              <a:ext cx="45997" cy="57818"/>
              <a:chOff x="0" y="0"/>
              <a:chExt cx="67649" cy="85034"/>
            </a:xfrm>
          </p:grpSpPr>
          <p:sp>
            <p:nvSpPr>
              <p:cNvPr name="Freeform 258" id="258"/>
              <p:cNvSpPr/>
              <p:nvPr/>
            </p:nvSpPr>
            <p:spPr>
              <a:xfrm flipH="false" flipV="false" rot="0">
                <a:off x="0" y="0"/>
                <a:ext cx="67649" cy="85034"/>
              </a:xfrm>
              <a:custGeom>
                <a:avLst/>
                <a:gdLst/>
                <a:ahLst/>
                <a:cxnLst/>
                <a:rect r="r" b="b" t="t" l="l"/>
                <a:pathLst>
                  <a:path h="85034" w="67649">
                    <a:moveTo>
                      <a:pt x="0" y="0"/>
                    </a:moveTo>
                    <a:lnTo>
                      <a:pt x="67649" y="0"/>
                    </a:lnTo>
                    <a:lnTo>
                      <a:pt x="67649" y="85034"/>
                    </a:lnTo>
                    <a:lnTo>
                      <a:pt x="0" y="85034"/>
                    </a:lnTo>
                    <a:close/>
                  </a:path>
                </a:pathLst>
              </a:custGeom>
              <a:gradFill rotWithShape="true">
                <a:gsLst>
                  <a:gs pos="0">
                    <a:srgbClr val="3C67BF">
                      <a:alpha val="100000"/>
                    </a:srgbClr>
                  </a:gs>
                  <a:gs pos="100000">
                    <a:srgbClr val="FFA81B">
                      <a:alpha val="100000"/>
                    </a:srgbClr>
                  </a:gs>
                </a:gsLst>
                <a:lin ang="0"/>
              </a:gradFill>
            </p:spPr>
          </p:sp>
          <p:sp>
            <p:nvSpPr>
              <p:cNvPr name="TextBox 259" id="259"/>
              <p:cNvSpPr txBox="true"/>
              <p:nvPr/>
            </p:nvSpPr>
            <p:spPr>
              <a:xfrm>
                <a:off x="0" y="-38100"/>
                <a:ext cx="67649" cy="123134"/>
              </a:xfrm>
              <a:prstGeom prst="rect">
                <a:avLst/>
              </a:prstGeom>
            </p:spPr>
            <p:txBody>
              <a:bodyPr anchor="ctr" rtlCol="false" tIns="50800" lIns="50800" bIns="50800" rIns="50800"/>
              <a:lstStyle/>
              <a:p>
                <a:pPr algn="ctr">
                  <a:lnSpc>
                    <a:spcPts val="2660"/>
                  </a:lnSpc>
                </a:pPr>
              </a:p>
            </p:txBody>
          </p:sp>
        </p:grpSp>
      </p:gr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DE59">
                <a:alpha val="100000"/>
              </a:srgbClr>
            </a:gs>
            <a:gs pos="100000">
              <a:srgbClr val="FF914D">
                <a:alpha val="100000"/>
              </a:srgbClr>
            </a:gs>
          </a:gsLst>
          <a:lin ang="0"/>
        </a:gradFill>
      </p:bgPr>
    </p:bg>
    <p:spTree>
      <p:nvGrpSpPr>
        <p:cNvPr id="1" name=""/>
        <p:cNvGrpSpPr/>
        <p:nvPr/>
      </p:nvGrpSpPr>
      <p:grpSpPr>
        <a:xfrm>
          <a:off x="0" y="0"/>
          <a:ext cx="0" cy="0"/>
          <a:chOff x="0" y="0"/>
          <a:chExt cx="0" cy="0"/>
        </a:xfrm>
      </p:grpSpPr>
      <p:sp>
        <p:nvSpPr>
          <p:cNvPr name="TextBox 2" id="2"/>
          <p:cNvSpPr txBox="true"/>
          <p:nvPr/>
        </p:nvSpPr>
        <p:spPr>
          <a:xfrm rot="0">
            <a:off x="16050268" y="9473025"/>
            <a:ext cx="724046" cy="242737"/>
          </a:xfrm>
          <a:prstGeom prst="rect">
            <a:avLst/>
          </a:prstGeom>
        </p:spPr>
        <p:txBody>
          <a:bodyPr anchor="t" rtlCol="false" tIns="0" lIns="0" bIns="0" rIns="0">
            <a:spAutoFit/>
          </a:bodyPr>
          <a:lstStyle/>
          <a:p>
            <a:pPr algn="l">
              <a:lnSpc>
                <a:spcPts val="1859"/>
              </a:lnSpc>
            </a:pPr>
            <a:r>
              <a:rPr lang="en-US" sz="1822" b="true">
                <a:solidFill>
                  <a:srgbClr val="002D73"/>
                </a:solidFill>
                <a:latin typeface="Montserrat Bold"/>
                <a:ea typeface="Montserrat Bold"/>
                <a:cs typeface="Montserrat Bold"/>
                <a:sym typeface="Montserrat Bold"/>
              </a:rPr>
              <a:t>Page</a:t>
            </a:r>
          </a:p>
        </p:txBody>
      </p:sp>
      <p:sp>
        <p:nvSpPr>
          <p:cNvPr name="TextBox 3" id="3"/>
          <p:cNvSpPr txBox="true"/>
          <p:nvPr/>
        </p:nvSpPr>
        <p:spPr>
          <a:xfrm rot="0">
            <a:off x="16774314" y="9473025"/>
            <a:ext cx="294203" cy="241692"/>
          </a:xfrm>
          <a:prstGeom prst="rect">
            <a:avLst/>
          </a:prstGeom>
        </p:spPr>
        <p:txBody>
          <a:bodyPr anchor="t" rtlCol="false" tIns="0" lIns="0" bIns="0" rIns="0">
            <a:spAutoFit/>
          </a:bodyPr>
          <a:lstStyle/>
          <a:p>
            <a:pPr algn="l">
              <a:lnSpc>
                <a:spcPts val="1859"/>
              </a:lnSpc>
            </a:pPr>
            <a:r>
              <a:rPr lang="en-US" sz="1822">
                <a:solidFill>
                  <a:srgbClr val="002D73"/>
                </a:solidFill>
                <a:latin typeface="Montserrat"/>
                <a:ea typeface="Montserrat"/>
                <a:cs typeface="Montserrat"/>
                <a:sym typeface="Montserrat"/>
              </a:rPr>
              <a:t>09</a:t>
            </a:r>
          </a:p>
        </p:txBody>
      </p:sp>
      <p:sp>
        <p:nvSpPr>
          <p:cNvPr name="TextBox 4" id="4"/>
          <p:cNvSpPr txBox="true"/>
          <p:nvPr/>
        </p:nvSpPr>
        <p:spPr>
          <a:xfrm rot="0">
            <a:off x="1996708" y="844897"/>
            <a:ext cx="2044491" cy="472382"/>
          </a:xfrm>
          <a:prstGeom prst="rect">
            <a:avLst/>
          </a:prstGeom>
        </p:spPr>
        <p:txBody>
          <a:bodyPr anchor="t" rtlCol="false" tIns="0" lIns="0" bIns="0" rIns="0">
            <a:spAutoFit/>
          </a:bodyPr>
          <a:lstStyle/>
          <a:p>
            <a:pPr algn="l">
              <a:lnSpc>
                <a:spcPts val="1859"/>
              </a:lnSpc>
            </a:pPr>
            <a:r>
              <a:rPr lang="en-US" sz="1822" b="true">
                <a:solidFill>
                  <a:srgbClr val="002D73"/>
                </a:solidFill>
                <a:latin typeface="Montserrat Bold"/>
                <a:ea typeface="Montserrat Bold"/>
                <a:cs typeface="Montserrat Bold"/>
                <a:sym typeface="Montserrat Bold"/>
              </a:rPr>
              <a:t>PACE</a:t>
            </a:r>
          </a:p>
          <a:p>
            <a:pPr algn="l">
              <a:lnSpc>
                <a:spcPts val="1859"/>
              </a:lnSpc>
            </a:pPr>
            <a:r>
              <a:rPr lang="en-US" sz="1822" b="true">
                <a:solidFill>
                  <a:srgbClr val="002D73"/>
                </a:solidFill>
                <a:latin typeface="Montserrat Bold"/>
                <a:ea typeface="Montserrat Bold"/>
                <a:cs typeface="Montserrat Bold"/>
                <a:sym typeface="Montserrat Bold"/>
              </a:rPr>
              <a:t>UNIVERSITY</a:t>
            </a:r>
          </a:p>
        </p:txBody>
      </p:sp>
      <p:grpSp>
        <p:nvGrpSpPr>
          <p:cNvPr name="Group 5" id="5"/>
          <p:cNvGrpSpPr/>
          <p:nvPr/>
        </p:nvGrpSpPr>
        <p:grpSpPr>
          <a:xfrm rot="0">
            <a:off x="1349938" y="2009691"/>
            <a:ext cx="6573048" cy="6267619"/>
            <a:chOff x="0" y="0"/>
            <a:chExt cx="1018337" cy="971018"/>
          </a:xfrm>
        </p:grpSpPr>
        <p:sp>
          <p:nvSpPr>
            <p:cNvPr name="Freeform 6" id="6"/>
            <p:cNvSpPr/>
            <p:nvPr/>
          </p:nvSpPr>
          <p:spPr>
            <a:xfrm flipH="false" flipV="false" rot="0">
              <a:off x="0" y="0"/>
              <a:ext cx="1018337" cy="971018"/>
            </a:xfrm>
            <a:custGeom>
              <a:avLst/>
              <a:gdLst/>
              <a:ahLst/>
              <a:cxnLst/>
              <a:rect r="r" b="b" t="t" l="l"/>
              <a:pathLst>
                <a:path h="971018" w="1018337">
                  <a:moveTo>
                    <a:pt x="0" y="0"/>
                  </a:moveTo>
                  <a:lnTo>
                    <a:pt x="1018337" y="0"/>
                  </a:lnTo>
                  <a:lnTo>
                    <a:pt x="1018337" y="971018"/>
                  </a:lnTo>
                  <a:lnTo>
                    <a:pt x="0" y="971018"/>
                  </a:lnTo>
                  <a:close/>
                </a:path>
              </a:pathLst>
            </a:custGeom>
            <a:blipFill>
              <a:blip r:embed="rId2"/>
              <a:stretch>
                <a:fillRect l="-21559" t="0" r="-21559" b="0"/>
              </a:stretch>
            </a:blipFill>
          </p:spPr>
        </p:sp>
      </p:grpSp>
      <p:grpSp>
        <p:nvGrpSpPr>
          <p:cNvPr name="Group 7" id="7"/>
          <p:cNvGrpSpPr/>
          <p:nvPr/>
        </p:nvGrpSpPr>
        <p:grpSpPr>
          <a:xfrm rot="0">
            <a:off x="0" y="5920447"/>
            <a:ext cx="8384711" cy="2735500"/>
            <a:chOff x="0" y="0"/>
            <a:chExt cx="2208319" cy="720461"/>
          </a:xfrm>
        </p:grpSpPr>
        <p:sp>
          <p:nvSpPr>
            <p:cNvPr name="Freeform 8" id="8"/>
            <p:cNvSpPr/>
            <p:nvPr/>
          </p:nvSpPr>
          <p:spPr>
            <a:xfrm flipH="false" flipV="false" rot="0">
              <a:off x="0" y="0"/>
              <a:ext cx="2208319" cy="720461"/>
            </a:xfrm>
            <a:custGeom>
              <a:avLst/>
              <a:gdLst/>
              <a:ahLst/>
              <a:cxnLst/>
              <a:rect r="r" b="b" t="t" l="l"/>
              <a:pathLst>
                <a:path h="720461" w="2208319">
                  <a:moveTo>
                    <a:pt x="0" y="0"/>
                  </a:moveTo>
                  <a:lnTo>
                    <a:pt x="2208319" y="0"/>
                  </a:lnTo>
                  <a:lnTo>
                    <a:pt x="2208319" y="720461"/>
                  </a:lnTo>
                  <a:lnTo>
                    <a:pt x="0" y="720461"/>
                  </a:lnTo>
                  <a:close/>
                </a:path>
              </a:pathLst>
            </a:custGeom>
            <a:gradFill rotWithShape="true">
              <a:gsLst>
                <a:gs pos="0">
                  <a:srgbClr val="007AF0">
                    <a:alpha val="79000"/>
                  </a:srgbClr>
                </a:gs>
                <a:gs pos="100000">
                  <a:srgbClr val="FFA81B">
                    <a:alpha val="79000"/>
                  </a:srgbClr>
                </a:gs>
              </a:gsLst>
              <a:lin ang="0"/>
            </a:gradFill>
          </p:spPr>
        </p:sp>
        <p:sp>
          <p:nvSpPr>
            <p:cNvPr name="TextBox 9" id="9"/>
            <p:cNvSpPr txBox="true"/>
            <p:nvPr/>
          </p:nvSpPr>
          <p:spPr>
            <a:xfrm>
              <a:off x="0" y="-38100"/>
              <a:ext cx="2208319" cy="758561"/>
            </a:xfrm>
            <a:prstGeom prst="rect">
              <a:avLst/>
            </a:prstGeom>
          </p:spPr>
          <p:txBody>
            <a:bodyPr anchor="ctr" rtlCol="false" tIns="50800" lIns="50800" bIns="50800" rIns="50800"/>
            <a:lstStyle/>
            <a:p>
              <a:pPr algn="ctr">
                <a:lnSpc>
                  <a:spcPts val="2659"/>
                </a:lnSpc>
              </a:pPr>
            </a:p>
          </p:txBody>
        </p:sp>
      </p:grpSp>
      <p:grpSp>
        <p:nvGrpSpPr>
          <p:cNvPr name="Group 10" id="10"/>
          <p:cNvGrpSpPr/>
          <p:nvPr/>
        </p:nvGrpSpPr>
        <p:grpSpPr>
          <a:xfrm rot="0">
            <a:off x="9029177" y="2339407"/>
            <a:ext cx="1256320" cy="1256320"/>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7AF0">
                    <a:alpha val="96000"/>
                  </a:srgbClr>
                </a:gs>
                <a:gs pos="100000">
                  <a:srgbClr val="F7ACFF">
                    <a:alpha val="0"/>
                  </a:srgbClr>
                </a:gs>
              </a:gsLst>
              <a:lin ang="0"/>
            </a:gradFill>
          </p:spPr>
        </p:sp>
        <p:sp>
          <p:nvSpPr>
            <p:cNvPr name="TextBox 12" id="12"/>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13" id="13"/>
          <p:cNvSpPr txBox="true"/>
          <p:nvPr/>
        </p:nvSpPr>
        <p:spPr>
          <a:xfrm rot="0">
            <a:off x="9463406" y="2872563"/>
            <a:ext cx="7310908" cy="772394"/>
          </a:xfrm>
          <a:prstGeom prst="rect">
            <a:avLst/>
          </a:prstGeom>
        </p:spPr>
        <p:txBody>
          <a:bodyPr anchor="t" rtlCol="false" tIns="0" lIns="0" bIns="0" rIns="0">
            <a:spAutoFit/>
          </a:bodyPr>
          <a:lstStyle/>
          <a:p>
            <a:pPr algn="l">
              <a:lnSpc>
                <a:spcPts val="5467"/>
              </a:lnSpc>
            </a:pPr>
            <a:r>
              <a:rPr lang="en-US" sz="6833" b="true">
                <a:solidFill>
                  <a:srgbClr val="002D73"/>
                </a:solidFill>
                <a:latin typeface="Montserrat Bold"/>
                <a:ea typeface="Montserrat Bold"/>
                <a:cs typeface="Montserrat Bold"/>
                <a:sym typeface="Montserrat Bold"/>
              </a:rPr>
              <a:t>Future</a:t>
            </a:r>
          </a:p>
        </p:txBody>
      </p:sp>
      <p:sp>
        <p:nvSpPr>
          <p:cNvPr name="TextBox 14" id="14"/>
          <p:cNvSpPr txBox="true"/>
          <p:nvPr/>
        </p:nvSpPr>
        <p:spPr>
          <a:xfrm rot="0">
            <a:off x="9425306" y="3601942"/>
            <a:ext cx="7310908" cy="772394"/>
          </a:xfrm>
          <a:prstGeom prst="rect">
            <a:avLst/>
          </a:prstGeom>
        </p:spPr>
        <p:txBody>
          <a:bodyPr anchor="t" rtlCol="false" tIns="0" lIns="0" bIns="0" rIns="0">
            <a:spAutoFit/>
          </a:bodyPr>
          <a:lstStyle/>
          <a:p>
            <a:pPr algn="l">
              <a:lnSpc>
                <a:spcPts val="5467"/>
              </a:lnSpc>
            </a:pPr>
            <a:r>
              <a:rPr lang="en-US" sz="6833">
                <a:solidFill>
                  <a:srgbClr val="002D73"/>
                </a:solidFill>
                <a:latin typeface="Montserrat"/>
                <a:ea typeface="Montserrat"/>
                <a:cs typeface="Montserrat"/>
                <a:sym typeface="Montserrat"/>
              </a:rPr>
              <a:t>Enhancements</a:t>
            </a:r>
          </a:p>
        </p:txBody>
      </p:sp>
      <p:sp>
        <p:nvSpPr>
          <p:cNvPr name="TextBox 15" id="15"/>
          <p:cNvSpPr txBox="true"/>
          <p:nvPr/>
        </p:nvSpPr>
        <p:spPr>
          <a:xfrm rot="0">
            <a:off x="10118806" y="4750986"/>
            <a:ext cx="6574791" cy="806392"/>
          </a:xfrm>
          <a:prstGeom prst="rect">
            <a:avLst/>
          </a:prstGeom>
        </p:spPr>
        <p:txBody>
          <a:bodyPr anchor="t" rtlCol="false" tIns="0" lIns="0" bIns="0" rIns="0">
            <a:spAutoFit/>
          </a:bodyPr>
          <a:lstStyle/>
          <a:p>
            <a:pPr algn="l">
              <a:lnSpc>
                <a:spcPts val="2115"/>
              </a:lnSpc>
            </a:pPr>
            <a:r>
              <a:rPr lang="en-US" sz="1856">
                <a:solidFill>
                  <a:srgbClr val="002D73"/>
                </a:solidFill>
                <a:latin typeface="Montserrat"/>
                <a:ea typeface="Montserrat"/>
                <a:cs typeface="Montserrat"/>
                <a:sym typeface="Montserrat"/>
              </a:rPr>
              <a:t>Personalized Recommendations – Use AI to suggest relevant merchandise based on user preferences and past purchases.</a:t>
            </a:r>
          </a:p>
        </p:txBody>
      </p:sp>
      <p:sp>
        <p:nvSpPr>
          <p:cNvPr name="TextBox 16" id="16"/>
          <p:cNvSpPr txBox="true"/>
          <p:nvPr/>
        </p:nvSpPr>
        <p:spPr>
          <a:xfrm rot="0">
            <a:off x="10161422" y="6070419"/>
            <a:ext cx="6574791" cy="542309"/>
          </a:xfrm>
          <a:prstGeom prst="rect">
            <a:avLst/>
          </a:prstGeom>
        </p:spPr>
        <p:txBody>
          <a:bodyPr anchor="t" rtlCol="false" tIns="0" lIns="0" bIns="0" rIns="0">
            <a:spAutoFit/>
          </a:bodyPr>
          <a:lstStyle/>
          <a:p>
            <a:pPr algn="l">
              <a:lnSpc>
                <a:spcPts val="2115"/>
              </a:lnSpc>
            </a:pPr>
            <a:r>
              <a:rPr lang="en-US" sz="1856">
                <a:solidFill>
                  <a:srgbClr val="002D73"/>
                </a:solidFill>
                <a:latin typeface="Montserrat"/>
                <a:ea typeface="Montserrat"/>
                <a:cs typeface="Montserrat"/>
                <a:sym typeface="Montserrat"/>
              </a:rPr>
              <a:t>Live Chat Support – Provide instant assistance through AI chatbots or live representatives.</a:t>
            </a:r>
          </a:p>
        </p:txBody>
      </p:sp>
      <p:sp>
        <p:nvSpPr>
          <p:cNvPr name="TextBox 17" id="17"/>
          <p:cNvSpPr txBox="true"/>
          <p:nvPr/>
        </p:nvSpPr>
        <p:spPr>
          <a:xfrm rot="0">
            <a:off x="10118806" y="7125770"/>
            <a:ext cx="6574791" cy="806392"/>
          </a:xfrm>
          <a:prstGeom prst="rect">
            <a:avLst/>
          </a:prstGeom>
        </p:spPr>
        <p:txBody>
          <a:bodyPr anchor="t" rtlCol="false" tIns="0" lIns="0" bIns="0" rIns="0">
            <a:spAutoFit/>
          </a:bodyPr>
          <a:lstStyle/>
          <a:p>
            <a:pPr algn="l">
              <a:lnSpc>
                <a:spcPts val="2115"/>
              </a:lnSpc>
            </a:pPr>
            <a:r>
              <a:rPr lang="en-US" sz="1856">
                <a:solidFill>
                  <a:srgbClr val="002D73"/>
                </a:solidFill>
                <a:latin typeface="Montserrat"/>
                <a:ea typeface="Montserrat"/>
                <a:cs typeface="Montserrat"/>
                <a:sym typeface="Montserrat"/>
              </a:rPr>
              <a:t>Enhanced Analytics &amp; Reports – Implement dashboards for the university to track sales, trends, and inventory efficiently.</a:t>
            </a:r>
          </a:p>
        </p:txBody>
      </p:sp>
      <p:grpSp>
        <p:nvGrpSpPr>
          <p:cNvPr name="Group 18" id="18"/>
          <p:cNvGrpSpPr/>
          <p:nvPr/>
        </p:nvGrpSpPr>
        <p:grpSpPr>
          <a:xfrm rot="0">
            <a:off x="9526317" y="5012481"/>
            <a:ext cx="262038" cy="262038"/>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7AF0">
                    <a:alpha val="96000"/>
                  </a:srgbClr>
                </a:gs>
                <a:gs pos="100000">
                  <a:srgbClr val="FFA81B">
                    <a:alpha val="96000"/>
                  </a:srgbClr>
                </a:gs>
              </a:gsLst>
              <a:lin ang="0"/>
            </a:gradFill>
          </p:spPr>
        </p:sp>
        <p:sp>
          <p:nvSpPr>
            <p:cNvPr name="TextBox 20" id="2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21" id="21"/>
          <p:cNvGrpSpPr/>
          <p:nvPr/>
        </p:nvGrpSpPr>
        <p:grpSpPr>
          <a:xfrm rot="0">
            <a:off x="9526317" y="6210555"/>
            <a:ext cx="262038" cy="262038"/>
            <a:chOff x="0" y="0"/>
            <a:chExt cx="812800" cy="812800"/>
          </a:xfrm>
        </p:grpSpPr>
        <p:sp>
          <p:nvSpPr>
            <p:cNvPr name="Freeform 22" id="2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7AF0">
                    <a:alpha val="96000"/>
                  </a:srgbClr>
                </a:gs>
                <a:gs pos="100000">
                  <a:srgbClr val="FFA81B">
                    <a:alpha val="96000"/>
                  </a:srgbClr>
                </a:gs>
              </a:gsLst>
              <a:lin ang="0"/>
            </a:gradFill>
          </p:spPr>
        </p:sp>
        <p:sp>
          <p:nvSpPr>
            <p:cNvPr name="TextBox 23" id="23"/>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24" id="24"/>
          <p:cNvGrpSpPr/>
          <p:nvPr/>
        </p:nvGrpSpPr>
        <p:grpSpPr>
          <a:xfrm rot="0">
            <a:off x="9526317" y="7408628"/>
            <a:ext cx="262038" cy="262038"/>
            <a:chOff x="0" y="0"/>
            <a:chExt cx="812800" cy="812800"/>
          </a:xfrm>
        </p:grpSpPr>
        <p:sp>
          <p:nvSpPr>
            <p:cNvPr name="Freeform 25" id="2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7AF0">
                    <a:alpha val="96000"/>
                  </a:srgbClr>
                </a:gs>
                <a:gs pos="100000">
                  <a:srgbClr val="FFA81B">
                    <a:alpha val="96000"/>
                  </a:srgbClr>
                </a:gs>
              </a:gsLst>
              <a:lin ang="0"/>
            </a:gradFill>
          </p:spPr>
        </p:sp>
        <p:sp>
          <p:nvSpPr>
            <p:cNvPr name="TextBox 26" id="26"/>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27" id="27"/>
          <p:cNvGrpSpPr/>
          <p:nvPr/>
        </p:nvGrpSpPr>
        <p:grpSpPr>
          <a:xfrm rot="0">
            <a:off x="429600" y="2555251"/>
            <a:ext cx="2028716" cy="2080953"/>
            <a:chOff x="0" y="0"/>
            <a:chExt cx="534312" cy="548070"/>
          </a:xfrm>
        </p:grpSpPr>
        <p:sp>
          <p:nvSpPr>
            <p:cNvPr name="Freeform 28" id="28"/>
            <p:cNvSpPr/>
            <p:nvPr/>
          </p:nvSpPr>
          <p:spPr>
            <a:xfrm flipH="false" flipV="false" rot="0">
              <a:off x="0" y="0"/>
              <a:ext cx="534312" cy="548070"/>
            </a:xfrm>
            <a:custGeom>
              <a:avLst/>
              <a:gdLst/>
              <a:ahLst/>
              <a:cxnLst/>
              <a:rect r="r" b="b" t="t" l="l"/>
              <a:pathLst>
                <a:path h="548070" w="534312">
                  <a:moveTo>
                    <a:pt x="0" y="0"/>
                  </a:moveTo>
                  <a:lnTo>
                    <a:pt x="534312" y="0"/>
                  </a:lnTo>
                  <a:lnTo>
                    <a:pt x="534312" y="548070"/>
                  </a:lnTo>
                  <a:lnTo>
                    <a:pt x="0" y="548070"/>
                  </a:lnTo>
                  <a:close/>
                </a:path>
              </a:pathLst>
            </a:custGeom>
            <a:gradFill rotWithShape="true">
              <a:gsLst>
                <a:gs pos="0">
                  <a:srgbClr val="007AF0">
                    <a:alpha val="79000"/>
                  </a:srgbClr>
                </a:gs>
                <a:gs pos="100000">
                  <a:srgbClr val="FFA81B">
                    <a:alpha val="79000"/>
                  </a:srgbClr>
                </a:gs>
              </a:gsLst>
              <a:lin ang="0"/>
            </a:gradFill>
          </p:spPr>
        </p:sp>
        <p:sp>
          <p:nvSpPr>
            <p:cNvPr name="TextBox 29" id="29"/>
            <p:cNvSpPr txBox="true"/>
            <p:nvPr/>
          </p:nvSpPr>
          <p:spPr>
            <a:xfrm>
              <a:off x="0" y="-38100"/>
              <a:ext cx="534312" cy="586170"/>
            </a:xfrm>
            <a:prstGeom prst="rect">
              <a:avLst/>
            </a:prstGeom>
          </p:spPr>
          <p:txBody>
            <a:bodyPr anchor="ctr" rtlCol="false" tIns="50800" lIns="50800" bIns="50800" rIns="50800"/>
            <a:lstStyle/>
            <a:p>
              <a:pPr algn="ctr">
                <a:lnSpc>
                  <a:spcPts val="2659"/>
                </a:lnSpc>
              </a:pPr>
            </a:p>
          </p:txBody>
        </p:sp>
      </p:grpSp>
      <p:sp>
        <p:nvSpPr>
          <p:cNvPr name="Freeform 30" id="30"/>
          <p:cNvSpPr/>
          <p:nvPr/>
        </p:nvSpPr>
        <p:spPr>
          <a:xfrm flipH="false" flipV="false" rot="0">
            <a:off x="1028700" y="9444450"/>
            <a:ext cx="415258" cy="415258"/>
          </a:xfrm>
          <a:custGeom>
            <a:avLst/>
            <a:gdLst/>
            <a:ahLst/>
            <a:cxnLst/>
            <a:rect r="r" b="b" t="t" l="l"/>
            <a:pathLst>
              <a:path h="415258" w="415258">
                <a:moveTo>
                  <a:pt x="0" y="0"/>
                </a:moveTo>
                <a:lnTo>
                  <a:pt x="415258" y="0"/>
                </a:lnTo>
                <a:lnTo>
                  <a:pt x="415258" y="415258"/>
                </a:lnTo>
                <a:lnTo>
                  <a:pt x="0" y="41525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31" id="31"/>
          <p:cNvGrpSpPr/>
          <p:nvPr/>
        </p:nvGrpSpPr>
        <p:grpSpPr>
          <a:xfrm rot="0">
            <a:off x="1729360" y="5938378"/>
            <a:ext cx="2494991" cy="2717569"/>
            <a:chOff x="0" y="0"/>
            <a:chExt cx="1018337" cy="1109183"/>
          </a:xfrm>
        </p:grpSpPr>
        <p:sp>
          <p:nvSpPr>
            <p:cNvPr name="Freeform 32" id="32"/>
            <p:cNvSpPr/>
            <p:nvPr/>
          </p:nvSpPr>
          <p:spPr>
            <a:xfrm flipH="false" flipV="false" rot="0">
              <a:off x="0" y="0"/>
              <a:ext cx="1018337" cy="1109183"/>
            </a:xfrm>
            <a:custGeom>
              <a:avLst/>
              <a:gdLst/>
              <a:ahLst/>
              <a:cxnLst/>
              <a:rect r="r" b="b" t="t" l="l"/>
              <a:pathLst>
                <a:path h="1109183" w="1018337">
                  <a:moveTo>
                    <a:pt x="0" y="0"/>
                  </a:moveTo>
                  <a:lnTo>
                    <a:pt x="1018337" y="0"/>
                  </a:lnTo>
                  <a:lnTo>
                    <a:pt x="1018337" y="1109183"/>
                  </a:lnTo>
                  <a:lnTo>
                    <a:pt x="0" y="1109183"/>
                  </a:lnTo>
                  <a:close/>
                </a:path>
              </a:pathLst>
            </a:custGeom>
            <a:blipFill>
              <a:blip r:embed="rId5"/>
              <a:stretch>
                <a:fillRect l="-22614" t="0" r="-22614" b="0"/>
              </a:stretch>
            </a:blipFill>
          </p:spPr>
        </p:sp>
      </p:grpSp>
      <p:grpSp>
        <p:nvGrpSpPr>
          <p:cNvPr name="Group 33" id="33"/>
          <p:cNvGrpSpPr/>
          <p:nvPr/>
        </p:nvGrpSpPr>
        <p:grpSpPr>
          <a:xfrm rot="0">
            <a:off x="4971743" y="5938378"/>
            <a:ext cx="2494991" cy="2736677"/>
            <a:chOff x="0" y="0"/>
            <a:chExt cx="1018337" cy="1116982"/>
          </a:xfrm>
        </p:grpSpPr>
        <p:sp>
          <p:nvSpPr>
            <p:cNvPr name="Freeform 34" id="34"/>
            <p:cNvSpPr/>
            <p:nvPr/>
          </p:nvSpPr>
          <p:spPr>
            <a:xfrm flipH="false" flipV="false" rot="0">
              <a:off x="0" y="0"/>
              <a:ext cx="1018337" cy="1116982"/>
            </a:xfrm>
            <a:custGeom>
              <a:avLst/>
              <a:gdLst/>
              <a:ahLst/>
              <a:cxnLst/>
              <a:rect r="r" b="b" t="t" l="l"/>
              <a:pathLst>
                <a:path h="1116982" w="1018337">
                  <a:moveTo>
                    <a:pt x="0" y="0"/>
                  </a:moveTo>
                  <a:lnTo>
                    <a:pt x="1018337" y="0"/>
                  </a:lnTo>
                  <a:lnTo>
                    <a:pt x="1018337" y="1116982"/>
                  </a:lnTo>
                  <a:lnTo>
                    <a:pt x="0" y="1116982"/>
                  </a:lnTo>
                  <a:close/>
                </a:path>
              </a:pathLst>
            </a:custGeom>
            <a:blipFill>
              <a:blip r:embed="rId6"/>
              <a:stretch>
                <a:fillRect l="0" t="-18291" r="0" b="-18291"/>
              </a:stretch>
            </a:blipFill>
          </p:spPr>
        </p:sp>
      </p:grpSp>
      <p:grpSp>
        <p:nvGrpSpPr>
          <p:cNvPr name="Group 35" id="35"/>
          <p:cNvGrpSpPr/>
          <p:nvPr/>
        </p:nvGrpSpPr>
        <p:grpSpPr>
          <a:xfrm rot="0">
            <a:off x="15568629" y="-318954"/>
            <a:ext cx="2249937" cy="2249937"/>
            <a:chOff x="0" y="0"/>
            <a:chExt cx="812800" cy="812800"/>
          </a:xfrm>
        </p:grpSpPr>
        <p:sp>
          <p:nvSpPr>
            <p:cNvPr name="Freeform 36" id="3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7AF0">
                    <a:alpha val="58000"/>
                  </a:srgbClr>
                </a:gs>
                <a:gs pos="100000">
                  <a:srgbClr val="FFA81B">
                    <a:alpha val="58000"/>
                  </a:srgbClr>
                </a:gs>
              </a:gsLst>
              <a:lin ang="0"/>
            </a:gradFill>
          </p:spPr>
        </p:sp>
        <p:sp>
          <p:nvSpPr>
            <p:cNvPr name="TextBox 37" id="37"/>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38" id="38"/>
          <p:cNvSpPr txBox="true"/>
          <p:nvPr/>
        </p:nvSpPr>
        <p:spPr>
          <a:xfrm rot="0">
            <a:off x="16412291" y="844114"/>
            <a:ext cx="847009" cy="286962"/>
          </a:xfrm>
          <a:prstGeom prst="rect">
            <a:avLst/>
          </a:prstGeom>
        </p:spPr>
        <p:txBody>
          <a:bodyPr anchor="t" rtlCol="false" tIns="0" lIns="0" bIns="0" rIns="0">
            <a:spAutoFit/>
          </a:bodyPr>
          <a:lstStyle/>
          <a:p>
            <a:pPr algn="l">
              <a:lnSpc>
                <a:spcPts val="2227"/>
              </a:lnSpc>
            </a:pPr>
            <a:r>
              <a:rPr lang="en-US" sz="2183" b="true">
                <a:solidFill>
                  <a:srgbClr val="002D73"/>
                </a:solidFill>
                <a:latin typeface="Montserrat Bold"/>
                <a:ea typeface="Montserrat Bold"/>
                <a:cs typeface="Montserrat Bold"/>
                <a:sym typeface="Montserrat Bold"/>
              </a:rPr>
              <a:t>2024</a:t>
            </a:r>
          </a:p>
        </p:txBody>
      </p:sp>
      <p:grpSp>
        <p:nvGrpSpPr>
          <p:cNvPr name="Group 39" id="39"/>
          <p:cNvGrpSpPr/>
          <p:nvPr/>
        </p:nvGrpSpPr>
        <p:grpSpPr>
          <a:xfrm rot="0">
            <a:off x="17128905" y="1279178"/>
            <a:ext cx="1256320" cy="1256320"/>
            <a:chOff x="0" y="0"/>
            <a:chExt cx="812800" cy="812800"/>
          </a:xfrm>
        </p:grpSpPr>
        <p:sp>
          <p:nvSpPr>
            <p:cNvPr name="Freeform 40" id="4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7AF0">
                    <a:alpha val="96000"/>
                  </a:srgbClr>
                </a:gs>
                <a:gs pos="100000">
                  <a:srgbClr val="F7ACFF">
                    <a:alpha val="0"/>
                  </a:srgbClr>
                </a:gs>
              </a:gsLst>
              <a:lin ang="0"/>
            </a:gradFill>
          </p:spPr>
        </p:sp>
        <p:sp>
          <p:nvSpPr>
            <p:cNvPr name="TextBox 41" id="41"/>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42" id="42"/>
          <p:cNvGrpSpPr/>
          <p:nvPr/>
        </p:nvGrpSpPr>
        <p:grpSpPr>
          <a:xfrm rot="0">
            <a:off x="362666" y="698883"/>
            <a:ext cx="1488443" cy="735834"/>
            <a:chOff x="0" y="0"/>
            <a:chExt cx="1984591" cy="981112"/>
          </a:xfrm>
        </p:grpSpPr>
        <p:grpSp>
          <p:nvGrpSpPr>
            <p:cNvPr name="Group 43" id="43"/>
            <p:cNvGrpSpPr/>
            <p:nvPr/>
          </p:nvGrpSpPr>
          <p:grpSpPr>
            <a:xfrm rot="0">
              <a:off x="0" y="202131"/>
              <a:ext cx="46226" cy="529860"/>
              <a:chOff x="0" y="0"/>
              <a:chExt cx="67985" cy="779270"/>
            </a:xfrm>
          </p:grpSpPr>
          <p:sp>
            <p:nvSpPr>
              <p:cNvPr name="Freeform 44" id="44"/>
              <p:cNvSpPr/>
              <p:nvPr/>
            </p:nvSpPr>
            <p:spPr>
              <a:xfrm flipH="false" flipV="false" rot="0">
                <a:off x="0" y="0"/>
                <a:ext cx="67985" cy="779270"/>
              </a:xfrm>
              <a:custGeom>
                <a:avLst/>
                <a:gdLst/>
                <a:ahLst/>
                <a:cxnLst/>
                <a:rect r="r" b="b" t="t" l="l"/>
                <a:pathLst>
                  <a:path h="779270" w="67985">
                    <a:moveTo>
                      <a:pt x="0" y="0"/>
                    </a:moveTo>
                    <a:lnTo>
                      <a:pt x="67985" y="0"/>
                    </a:lnTo>
                    <a:lnTo>
                      <a:pt x="67985" y="779270"/>
                    </a:lnTo>
                    <a:lnTo>
                      <a:pt x="0" y="779270"/>
                    </a:lnTo>
                    <a:close/>
                  </a:path>
                </a:pathLst>
              </a:custGeom>
              <a:gradFill rotWithShape="true">
                <a:gsLst>
                  <a:gs pos="0">
                    <a:srgbClr val="3C67BF">
                      <a:alpha val="100000"/>
                    </a:srgbClr>
                  </a:gs>
                  <a:gs pos="100000">
                    <a:srgbClr val="FFA81B">
                      <a:alpha val="100000"/>
                    </a:srgbClr>
                  </a:gs>
                </a:gsLst>
                <a:lin ang="0"/>
              </a:gradFill>
            </p:spPr>
          </p:sp>
          <p:sp>
            <p:nvSpPr>
              <p:cNvPr name="TextBox 45" id="45"/>
              <p:cNvSpPr txBox="true"/>
              <p:nvPr/>
            </p:nvSpPr>
            <p:spPr>
              <a:xfrm>
                <a:off x="0" y="-38100"/>
                <a:ext cx="67985" cy="817370"/>
              </a:xfrm>
              <a:prstGeom prst="rect">
                <a:avLst/>
              </a:prstGeom>
            </p:spPr>
            <p:txBody>
              <a:bodyPr anchor="ctr" rtlCol="false" tIns="50800" lIns="50800" bIns="50800" rIns="50800"/>
              <a:lstStyle/>
              <a:p>
                <a:pPr algn="ctr">
                  <a:lnSpc>
                    <a:spcPts val="2660"/>
                  </a:lnSpc>
                </a:pPr>
              </a:p>
            </p:txBody>
          </p:sp>
        </p:grpSp>
        <p:grpSp>
          <p:nvGrpSpPr>
            <p:cNvPr name="Group 46" id="46"/>
            <p:cNvGrpSpPr/>
            <p:nvPr/>
          </p:nvGrpSpPr>
          <p:grpSpPr>
            <a:xfrm rot="0">
              <a:off x="42049" y="202131"/>
              <a:ext cx="31834" cy="529860"/>
              <a:chOff x="0" y="0"/>
              <a:chExt cx="46819" cy="779270"/>
            </a:xfrm>
          </p:grpSpPr>
          <p:sp>
            <p:nvSpPr>
              <p:cNvPr name="Freeform 47" id="47"/>
              <p:cNvSpPr/>
              <p:nvPr/>
            </p:nvSpPr>
            <p:spPr>
              <a:xfrm flipH="false" flipV="false" rot="0">
                <a:off x="0" y="0"/>
                <a:ext cx="46819" cy="779270"/>
              </a:xfrm>
              <a:custGeom>
                <a:avLst/>
                <a:gdLst/>
                <a:ahLst/>
                <a:cxnLst/>
                <a:rect r="r" b="b" t="t" l="l"/>
                <a:pathLst>
                  <a:path h="779270" w="46819">
                    <a:moveTo>
                      <a:pt x="0" y="0"/>
                    </a:moveTo>
                    <a:lnTo>
                      <a:pt x="46819" y="0"/>
                    </a:lnTo>
                    <a:lnTo>
                      <a:pt x="46819" y="779270"/>
                    </a:lnTo>
                    <a:lnTo>
                      <a:pt x="0" y="779270"/>
                    </a:lnTo>
                    <a:close/>
                  </a:path>
                </a:pathLst>
              </a:custGeom>
              <a:gradFill rotWithShape="true">
                <a:gsLst>
                  <a:gs pos="0">
                    <a:srgbClr val="3C67BF">
                      <a:alpha val="100000"/>
                    </a:srgbClr>
                  </a:gs>
                  <a:gs pos="100000">
                    <a:srgbClr val="FFA81B">
                      <a:alpha val="100000"/>
                    </a:srgbClr>
                  </a:gs>
                </a:gsLst>
                <a:lin ang="0"/>
              </a:gradFill>
            </p:spPr>
          </p:sp>
          <p:sp>
            <p:nvSpPr>
              <p:cNvPr name="TextBox 48" id="48"/>
              <p:cNvSpPr txBox="true"/>
              <p:nvPr/>
            </p:nvSpPr>
            <p:spPr>
              <a:xfrm>
                <a:off x="0" y="-38100"/>
                <a:ext cx="46819" cy="817370"/>
              </a:xfrm>
              <a:prstGeom prst="rect">
                <a:avLst/>
              </a:prstGeom>
            </p:spPr>
            <p:txBody>
              <a:bodyPr anchor="ctr" rtlCol="false" tIns="50800" lIns="50800" bIns="50800" rIns="50800"/>
              <a:lstStyle/>
              <a:p>
                <a:pPr algn="ctr">
                  <a:lnSpc>
                    <a:spcPts val="2660"/>
                  </a:lnSpc>
                </a:pPr>
              </a:p>
            </p:txBody>
          </p:sp>
        </p:grpSp>
        <p:grpSp>
          <p:nvGrpSpPr>
            <p:cNvPr name="Group 49" id="49"/>
            <p:cNvGrpSpPr/>
            <p:nvPr/>
          </p:nvGrpSpPr>
          <p:grpSpPr>
            <a:xfrm rot="7717522">
              <a:off x="13943" y="173144"/>
              <a:ext cx="45997" cy="57818"/>
              <a:chOff x="0" y="0"/>
              <a:chExt cx="67649" cy="85034"/>
            </a:xfrm>
          </p:grpSpPr>
          <p:sp>
            <p:nvSpPr>
              <p:cNvPr name="Freeform 50" id="50"/>
              <p:cNvSpPr/>
              <p:nvPr/>
            </p:nvSpPr>
            <p:spPr>
              <a:xfrm flipH="false" flipV="false" rot="0">
                <a:off x="0" y="0"/>
                <a:ext cx="67649" cy="85034"/>
              </a:xfrm>
              <a:custGeom>
                <a:avLst/>
                <a:gdLst/>
                <a:ahLst/>
                <a:cxnLst/>
                <a:rect r="r" b="b" t="t" l="l"/>
                <a:pathLst>
                  <a:path h="85034" w="67649">
                    <a:moveTo>
                      <a:pt x="0" y="0"/>
                    </a:moveTo>
                    <a:lnTo>
                      <a:pt x="67649" y="0"/>
                    </a:lnTo>
                    <a:lnTo>
                      <a:pt x="67649" y="85034"/>
                    </a:lnTo>
                    <a:lnTo>
                      <a:pt x="0" y="85034"/>
                    </a:lnTo>
                    <a:close/>
                  </a:path>
                </a:pathLst>
              </a:custGeom>
              <a:gradFill rotWithShape="true">
                <a:gsLst>
                  <a:gs pos="0">
                    <a:srgbClr val="3C67BF">
                      <a:alpha val="100000"/>
                    </a:srgbClr>
                  </a:gs>
                  <a:gs pos="100000">
                    <a:srgbClr val="FFA81B">
                      <a:alpha val="100000"/>
                    </a:srgbClr>
                  </a:gs>
                </a:gsLst>
                <a:lin ang="0"/>
              </a:gradFill>
            </p:spPr>
          </p:sp>
          <p:sp>
            <p:nvSpPr>
              <p:cNvPr name="TextBox 51" id="51"/>
              <p:cNvSpPr txBox="true"/>
              <p:nvPr/>
            </p:nvSpPr>
            <p:spPr>
              <a:xfrm>
                <a:off x="0" y="-38100"/>
                <a:ext cx="67649" cy="123134"/>
              </a:xfrm>
              <a:prstGeom prst="rect">
                <a:avLst/>
              </a:prstGeom>
            </p:spPr>
            <p:txBody>
              <a:bodyPr anchor="ctr" rtlCol="false" tIns="50800" lIns="50800" bIns="50800" rIns="50800"/>
              <a:lstStyle/>
              <a:p>
                <a:pPr algn="ctr">
                  <a:lnSpc>
                    <a:spcPts val="2660"/>
                  </a:lnSpc>
                </a:pPr>
              </a:p>
            </p:txBody>
          </p:sp>
        </p:grpSp>
        <p:grpSp>
          <p:nvGrpSpPr>
            <p:cNvPr name="Group 52" id="52"/>
            <p:cNvGrpSpPr/>
            <p:nvPr/>
          </p:nvGrpSpPr>
          <p:grpSpPr>
            <a:xfrm rot="0">
              <a:off x="73883" y="227181"/>
              <a:ext cx="46226" cy="529860"/>
              <a:chOff x="0" y="0"/>
              <a:chExt cx="67985" cy="779270"/>
            </a:xfrm>
          </p:grpSpPr>
          <p:sp>
            <p:nvSpPr>
              <p:cNvPr name="Freeform 53" id="53"/>
              <p:cNvSpPr/>
              <p:nvPr/>
            </p:nvSpPr>
            <p:spPr>
              <a:xfrm flipH="false" flipV="false" rot="0">
                <a:off x="0" y="0"/>
                <a:ext cx="67985" cy="779270"/>
              </a:xfrm>
              <a:custGeom>
                <a:avLst/>
                <a:gdLst/>
                <a:ahLst/>
                <a:cxnLst/>
                <a:rect r="r" b="b" t="t" l="l"/>
                <a:pathLst>
                  <a:path h="779270" w="67985">
                    <a:moveTo>
                      <a:pt x="0" y="0"/>
                    </a:moveTo>
                    <a:lnTo>
                      <a:pt x="67985" y="0"/>
                    </a:lnTo>
                    <a:lnTo>
                      <a:pt x="67985" y="779270"/>
                    </a:lnTo>
                    <a:lnTo>
                      <a:pt x="0" y="779270"/>
                    </a:lnTo>
                    <a:close/>
                  </a:path>
                </a:pathLst>
              </a:custGeom>
              <a:gradFill rotWithShape="true">
                <a:gsLst>
                  <a:gs pos="0">
                    <a:srgbClr val="3C67BF">
                      <a:alpha val="100000"/>
                    </a:srgbClr>
                  </a:gs>
                  <a:gs pos="100000">
                    <a:srgbClr val="FFA81B">
                      <a:alpha val="100000"/>
                    </a:srgbClr>
                  </a:gs>
                </a:gsLst>
                <a:lin ang="0"/>
              </a:gradFill>
            </p:spPr>
          </p:sp>
          <p:sp>
            <p:nvSpPr>
              <p:cNvPr name="TextBox 54" id="54"/>
              <p:cNvSpPr txBox="true"/>
              <p:nvPr/>
            </p:nvSpPr>
            <p:spPr>
              <a:xfrm>
                <a:off x="0" y="-38100"/>
                <a:ext cx="67985" cy="817370"/>
              </a:xfrm>
              <a:prstGeom prst="rect">
                <a:avLst/>
              </a:prstGeom>
            </p:spPr>
            <p:txBody>
              <a:bodyPr anchor="ctr" rtlCol="false" tIns="50800" lIns="50800" bIns="50800" rIns="50800"/>
              <a:lstStyle/>
              <a:p>
                <a:pPr algn="ctr">
                  <a:lnSpc>
                    <a:spcPts val="2660"/>
                  </a:lnSpc>
                </a:pPr>
              </a:p>
            </p:txBody>
          </p:sp>
        </p:grpSp>
        <p:grpSp>
          <p:nvGrpSpPr>
            <p:cNvPr name="Group 55" id="55"/>
            <p:cNvGrpSpPr/>
            <p:nvPr/>
          </p:nvGrpSpPr>
          <p:grpSpPr>
            <a:xfrm rot="0">
              <a:off x="115931" y="227181"/>
              <a:ext cx="31834" cy="529860"/>
              <a:chOff x="0" y="0"/>
              <a:chExt cx="46819" cy="779270"/>
            </a:xfrm>
          </p:grpSpPr>
          <p:sp>
            <p:nvSpPr>
              <p:cNvPr name="Freeform 56" id="56"/>
              <p:cNvSpPr/>
              <p:nvPr/>
            </p:nvSpPr>
            <p:spPr>
              <a:xfrm flipH="false" flipV="false" rot="0">
                <a:off x="0" y="0"/>
                <a:ext cx="46819" cy="779270"/>
              </a:xfrm>
              <a:custGeom>
                <a:avLst/>
                <a:gdLst/>
                <a:ahLst/>
                <a:cxnLst/>
                <a:rect r="r" b="b" t="t" l="l"/>
                <a:pathLst>
                  <a:path h="779270" w="46819">
                    <a:moveTo>
                      <a:pt x="0" y="0"/>
                    </a:moveTo>
                    <a:lnTo>
                      <a:pt x="46819" y="0"/>
                    </a:lnTo>
                    <a:lnTo>
                      <a:pt x="46819" y="779270"/>
                    </a:lnTo>
                    <a:lnTo>
                      <a:pt x="0" y="779270"/>
                    </a:lnTo>
                    <a:close/>
                  </a:path>
                </a:pathLst>
              </a:custGeom>
              <a:gradFill rotWithShape="true">
                <a:gsLst>
                  <a:gs pos="0">
                    <a:srgbClr val="3C67BF">
                      <a:alpha val="100000"/>
                    </a:srgbClr>
                  </a:gs>
                  <a:gs pos="100000">
                    <a:srgbClr val="FFA81B">
                      <a:alpha val="100000"/>
                    </a:srgbClr>
                  </a:gs>
                </a:gsLst>
                <a:lin ang="0"/>
              </a:gradFill>
            </p:spPr>
          </p:sp>
          <p:sp>
            <p:nvSpPr>
              <p:cNvPr name="TextBox 57" id="57"/>
              <p:cNvSpPr txBox="true"/>
              <p:nvPr/>
            </p:nvSpPr>
            <p:spPr>
              <a:xfrm>
                <a:off x="0" y="-38100"/>
                <a:ext cx="46819" cy="817370"/>
              </a:xfrm>
              <a:prstGeom prst="rect">
                <a:avLst/>
              </a:prstGeom>
            </p:spPr>
            <p:txBody>
              <a:bodyPr anchor="ctr" rtlCol="false" tIns="50800" lIns="50800" bIns="50800" rIns="50800"/>
              <a:lstStyle/>
              <a:p>
                <a:pPr algn="ctr">
                  <a:lnSpc>
                    <a:spcPts val="2660"/>
                  </a:lnSpc>
                </a:pPr>
              </a:p>
            </p:txBody>
          </p:sp>
        </p:grpSp>
        <p:grpSp>
          <p:nvGrpSpPr>
            <p:cNvPr name="Group 58" id="58"/>
            <p:cNvGrpSpPr/>
            <p:nvPr/>
          </p:nvGrpSpPr>
          <p:grpSpPr>
            <a:xfrm rot="7717522">
              <a:off x="87826" y="198194"/>
              <a:ext cx="45997" cy="57818"/>
              <a:chOff x="0" y="0"/>
              <a:chExt cx="67649" cy="85034"/>
            </a:xfrm>
          </p:grpSpPr>
          <p:sp>
            <p:nvSpPr>
              <p:cNvPr name="Freeform 59" id="59"/>
              <p:cNvSpPr/>
              <p:nvPr/>
            </p:nvSpPr>
            <p:spPr>
              <a:xfrm flipH="false" flipV="false" rot="0">
                <a:off x="0" y="0"/>
                <a:ext cx="67649" cy="85034"/>
              </a:xfrm>
              <a:custGeom>
                <a:avLst/>
                <a:gdLst/>
                <a:ahLst/>
                <a:cxnLst/>
                <a:rect r="r" b="b" t="t" l="l"/>
                <a:pathLst>
                  <a:path h="85034" w="67649">
                    <a:moveTo>
                      <a:pt x="0" y="0"/>
                    </a:moveTo>
                    <a:lnTo>
                      <a:pt x="67649" y="0"/>
                    </a:lnTo>
                    <a:lnTo>
                      <a:pt x="67649" y="85034"/>
                    </a:lnTo>
                    <a:lnTo>
                      <a:pt x="0" y="85034"/>
                    </a:lnTo>
                    <a:close/>
                  </a:path>
                </a:pathLst>
              </a:custGeom>
              <a:gradFill rotWithShape="true">
                <a:gsLst>
                  <a:gs pos="0">
                    <a:srgbClr val="3C67BF">
                      <a:alpha val="100000"/>
                    </a:srgbClr>
                  </a:gs>
                  <a:gs pos="100000">
                    <a:srgbClr val="FFA81B">
                      <a:alpha val="100000"/>
                    </a:srgbClr>
                  </a:gs>
                </a:gsLst>
                <a:lin ang="0"/>
              </a:gradFill>
            </p:spPr>
          </p:sp>
          <p:sp>
            <p:nvSpPr>
              <p:cNvPr name="TextBox 60" id="60"/>
              <p:cNvSpPr txBox="true"/>
              <p:nvPr/>
            </p:nvSpPr>
            <p:spPr>
              <a:xfrm>
                <a:off x="0" y="-38100"/>
                <a:ext cx="67649" cy="123134"/>
              </a:xfrm>
              <a:prstGeom prst="rect">
                <a:avLst/>
              </a:prstGeom>
            </p:spPr>
            <p:txBody>
              <a:bodyPr anchor="ctr" rtlCol="false" tIns="50800" lIns="50800" bIns="50800" rIns="50800"/>
              <a:lstStyle/>
              <a:p>
                <a:pPr algn="ctr">
                  <a:lnSpc>
                    <a:spcPts val="2660"/>
                  </a:lnSpc>
                </a:pPr>
              </a:p>
            </p:txBody>
          </p:sp>
        </p:grpSp>
        <p:grpSp>
          <p:nvGrpSpPr>
            <p:cNvPr name="Group 61" id="61"/>
            <p:cNvGrpSpPr/>
            <p:nvPr/>
          </p:nvGrpSpPr>
          <p:grpSpPr>
            <a:xfrm rot="0">
              <a:off x="970242" y="344312"/>
              <a:ext cx="46226" cy="529860"/>
              <a:chOff x="0" y="0"/>
              <a:chExt cx="67985" cy="779270"/>
            </a:xfrm>
          </p:grpSpPr>
          <p:sp>
            <p:nvSpPr>
              <p:cNvPr name="Freeform 62" id="62"/>
              <p:cNvSpPr/>
              <p:nvPr/>
            </p:nvSpPr>
            <p:spPr>
              <a:xfrm flipH="false" flipV="false" rot="0">
                <a:off x="0" y="0"/>
                <a:ext cx="67985" cy="779270"/>
              </a:xfrm>
              <a:custGeom>
                <a:avLst/>
                <a:gdLst/>
                <a:ahLst/>
                <a:cxnLst/>
                <a:rect r="r" b="b" t="t" l="l"/>
                <a:pathLst>
                  <a:path h="779270" w="67985">
                    <a:moveTo>
                      <a:pt x="0" y="0"/>
                    </a:moveTo>
                    <a:lnTo>
                      <a:pt x="67985" y="0"/>
                    </a:lnTo>
                    <a:lnTo>
                      <a:pt x="67985" y="779270"/>
                    </a:lnTo>
                    <a:lnTo>
                      <a:pt x="0" y="779270"/>
                    </a:lnTo>
                    <a:close/>
                  </a:path>
                </a:pathLst>
              </a:custGeom>
              <a:gradFill rotWithShape="true">
                <a:gsLst>
                  <a:gs pos="0">
                    <a:srgbClr val="3C67BF">
                      <a:alpha val="100000"/>
                    </a:srgbClr>
                  </a:gs>
                  <a:gs pos="100000">
                    <a:srgbClr val="FFA81B">
                      <a:alpha val="100000"/>
                    </a:srgbClr>
                  </a:gs>
                </a:gsLst>
                <a:lin ang="0"/>
              </a:gradFill>
            </p:spPr>
          </p:sp>
          <p:sp>
            <p:nvSpPr>
              <p:cNvPr name="TextBox 63" id="63"/>
              <p:cNvSpPr txBox="true"/>
              <p:nvPr/>
            </p:nvSpPr>
            <p:spPr>
              <a:xfrm>
                <a:off x="0" y="-38100"/>
                <a:ext cx="67985" cy="817370"/>
              </a:xfrm>
              <a:prstGeom prst="rect">
                <a:avLst/>
              </a:prstGeom>
            </p:spPr>
            <p:txBody>
              <a:bodyPr anchor="ctr" rtlCol="false" tIns="50800" lIns="50800" bIns="50800" rIns="50800"/>
              <a:lstStyle/>
              <a:p>
                <a:pPr algn="ctr">
                  <a:lnSpc>
                    <a:spcPts val="2660"/>
                  </a:lnSpc>
                </a:pPr>
              </a:p>
            </p:txBody>
          </p:sp>
        </p:grpSp>
        <p:grpSp>
          <p:nvGrpSpPr>
            <p:cNvPr name="Group 64" id="64"/>
            <p:cNvGrpSpPr/>
            <p:nvPr/>
          </p:nvGrpSpPr>
          <p:grpSpPr>
            <a:xfrm rot="0">
              <a:off x="1012291" y="344312"/>
              <a:ext cx="31834" cy="529860"/>
              <a:chOff x="0" y="0"/>
              <a:chExt cx="46819" cy="779270"/>
            </a:xfrm>
          </p:grpSpPr>
          <p:sp>
            <p:nvSpPr>
              <p:cNvPr name="Freeform 65" id="65"/>
              <p:cNvSpPr/>
              <p:nvPr/>
            </p:nvSpPr>
            <p:spPr>
              <a:xfrm flipH="false" flipV="false" rot="0">
                <a:off x="0" y="0"/>
                <a:ext cx="46819" cy="779270"/>
              </a:xfrm>
              <a:custGeom>
                <a:avLst/>
                <a:gdLst/>
                <a:ahLst/>
                <a:cxnLst/>
                <a:rect r="r" b="b" t="t" l="l"/>
                <a:pathLst>
                  <a:path h="779270" w="46819">
                    <a:moveTo>
                      <a:pt x="0" y="0"/>
                    </a:moveTo>
                    <a:lnTo>
                      <a:pt x="46819" y="0"/>
                    </a:lnTo>
                    <a:lnTo>
                      <a:pt x="46819" y="779270"/>
                    </a:lnTo>
                    <a:lnTo>
                      <a:pt x="0" y="779270"/>
                    </a:lnTo>
                    <a:close/>
                  </a:path>
                </a:pathLst>
              </a:custGeom>
              <a:gradFill rotWithShape="true">
                <a:gsLst>
                  <a:gs pos="0">
                    <a:srgbClr val="3C67BF">
                      <a:alpha val="100000"/>
                    </a:srgbClr>
                  </a:gs>
                  <a:gs pos="100000">
                    <a:srgbClr val="FFA81B">
                      <a:alpha val="100000"/>
                    </a:srgbClr>
                  </a:gs>
                </a:gsLst>
                <a:lin ang="0"/>
              </a:gradFill>
            </p:spPr>
          </p:sp>
          <p:sp>
            <p:nvSpPr>
              <p:cNvPr name="TextBox 66" id="66"/>
              <p:cNvSpPr txBox="true"/>
              <p:nvPr/>
            </p:nvSpPr>
            <p:spPr>
              <a:xfrm>
                <a:off x="0" y="-38100"/>
                <a:ext cx="46819" cy="817370"/>
              </a:xfrm>
              <a:prstGeom prst="rect">
                <a:avLst/>
              </a:prstGeom>
            </p:spPr>
            <p:txBody>
              <a:bodyPr anchor="ctr" rtlCol="false" tIns="50800" lIns="50800" bIns="50800" rIns="50800"/>
              <a:lstStyle/>
              <a:p>
                <a:pPr algn="ctr">
                  <a:lnSpc>
                    <a:spcPts val="2660"/>
                  </a:lnSpc>
                </a:pPr>
              </a:p>
            </p:txBody>
          </p:sp>
        </p:grpSp>
        <p:grpSp>
          <p:nvGrpSpPr>
            <p:cNvPr name="Group 67" id="67"/>
            <p:cNvGrpSpPr/>
            <p:nvPr/>
          </p:nvGrpSpPr>
          <p:grpSpPr>
            <a:xfrm rot="7717522">
              <a:off x="984185" y="315325"/>
              <a:ext cx="45997" cy="57818"/>
              <a:chOff x="0" y="0"/>
              <a:chExt cx="67649" cy="85034"/>
            </a:xfrm>
          </p:grpSpPr>
          <p:sp>
            <p:nvSpPr>
              <p:cNvPr name="Freeform 68" id="68"/>
              <p:cNvSpPr/>
              <p:nvPr/>
            </p:nvSpPr>
            <p:spPr>
              <a:xfrm flipH="false" flipV="false" rot="0">
                <a:off x="0" y="0"/>
                <a:ext cx="67649" cy="85034"/>
              </a:xfrm>
              <a:custGeom>
                <a:avLst/>
                <a:gdLst/>
                <a:ahLst/>
                <a:cxnLst/>
                <a:rect r="r" b="b" t="t" l="l"/>
                <a:pathLst>
                  <a:path h="85034" w="67649">
                    <a:moveTo>
                      <a:pt x="0" y="0"/>
                    </a:moveTo>
                    <a:lnTo>
                      <a:pt x="67649" y="0"/>
                    </a:lnTo>
                    <a:lnTo>
                      <a:pt x="67649" y="85034"/>
                    </a:lnTo>
                    <a:lnTo>
                      <a:pt x="0" y="85034"/>
                    </a:lnTo>
                    <a:close/>
                  </a:path>
                </a:pathLst>
              </a:custGeom>
              <a:gradFill rotWithShape="true">
                <a:gsLst>
                  <a:gs pos="0">
                    <a:srgbClr val="3C67BF">
                      <a:alpha val="100000"/>
                    </a:srgbClr>
                  </a:gs>
                  <a:gs pos="100000">
                    <a:srgbClr val="FFA81B">
                      <a:alpha val="100000"/>
                    </a:srgbClr>
                  </a:gs>
                </a:gsLst>
                <a:lin ang="0"/>
              </a:gradFill>
            </p:spPr>
          </p:sp>
          <p:sp>
            <p:nvSpPr>
              <p:cNvPr name="TextBox 69" id="69"/>
              <p:cNvSpPr txBox="true"/>
              <p:nvPr/>
            </p:nvSpPr>
            <p:spPr>
              <a:xfrm>
                <a:off x="0" y="-38100"/>
                <a:ext cx="67649" cy="123134"/>
              </a:xfrm>
              <a:prstGeom prst="rect">
                <a:avLst/>
              </a:prstGeom>
            </p:spPr>
            <p:txBody>
              <a:bodyPr anchor="ctr" rtlCol="false" tIns="50800" lIns="50800" bIns="50800" rIns="50800"/>
              <a:lstStyle/>
              <a:p>
                <a:pPr algn="ctr">
                  <a:lnSpc>
                    <a:spcPts val="2660"/>
                  </a:lnSpc>
                </a:pPr>
              </a:p>
            </p:txBody>
          </p:sp>
        </p:grpSp>
        <p:grpSp>
          <p:nvGrpSpPr>
            <p:cNvPr name="Group 70" id="70"/>
            <p:cNvGrpSpPr/>
            <p:nvPr/>
          </p:nvGrpSpPr>
          <p:grpSpPr>
            <a:xfrm rot="0">
              <a:off x="147766" y="158098"/>
              <a:ext cx="46226" cy="529860"/>
              <a:chOff x="0" y="0"/>
              <a:chExt cx="67985" cy="779270"/>
            </a:xfrm>
          </p:grpSpPr>
          <p:sp>
            <p:nvSpPr>
              <p:cNvPr name="Freeform 71" id="71"/>
              <p:cNvSpPr/>
              <p:nvPr/>
            </p:nvSpPr>
            <p:spPr>
              <a:xfrm flipH="false" flipV="false" rot="0">
                <a:off x="0" y="0"/>
                <a:ext cx="67985" cy="779270"/>
              </a:xfrm>
              <a:custGeom>
                <a:avLst/>
                <a:gdLst/>
                <a:ahLst/>
                <a:cxnLst/>
                <a:rect r="r" b="b" t="t" l="l"/>
                <a:pathLst>
                  <a:path h="779270" w="67985">
                    <a:moveTo>
                      <a:pt x="0" y="0"/>
                    </a:moveTo>
                    <a:lnTo>
                      <a:pt x="67985" y="0"/>
                    </a:lnTo>
                    <a:lnTo>
                      <a:pt x="67985" y="779270"/>
                    </a:lnTo>
                    <a:lnTo>
                      <a:pt x="0" y="779270"/>
                    </a:lnTo>
                    <a:close/>
                  </a:path>
                </a:pathLst>
              </a:custGeom>
              <a:gradFill rotWithShape="true">
                <a:gsLst>
                  <a:gs pos="0">
                    <a:srgbClr val="3C67BF">
                      <a:alpha val="100000"/>
                    </a:srgbClr>
                  </a:gs>
                  <a:gs pos="100000">
                    <a:srgbClr val="FFA81B">
                      <a:alpha val="100000"/>
                    </a:srgbClr>
                  </a:gs>
                </a:gsLst>
                <a:lin ang="0"/>
              </a:gradFill>
            </p:spPr>
          </p:sp>
          <p:sp>
            <p:nvSpPr>
              <p:cNvPr name="TextBox 72" id="72"/>
              <p:cNvSpPr txBox="true"/>
              <p:nvPr/>
            </p:nvSpPr>
            <p:spPr>
              <a:xfrm>
                <a:off x="0" y="-38100"/>
                <a:ext cx="67985" cy="817370"/>
              </a:xfrm>
              <a:prstGeom prst="rect">
                <a:avLst/>
              </a:prstGeom>
            </p:spPr>
            <p:txBody>
              <a:bodyPr anchor="ctr" rtlCol="false" tIns="50800" lIns="50800" bIns="50800" rIns="50800"/>
              <a:lstStyle/>
              <a:p>
                <a:pPr algn="ctr">
                  <a:lnSpc>
                    <a:spcPts val="2660"/>
                  </a:lnSpc>
                </a:pPr>
              </a:p>
            </p:txBody>
          </p:sp>
        </p:grpSp>
        <p:grpSp>
          <p:nvGrpSpPr>
            <p:cNvPr name="Group 73" id="73"/>
            <p:cNvGrpSpPr/>
            <p:nvPr/>
          </p:nvGrpSpPr>
          <p:grpSpPr>
            <a:xfrm rot="0">
              <a:off x="189814" y="158098"/>
              <a:ext cx="31834" cy="529860"/>
              <a:chOff x="0" y="0"/>
              <a:chExt cx="46819" cy="779270"/>
            </a:xfrm>
          </p:grpSpPr>
          <p:sp>
            <p:nvSpPr>
              <p:cNvPr name="Freeform 74" id="74"/>
              <p:cNvSpPr/>
              <p:nvPr/>
            </p:nvSpPr>
            <p:spPr>
              <a:xfrm flipH="false" flipV="false" rot="0">
                <a:off x="0" y="0"/>
                <a:ext cx="46819" cy="779270"/>
              </a:xfrm>
              <a:custGeom>
                <a:avLst/>
                <a:gdLst/>
                <a:ahLst/>
                <a:cxnLst/>
                <a:rect r="r" b="b" t="t" l="l"/>
                <a:pathLst>
                  <a:path h="779270" w="46819">
                    <a:moveTo>
                      <a:pt x="0" y="0"/>
                    </a:moveTo>
                    <a:lnTo>
                      <a:pt x="46819" y="0"/>
                    </a:lnTo>
                    <a:lnTo>
                      <a:pt x="46819" y="779270"/>
                    </a:lnTo>
                    <a:lnTo>
                      <a:pt x="0" y="779270"/>
                    </a:lnTo>
                    <a:close/>
                  </a:path>
                </a:pathLst>
              </a:custGeom>
              <a:gradFill rotWithShape="true">
                <a:gsLst>
                  <a:gs pos="0">
                    <a:srgbClr val="3C67BF">
                      <a:alpha val="100000"/>
                    </a:srgbClr>
                  </a:gs>
                  <a:gs pos="100000">
                    <a:srgbClr val="FFA81B">
                      <a:alpha val="100000"/>
                    </a:srgbClr>
                  </a:gs>
                </a:gsLst>
                <a:lin ang="0"/>
              </a:gradFill>
            </p:spPr>
          </p:sp>
          <p:sp>
            <p:nvSpPr>
              <p:cNvPr name="TextBox 75" id="75"/>
              <p:cNvSpPr txBox="true"/>
              <p:nvPr/>
            </p:nvSpPr>
            <p:spPr>
              <a:xfrm>
                <a:off x="0" y="-38100"/>
                <a:ext cx="46819" cy="817370"/>
              </a:xfrm>
              <a:prstGeom prst="rect">
                <a:avLst/>
              </a:prstGeom>
            </p:spPr>
            <p:txBody>
              <a:bodyPr anchor="ctr" rtlCol="false" tIns="50800" lIns="50800" bIns="50800" rIns="50800"/>
              <a:lstStyle/>
              <a:p>
                <a:pPr algn="ctr">
                  <a:lnSpc>
                    <a:spcPts val="2660"/>
                  </a:lnSpc>
                </a:pPr>
              </a:p>
            </p:txBody>
          </p:sp>
        </p:grpSp>
        <p:grpSp>
          <p:nvGrpSpPr>
            <p:cNvPr name="Group 76" id="76"/>
            <p:cNvGrpSpPr/>
            <p:nvPr/>
          </p:nvGrpSpPr>
          <p:grpSpPr>
            <a:xfrm rot="7717522">
              <a:off x="161708" y="129111"/>
              <a:ext cx="45997" cy="57818"/>
              <a:chOff x="0" y="0"/>
              <a:chExt cx="67649" cy="85034"/>
            </a:xfrm>
          </p:grpSpPr>
          <p:sp>
            <p:nvSpPr>
              <p:cNvPr name="Freeform 77" id="77"/>
              <p:cNvSpPr/>
              <p:nvPr/>
            </p:nvSpPr>
            <p:spPr>
              <a:xfrm flipH="false" flipV="false" rot="0">
                <a:off x="0" y="0"/>
                <a:ext cx="67649" cy="85034"/>
              </a:xfrm>
              <a:custGeom>
                <a:avLst/>
                <a:gdLst/>
                <a:ahLst/>
                <a:cxnLst/>
                <a:rect r="r" b="b" t="t" l="l"/>
                <a:pathLst>
                  <a:path h="85034" w="67649">
                    <a:moveTo>
                      <a:pt x="0" y="0"/>
                    </a:moveTo>
                    <a:lnTo>
                      <a:pt x="67649" y="0"/>
                    </a:lnTo>
                    <a:lnTo>
                      <a:pt x="67649" y="85034"/>
                    </a:lnTo>
                    <a:lnTo>
                      <a:pt x="0" y="85034"/>
                    </a:lnTo>
                    <a:close/>
                  </a:path>
                </a:pathLst>
              </a:custGeom>
              <a:gradFill rotWithShape="true">
                <a:gsLst>
                  <a:gs pos="0">
                    <a:srgbClr val="3C67BF">
                      <a:alpha val="100000"/>
                    </a:srgbClr>
                  </a:gs>
                  <a:gs pos="100000">
                    <a:srgbClr val="FFA81B">
                      <a:alpha val="100000"/>
                    </a:srgbClr>
                  </a:gs>
                </a:gsLst>
                <a:lin ang="0"/>
              </a:gradFill>
            </p:spPr>
          </p:sp>
          <p:sp>
            <p:nvSpPr>
              <p:cNvPr name="TextBox 78" id="78"/>
              <p:cNvSpPr txBox="true"/>
              <p:nvPr/>
            </p:nvSpPr>
            <p:spPr>
              <a:xfrm>
                <a:off x="0" y="-38100"/>
                <a:ext cx="67649" cy="123134"/>
              </a:xfrm>
              <a:prstGeom prst="rect">
                <a:avLst/>
              </a:prstGeom>
            </p:spPr>
            <p:txBody>
              <a:bodyPr anchor="ctr" rtlCol="false" tIns="50800" lIns="50800" bIns="50800" rIns="50800"/>
              <a:lstStyle/>
              <a:p>
                <a:pPr algn="ctr">
                  <a:lnSpc>
                    <a:spcPts val="2660"/>
                  </a:lnSpc>
                </a:pPr>
              </a:p>
            </p:txBody>
          </p:sp>
        </p:grpSp>
        <p:grpSp>
          <p:nvGrpSpPr>
            <p:cNvPr name="Group 79" id="79"/>
            <p:cNvGrpSpPr/>
            <p:nvPr/>
          </p:nvGrpSpPr>
          <p:grpSpPr>
            <a:xfrm rot="0">
              <a:off x="221649" y="142409"/>
              <a:ext cx="46226" cy="529860"/>
              <a:chOff x="0" y="0"/>
              <a:chExt cx="67985" cy="779270"/>
            </a:xfrm>
          </p:grpSpPr>
          <p:sp>
            <p:nvSpPr>
              <p:cNvPr name="Freeform 80" id="80"/>
              <p:cNvSpPr/>
              <p:nvPr/>
            </p:nvSpPr>
            <p:spPr>
              <a:xfrm flipH="false" flipV="false" rot="0">
                <a:off x="0" y="0"/>
                <a:ext cx="67985" cy="779270"/>
              </a:xfrm>
              <a:custGeom>
                <a:avLst/>
                <a:gdLst/>
                <a:ahLst/>
                <a:cxnLst/>
                <a:rect r="r" b="b" t="t" l="l"/>
                <a:pathLst>
                  <a:path h="779270" w="67985">
                    <a:moveTo>
                      <a:pt x="0" y="0"/>
                    </a:moveTo>
                    <a:lnTo>
                      <a:pt x="67985" y="0"/>
                    </a:lnTo>
                    <a:lnTo>
                      <a:pt x="67985" y="779270"/>
                    </a:lnTo>
                    <a:lnTo>
                      <a:pt x="0" y="779270"/>
                    </a:lnTo>
                    <a:close/>
                  </a:path>
                </a:pathLst>
              </a:custGeom>
              <a:gradFill rotWithShape="true">
                <a:gsLst>
                  <a:gs pos="0">
                    <a:srgbClr val="3C67BF">
                      <a:alpha val="100000"/>
                    </a:srgbClr>
                  </a:gs>
                  <a:gs pos="100000">
                    <a:srgbClr val="FFA81B">
                      <a:alpha val="100000"/>
                    </a:srgbClr>
                  </a:gs>
                </a:gsLst>
                <a:lin ang="0"/>
              </a:gradFill>
            </p:spPr>
          </p:sp>
          <p:sp>
            <p:nvSpPr>
              <p:cNvPr name="TextBox 81" id="81"/>
              <p:cNvSpPr txBox="true"/>
              <p:nvPr/>
            </p:nvSpPr>
            <p:spPr>
              <a:xfrm>
                <a:off x="0" y="-38100"/>
                <a:ext cx="67985" cy="817370"/>
              </a:xfrm>
              <a:prstGeom prst="rect">
                <a:avLst/>
              </a:prstGeom>
            </p:spPr>
            <p:txBody>
              <a:bodyPr anchor="ctr" rtlCol="false" tIns="50800" lIns="50800" bIns="50800" rIns="50800"/>
              <a:lstStyle/>
              <a:p>
                <a:pPr algn="ctr">
                  <a:lnSpc>
                    <a:spcPts val="2660"/>
                  </a:lnSpc>
                </a:pPr>
              </a:p>
            </p:txBody>
          </p:sp>
        </p:grpSp>
        <p:grpSp>
          <p:nvGrpSpPr>
            <p:cNvPr name="Group 82" id="82"/>
            <p:cNvGrpSpPr/>
            <p:nvPr/>
          </p:nvGrpSpPr>
          <p:grpSpPr>
            <a:xfrm rot="0">
              <a:off x="263697" y="142409"/>
              <a:ext cx="31834" cy="529860"/>
              <a:chOff x="0" y="0"/>
              <a:chExt cx="46819" cy="779270"/>
            </a:xfrm>
          </p:grpSpPr>
          <p:sp>
            <p:nvSpPr>
              <p:cNvPr name="Freeform 83" id="83"/>
              <p:cNvSpPr/>
              <p:nvPr/>
            </p:nvSpPr>
            <p:spPr>
              <a:xfrm flipH="false" flipV="false" rot="0">
                <a:off x="0" y="0"/>
                <a:ext cx="46819" cy="779270"/>
              </a:xfrm>
              <a:custGeom>
                <a:avLst/>
                <a:gdLst/>
                <a:ahLst/>
                <a:cxnLst/>
                <a:rect r="r" b="b" t="t" l="l"/>
                <a:pathLst>
                  <a:path h="779270" w="46819">
                    <a:moveTo>
                      <a:pt x="0" y="0"/>
                    </a:moveTo>
                    <a:lnTo>
                      <a:pt x="46819" y="0"/>
                    </a:lnTo>
                    <a:lnTo>
                      <a:pt x="46819" y="779270"/>
                    </a:lnTo>
                    <a:lnTo>
                      <a:pt x="0" y="779270"/>
                    </a:lnTo>
                    <a:close/>
                  </a:path>
                </a:pathLst>
              </a:custGeom>
              <a:gradFill rotWithShape="true">
                <a:gsLst>
                  <a:gs pos="0">
                    <a:srgbClr val="3C67BF">
                      <a:alpha val="100000"/>
                    </a:srgbClr>
                  </a:gs>
                  <a:gs pos="100000">
                    <a:srgbClr val="FFA81B">
                      <a:alpha val="100000"/>
                    </a:srgbClr>
                  </a:gs>
                </a:gsLst>
                <a:lin ang="0"/>
              </a:gradFill>
            </p:spPr>
          </p:sp>
          <p:sp>
            <p:nvSpPr>
              <p:cNvPr name="TextBox 84" id="84"/>
              <p:cNvSpPr txBox="true"/>
              <p:nvPr/>
            </p:nvSpPr>
            <p:spPr>
              <a:xfrm>
                <a:off x="0" y="-38100"/>
                <a:ext cx="46819" cy="817370"/>
              </a:xfrm>
              <a:prstGeom prst="rect">
                <a:avLst/>
              </a:prstGeom>
            </p:spPr>
            <p:txBody>
              <a:bodyPr anchor="ctr" rtlCol="false" tIns="50800" lIns="50800" bIns="50800" rIns="50800"/>
              <a:lstStyle/>
              <a:p>
                <a:pPr algn="ctr">
                  <a:lnSpc>
                    <a:spcPts val="2660"/>
                  </a:lnSpc>
                </a:pPr>
              </a:p>
            </p:txBody>
          </p:sp>
        </p:grpSp>
        <p:grpSp>
          <p:nvGrpSpPr>
            <p:cNvPr name="Group 85" id="85"/>
            <p:cNvGrpSpPr/>
            <p:nvPr/>
          </p:nvGrpSpPr>
          <p:grpSpPr>
            <a:xfrm rot="7717522">
              <a:off x="235591" y="113422"/>
              <a:ext cx="45997" cy="57818"/>
              <a:chOff x="0" y="0"/>
              <a:chExt cx="67649" cy="85034"/>
            </a:xfrm>
          </p:grpSpPr>
          <p:sp>
            <p:nvSpPr>
              <p:cNvPr name="Freeform 86" id="86"/>
              <p:cNvSpPr/>
              <p:nvPr/>
            </p:nvSpPr>
            <p:spPr>
              <a:xfrm flipH="false" flipV="false" rot="0">
                <a:off x="0" y="0"/>
                <a:ext cx="67649" cy="85034"/>
              </a:xfrm>
              <a:custGeom>
                <a:avLst/>
                <a:gdLst/>
                <a:ahLst/>
                <a:cxnLst/>
                <a:rect r="r" b="b" t="t" l="l"/>
                <a:pathLst>
                  <a:path h="85034" w="67649">
                    <a:moveTo>
                      <a:pt x="0" y="0"/>
                    </a:moveTo>
                    <a:lnTo>
                      <a:pt x="67649" y="0"/>
                    </a:lnTo>
                    <a:lnTo>
                      <a:pt x="67649" y="85034"/>
                    </a:lnTo>
                    <a:lnTo>
                      <a:pt x="0" y="85034"/>
                    </a:lnTo>
                    <a:close/>
                  </a:path>
                </a:pathLst>
              </a:custGeom>
              <a:gradFill rotWithShape="true">
                <a:gsLst>
                  <a:gs pos="0">
                    <a:srgbClr val="3C67BF">
                      <a:alpha val="100000"/>
                    </a:srgbClr>
                  </a:gs>
                  <a:gs pos="100000">
                    <a:srgbClr val="FFA81B">
                      <a:alpha val="100000"/>
                    </a:srgbClr>
                  </a:gs>
                </a:gsLst>
                <a:lin ang="0"/>
              </a:gradFill>
            </p:spPr>
          </p:sp>
          <p:sp>
            <p:nvSpPr>
              <p:cNvPr name="TextBox 87" id="87"/>
              <p:cNvSpPr txBox="true"/>
              <p:nvPr/>
            </p:nvSpPr>
            <p:spPr>
              <a:xfrm>
                <a:off x="0" y="-38100"/>
                <a:ext cx="67649" cy="123134"/>
              </a:xfrm>
              <a:prstGeom prst="rect">
                <a:avLst/>
              </a:prstGeom>
            </p:spPr>
            <p:txBody>
              <a:bodyPr anchor="ctr" rtlCol="false" tIns="50800" lIns="50800" bIns="50800" rIns="50800"/>
              <a:lstStyle/>
              <a:p>
                <a:pPr algn="ctr">
                  <a:lnSpc>
                    <a:spcPts val="2660"/>
                  </a:lnSpc>
                </a:pPr>
              </a:p>
            </p:txBody>
          </p:sp>
        </p:grpSp>
        <p:grpSp>
          <p:nvGrpSpPr>
            <p:cNvPr name="Group 88" id="88"/>
            <p:cNvGrpSpPr/>
            <p:nvPr/>
          </p:nvGrpSpPr>
          <p:grpSpPr>
            <a:xfrm rot="0">
              <a:off x="291773" y="122006"/>
              <a:ext cx="49448" cy="587548"/>
              <a:chOff x="0" y="0"/>
              <a:chExt cx="72724" cy="864112"/>
            </a:xfrm>
          </p:grpSpPr>
          <p:sp>
            <p:nvSpPr>
              <p:cNvPr name="Freeform 89" id="89"/>
              <p:cNvSpPr/>
              <p:nvPr/>
            </p:nvSpPr>
            <p:spPr>
              <a:xfrm flipH="false" flipV="false" rot="0">
                <a:off x="0" y="0"/>
                <a:ext cx="72724" cy="864112"/>
              </a:xfrm>
              <a:custGeom>
                <a:avLst/>
                <a:gdLst/>
                <a:ahLst/>
                <a:cxnLst/>
                <a:rect r="r" b="b" t="t" l="l"/>
                <a:pathLst>
                  <a:path h="864112" w="72724">
                    <a:moveTo>
                      <a:pt x="0" y="0"/>
                    </a:moveTo>
                    <a:lnTo>
                      <a:pt x="72724" y="0"/>
                    </a:lnTo>
                    <a:lnTo>
                      <a:pt x="72724" y="864112"/>
                    </a:lnTo>
                    <a:lnTo>
                      <a:pt x="0" y="864112"/>
                    </a:lnTo>
                    <a:close/>
                  </a:path>
                </a:pathLst>
              </a:custGeom>
              <a:gradFill rotWithShape="true">
                <a:gsLst>
                  <a:gs pos="0">
                    <a:srgbClr val="3C67BF">
                      <a:alpha val="100000"/>
                    </a:srgbClr>
                  </a:gs>
                  <a:gs pos="100000">
                    <a:srgbClr val="FFA81B">
                      <a:alpha val="100000"/>
                    </a:srgbClr>
                  </a:gs>
                </a:gsLst>
                <a:lin ang="0"/>
              </a:gradFill>
            </p:spPr>
          </p:sp>
          <p:sp>
            <p:nvSpPr>
              <p:cNvPr name="TextBox 90" id="90"/>
              <p:cNvSpPr txBox="true"/>
              <p:nvPr/>
            </p:nvSpPr>
            <p:spPr>
              <a:xfrm>
                <a:off x="0" y="-38100"/>
                <a:ext cx="72724" cy="902212"/>
              </a:xfrm>
              <a:prstGeom prst="rect">
                <a:avLst/>
              </a:prstGeom>
            </p:spPr>
            <p:txBody>
              <a:bodyPr anchor="ctr" rtlCol="false" tIns="50800" lIns="50800" bIns="50800" rIns="50800"/>
              <a:lstStyle/>
              <a:p>
                <a:pPr algn="ctr">
                  <a:lnSpc>
                    <a:spcPts val="2660"/>
                  </a:lnSpc>
                </a:pPr>
              </a:p>
            </p:txBody>
          </p:sp>
        </p:grpSp>
        <p:grpSp>
          <p:nvGrpSpPr>
            <p:cNvPr name="Group 91" id="91"/>
            <p:cNvGrpSpPr/>
            <p:nvPr/>
          </p:nvGrpSpPr>
          <p:grpSpPr>
            <a:xfrm rot="0">
              <a:off x="337044" y="113594"/>
              <a:ext cx="34949" cy="595960"/>
              <a:chOff x="0" y="0"/>
              <a:chExt cx="51399" cy="876484"/>
            </a:xfrm>
          </p:grpSpPr>
          <p:sp>
            <p:nvSpPr>
              <p:cNvPr name="Freeform 92" id="92"/>
              <p:cNvSpPr/>
              <p:nvPr/>
            </p:nvSpPr>
            <p:spPr>
              <a:xfrm flipH="false" flipV="false" rot="0">
                <a:off x="0" y="0"/>
                <a:ext cx="51399" cy="876484"/>
              </a:xfrm>
              <a:custGeom>
                <a:avLst/>
                <a:gdLst/>
                <a:ahLst/>
                <a:cxnLst/>
                <a:rect r="r" b="b" t="t" l="l"/>
                <a:pathLst>
                  <a:path h="876484" w="51399">
                    <a:moveTo>
                      <a:pt x="0" y="0"/>
                    </a:moveTo>
                    <a:lnTo>
                      <a:pt x="51399" y="0"/>
                    </a:lnTo>
                    <a:lnTo>
                      <a:pt x="51399" y="876484"/>
                    </a:lnTo>
                    <a:lnTo>
                      <a:pt x="0" y="876484"/>
                    </a:lnTo>
                    <a:close/>
                  </a:path>
                </a:pathLst>
              </a:custGeom>
              <a:gradFill rotWithShape="true">
                <a:gsLst>
                  <a:gs pos="0">
                    <a:srgbClr val="3C67BF">
                      <a:alpha val="100000"/>
                    </a:srgbClr>
                  </a:gs>
                  <a:gs pos="100000">
                    <a:srgbClr val="FFA81B">
                      <a:alpha val="100000"/>
                    </a:srgbClr>
                  </a:gs>
                </a:gsLst>
                <a:lin ang="0"/>
              </a:gradFill>
            </p:spPr>
          </p:sp>
          <p:sp>
            <p:nvSpPr>
              <p:cNvPr name="TextBox 93" id="93"/>
              <p:cNvSpPr txBox="true"/>
              <p:nvPr/>
            </p:nvSpPr>
            <p:spPr>
              <a:xfrm>
                <a:off x="0" y="-38100"/>
                <a:ext cx="51399" cy="914584"/>
              </a:xfrm>
              <a:prstGeom prst="rect">
                <a:avLst/>
              </a:prstGeom>
            </p:spPr>
            <p:txBody>
              <a:bodyPr anchor="ctr" rtlCol="false" tIns="50800" lIns="50800" bIns="50800" rIns="50800"/>
              <a:lstStyle/>
              <a:p>
                <a:pPr algn="ctr">
                  <a:lnSpc>
                    <a:spcPts val="2660"/>
                  </a:lnSpc>
                </a:pPr>
              </a:p>
            </p:txBody>
          </p:sp>
        </p:grpSp>
        <p:grpSp>
          <p:nvGrpSpPr>
            <p:cNvPr name="Group 94" id="94"/>
            <p:cNvGrpSpPr/>
            <p:nvPr/>
          </p:nvGrpSpPr>
          <p:grpSpPr>
            <a:xfrm rot="7717522">
              <a:off x="303548" y="88751"/>
              <a:ext cx="56776" cy="57818"/>
              <a:chOff x="0" y="0"/>
              <a:chExt cx="83501" cy="85034"/>
            </a:xfrm>
          </p:grpSpPr>
          <p:sp>
            <p:nvSpPr>
              <p:cNvPr name="Freeform 95" id="95"/>
              <p:cNvSpPr/>
              <p:nvPr/>
            </p:nvSpPr>
            <p:spPr>
              <a:xfrm flipH="false" flipV="false" rot="0">
                <a:off x="0" y="0"/>
                <a:ext cx="83501" cy="85034"/>
              </a:xfrm>
              <a:custGeom>
                <a:avLst/>
                <a:gdLst/>
                <a:ahLst/>
                <a:cxnLst/>
                <a:rect r="r" b="b" t="t" l="l"/>
                <a:pathLst>
                  <a:path h="85034" w="83501">
                    <a:moveTo>
                      <a:pt x="0" y="0"/>
                    </a:moveTo>
                    <a:lnTo>
                      <a:pt x="83501" y="0"/>
                    </a:lnTo>
                    <a:lnTo>
                      <a:pt x="83501" y="85034"/>
                    </a:lnTo>
                    <a:lnTo>
                      <a:pt x="0" y="85034"/>
                    </a:lnTo>
                    <a:close/>
                  </a:path>
                </a:pathLst>
              </a:custGeom>
              <a:gradFill rotWithShape="true">
                <a:gsLst>
                  <a:gs pos="0">
                    <a:srgbClr val="3C67BF">
                      <a:alpha val="100000"/>
                    </a:srgbClr>
                  </a:gs>
                  <a:gs pos="100000">
                    <a:srgbClr val="FFA81B">
                      <a:alpha val="100000"/>
                    </a:srgbClr>
                  </a:gs>
                </a:gsLst>
                <a:lin ang="0"/>
              </a:gradFill>
            </p:spPr>
          </p:sp>
          <p:sp>
            <p:nvSpPr>
              <p:cNvPr name="TextBox 96" id="96"/>
              <p:cNvSpPr txBox="true"/>
              <p:nvPr/>
            </p:nvSpPr>
            <p:spPr>
              <a:xfrm>
                <a:off x="0" y="-38100"/>
                <a:ext cx="83501" cy="123134"/>
              </a:xfrm>
              <a:prstGeom prst="rect">
                <a:avLst/>
              </a:prstGeom>
            </p:spPr>
            <p:txBody>
              <a:bodyPr anchor="ctr" rtlCol="false" tIns="50800" lIns="50800" bIns="50800" rIns="50800"/>
              <a:lstStyle/>
              <a:p>
                <a:pPr algn="ctr">
                  <a:lnSpc>
                    <a:spcPts val="2660"/>
                  </a:lnSpc>
                </a:pPr>
              </a:p>
            </p:txBody>
          </p:sp>
        </p:grpSp>
        <p:grpSp>
          <p:nvGrpSpPr>
            <p:cNvPr name="Group 97" id="97"/>
            <p:cNvGrpSpPr/>
            <p:nvPr/>
          </p:nvGrpSpPr>
          <p:grpSpPr>
            <a:xfrm rot="0">
              <a:off x="372034" y="234721"/>
              <a:ext cx="52133" cy="627690"/>
              <a:chOff x="0" y="0"/>
              <a:chExt cx="76672" cy="923149"/>
            </a:xfrm>
          </p:grpSpPr>
          <p:sp>
            <p:nvSpPr>
              <p:cNvPr name="Freeform 98" id="98"/>
              <p:cNvSpPr/>
              <p:nvPr/>
            </p:nvSpPr>
            <p:spPr>
              <a:xfrm flipH="false" flipV="false" rot="0">
                <a:off x="0" y="0"/>
                <a:ext cx="76672" cy="923149"/>
              </a:xfrm>
              <a:custGeom>
                <a:avLst/>
                <a:gdLst/>
                <a:ahLst/>
                <a:cxnLst/>
                <a:rect r="r" b="b" t="t" l="l"/>
                <a:pathLst>
                  <a:path h="923149" w="76672">
                    <a:moveTo>
                      <a:pt x="0" y="0"/>
                    </a:moveTo>
                    <a:lnTo>
                      <a:pt x="76672" y="0"/>
                    </a:lnTo>
                    <a:lnTo>
                      <a:pt x="76672" y="923149"/>
                    </a:lnTo>
                    <a:lnTo>
                      <a:pt x="0" y="923149"/>
                    </a:lnTo>
                    <a:close/>
                  </a:path>
                </a:pathLst>
              </a:custGeom>
              <a:gradFill rotWithShape="true">
                <a:gsLst>
                  <a:gs pos="0">
                    <a:srgbClr val="3C67BF">
                      <a:alpha val="100000"/>
                    </a:srgbClr>
                  </a:gs>
                  <a:gs pos="100000">
                    <a:srgbClr val="FFA81B">
                      <a:alpha val="100000"/>
                    </a:srgbClr>
                  </a:gs>
                </a:gsLst>
                <a:lin ang="0"/>
              </a:gradFill>
            </p:spPr>
          </p:sp>
          <p:sp>
            <p:nvSpPr>
              <p:cNvPr name="TextBox 99" id="99"/>
              <p:cNvSpPr txBox="true"/>
              <p:nvPr/>
            </p:nvSpPr>
            <p:spPr>
              <a:xfrm>
                <a:off x="0" y="-38100"/>
                <a:ext cx="76672" cy="961249"/>
              </a:xfrm>
              <a:prstGeom prst="rect">
                <a:avLst/>
              </a:prstGeom>
            </p:spPr>
            <p:txBody>
              <a:bodyPr anchor="ctr" rtlCol="false" tIns="50800" lIns="50800" bIns="50800" rIns="50800"/>
              <a:lstStyle/>
              <a:p>
                <a:pPr algn="ctr">
                  <a:lnSpc>
                    <a:spcPts val="2660"/>
                  </a:lnSpc>
                </a:pPr>
              </a:p>
            </p:txBody>
          </p:sp>
        </p:grpSp>
        <p:grpSp>
          <p:nvGrpSpPr>
            <p:cNvPr name="Group 100" id="100"/>
            <p:cNvGrpSpPr/>
            <p:nvPr/>
          </p:nvGrpSpPr>
          <p:grpSpPr>
            <a:xfrm rot="0">
              <a:off x="419989" y="220226"/>
              <a:ext cx="37532" cy="642185"/>
              <a:chOff x="0" y="0"/>
              <a:chExt cx="55199" cy="944467"/>
            </a:xfrm>
          </p:grpSpPr>
          <p:sp>
            <p:nvSpPr>
              <p:cNvPr name="Freeform 101" id="101"/>
              <p:cNvSpPr/>
              <p:nvPr/>
            </p:nvSpPr>
            <p:spPr>
              <a:xfrm flipH="false" flipV="false" rot="0">
                <a:off x="0" y="0"/>
                <a:ext cx="55199" cy="944467"/>
              </a:xfrm>
              <a:custGeom>
                <a:avLst/>
                <a:gdLst/>
                <a:ahLst/>
                <a:cxnLst/>
                <a:rect r="r" b="b" t="t" l="l"/>
                <a:pathLst>
                  <a:path h="944467" w="55199">
                    <a:moveTo>
                      <a:pt x="0" y="0"/>
                    </a:moveTo>
                    <a:lnTo>
                      <a:pt x="55199" y="0"/>
                    </a:lnTo>
                    <a:lnTo>
                      <a:pt x="55199" y="944467"/>
                    </a:lnTo>
                    <a:lnTo>
                      <a:pt x="0" y="944467"/>
                    </a:lnTo>
                    <a:close/>
                  </a:path>
                </a:pathLst>
              </a:custGeom>
              <a:gradFill rotWithShape="true">
                <a:gsLst>
                  <a:gs pos="0">
                    <a:srgbClr val="3C67BF">
                      <a:alpha val="100000"/>
                    </a:srgbClr>
                  </a:gs>
                  <a:gs pos="100000">
                    <a:srgbClr val="FFA81B">
                      <a:alpha val="100000"/>
                    </a:srgbClr>
                  </a:gs>
                </a:gsLst>
                <a:lin ang="0"/>
              </a:gradFill>
            </p:spPr>
          </p:sp>
          <p:sp>
            <p:nvSpPr>
              <p:cNvPr name="TextBox 102" id="102"/>
              <p:cNvSpPr txBox="true"/>
              <p:nvPr/>
            </p:nvSpPr>
            <p:spPr>
              <a:xfrm>
                <a:off x="0" y="-38100"/>
                <a:ext cx="55199" cy="982567"/>
              </a:xfrm>
              <a:prstGeom prst="rect">
                <a:avLst/>
              </a:prstGeom>
            </p:spPr>
            <p:txBody>
              <a:bodyPr anchor="ctr" rtlCol="false" tIns="50800" lIns="50800" bIns="50800" rIns="50800"/>
              <a:lstStyle/>
              <a:p>
                <a:pPr algn="ctr">
                  <a:lnSpc>
                    <a:spcPts val="2660"/>
                  </a:lnSpc>
                </a:pPr>
              </a:p>
            </p:txBody>
          </p:sp>
        </p:grpSp>
        <p:grpSp>
          <p:nvGrpSpPr>
            <p:cNvPr name="Group 103" id="103"/>
            <p:cNvGrpSpPr/>
            <p:nvPr/>
          </p:nvGrpSpPr>
          <p:grpSpPr>
            <a:xfrm rot="7717522">
              <a:off x="382755" y="198631"/>
              <a:ext cx="64253" cy="57818"/>
              <a:chOff x="0" y="0"/>
              <a:chExt cx="94497" cy="85034"/>
            </a:xfrm>
          </p:grpSpPr>
          <p:sp>
            <p:nvSpPr>
              <p:cNvPr name="Freeform 104" id="104"/>
              <p:cNvSpPr/>
              <p:nvPr/>
            </p:nvSpPr>
            <p:spPr>
              <a:xfrm flipH="false" flipV="false" rot="0">
                <a:off x="0" y="0"/>
                <a:ext cx="94497" cy="85034"/>
              </a:xfrm>
              <a:custGeom>
                <a:avLst/>
                <a:gdLst/>
                <a:ahLst/>
                <a:cxnLst/>
                <a:rect r="r" b="b" t="t" l="l"/>
                <a:pathLst>
                  <a:path h="85034" w="94497">
                    <a:moveTo>
                      <a:pt x="0" y="0"/>
                    </a:moveTo>
                    <a:lnTo>
                      <a:pt x="94497" y="0"/>
                    </a:lnTo>
                    <a:lnTo>
                      <a:pt x="94497" y="85034"/>
                    </a:lnTo>
                    <a:lnTo>
                      <a:pt x="0" y="85034"/>
                    </a:lnTo>
                    <a:close/>
                  </a:path>
                </a:pathLst>
              </a:custGeom>
              <a:gradFill rotWithShape="true">
                <a:gsLst>
                  <a:gs pos="0">
                    <a:srgbClr val="3C67BF">
                      <a:alpha val="100000"/>
                    </a:srgbClr>
                  </a:gs>
                  <a:gs pos="100000">
                    <a:srgbClr val="FFA81B">
                      <a:alpha val="100000"/>
                    </a:srgbClr>
                  </a:gs>
                </a:gsLst>
                <a:lin ang="0"/>
              </a:gradFill>
            </p:spPr>
          </p:sp>
          <p:sp>
            <p:nvSpPr>
              <p:cNvPr name="TextBox 105" id="105"/>
              <p:cNvSpPr txBox="true"/>
              <p:nvPr/>
            </p:nvSpPr>
            <p:spPr>
              <a:xfrm>
                <a:off x="0" y="-38100"/>
                <a:ext cx="94497" cy="123134"/>
              </a:xfrm>
              <a:prstGeom prst="rect">
                <a:avLst/>
              </a:prstGeom>
            </p:spPr>
            <p:txBody>
              <a:bodyPr anchor="ctr" rtlCol="false" tIns="50800" lIns="50800" bIns="50800" rIns="50800"/>
              <a:lstStyle/>
              <a:p>
                <a:pPr algn="ctr">
                  <a:lnSpc>
                    <a:spcPts val="2660"/>
                  </a:lnSpc>
                </a:pPr>
              </a:p>
            </p:txBody>
          </p:sp>
        </p:grpSp>
        <p:grpSp>
          <p:nvGrpSpPr>
            <p:cNvPr name="Group 106" id="106"/>
            <p:cNvGrpSpPr/>
            <p:nvPr/>
          </p:nvGrpSpPr>
          <p:grpSpPr>
            <a:xfrm rot="0">
              <a:off x="457521" y="160333"/>
              <a:ext cx="52133" cy="627690"/>
              <a:chOff x="0" y="0"/>
              <a:chExt cx="76672" cy="923149"/>
            </a:xfrm>
          </p:grpSpPr>
          <p:sp>
            <p:nvSpPr>
              <p:cNvPr name="Freeform 107" id="107"/>
              <p:cNvSpPr/>
              <p:nvPr/>
            </p:nvSpPr>
            <p:spPr>
              <a:xfrm flipH="false" flipV="false" rot="0">
                <a:off x="0" y="0"/>
                <a:ext cx="76672" cy="923149"/>
              </a:xfrm>
              <a:custGeom>
                <a:avLst/>
                <a:gdLst/>
                <a:ahLst/>
                <a:cxnLst/>
                <a:rect r="r" b="b" t="t" l="l"/>
                <a:pathLst>
                  <a:path h="923149" w="76672">
                    <a:moveTo>
                      <a:pt x="0" y="0"/>
                    </a:moveTo>
                    <a:lnTo>
                      <a:pt x="76672" y="0"/>
                    </a:lnTo>
                    <a:lnTo>
                      <a:pt x="76672" y="923149"/>
                    </a:lnTo>
                    <a:lnTo>
                      <a:pt x="0" y="923149"/>
                    </a:lnTo>
                    <a:close/>
                  </a:path>
                </a:pathLst>
              </a:custGeom>
              <a:gradFill rotWithShape="true">
                <a:gsLst>
                  <a:gs pos="0">
                    <a:srgbClr val="3C67BF">
                      <a:alpha val="100000"/>
                    </a:srgbClr>
                  </a:gs>
                  <a:gs pos="100000">
                    <a:srgbClr val="FFA81B">
                      <a:alpha val="100000"/>
                    </a:srgbClr>
                  </a:gs>
                </a:gsLst>
                <a:lin ang="0"/>
              </a:gradFill>
            </p:spPr>
          </p:sp>
          <p:sp>
            <p:nvSpPr>
              <p:cNvPr name="TextBox 108" id="108"/>
              <p:cNvSpPr txBox="true"/>
              <p:nvPr/>
            </p:nvSpPr>
            <p:spPr>
              <a:xfrm>
                <a:off x="0" y="-38100"/>
                <a:ext cx="76672" cy="961249"/>
              </a:xfrm>
              <a:prstGeom prst="rect">
                <a:avLst/>
              </a:prstGeom>
            </p:spPr>
            <p:txBody>
              <a:bodyPr anchor="ctr" rtlCol="false" tIns="50800" lIns="50800" bIns="50800" rIns="50800"/>
              <a:lstStyle/>
              <a:p>
                <a:pPr algn="ctr">
                  <a:lnSpc>
                    <a:spcPts val="2660"/>
                  </a:lnSpc>
                </a:pPr>
              </a:p>
            </p:txBody>
          </p:sp>
        </p:grpSp>
        <p:grpSp>
          <p:nvGrpSpPr>
            <p:cNvPr name="Group 109" id="109"/>
            <p:cNvGrpSpPr/>
            <p:nvPr/>
          </p:nvGrpSpPr>
          <p:grpSpPr>
            <a:xfrm rot="0">
              <a:off x="505476" y="145838"/>
              <a:ext cx="37532" cy="642185"/>
              <a:chOff x="0" y="0"/>
              <a:chExt cx="55199" cy="944467"/>
            </a:xfrm>
          </p:grpSpPr>
          <p:sp>
            <p:nvSpPr>
              <p:cNvPr name="Freeform 110" id="110"/>
              <p:cNvSpPr/>
              <p:nvPr/>
            </p:nvSpPr>
            <p:spPr>
              <a:xfrm flipH="false" flipV="false" rot="0">
                <a:off x="0" y="0"/>
                <a:ext cx="55199" cy="944467"/>
              </a:xfrm>
              <a:custGeom>
                <a:avLst/>
                <a:gdLst/>
                <a:ahLst/>
                <a:cxnLst/>
                <a:rect r="r" b="b" t="t" l="l"/>
                <a:pathLst>
                  <a:path h="944467" w="55199">
                    <a:moveTo>
                      <a:pt x="0" y="0"/>
                    </a:moveTo>
                    <a:lnTo>
                      <a:pt x="55199" y="0"/>
                    </a:lnTo>
                    <a:lnTo>
                      <a:pt x="55199" y="944467"/>
                    </a:lnTo>
                    <a:lnTo>
                      <a:pt x="0" y="944467"/>
                    </a:lnTo>
                    <a:close/>
                  </a:path>
                </a:pathLst>
              </a:custGeom>
              <a:gradFill rotWithShape="true">
                <a:gsLst>
                  <a:gs pos="0">
                    <a:srgbClr val="3C67BF">
                      <a:alpha val="100000"/>
                    </a:srgbClr>
                  </a:gs>
                  <a:gs pos="100000">
                    <a:srgbClr val="FFA81B">
                      <a:alpha val="100000"/>
                    </a:srgbClr>
                  </a:gs>
                </a:gsLst>
                <a:lin ang="0"/>
              </a:gradFill>
            </p:spPr>
          </p:sp>
          <p:sp>
            <p:nvSpPr>
              <p:cNvPr name="TextBox 111" id="111"/>
              <p:cNvSpPr txBox="true"/>
              <p:nvPr/>
            </p:nvSpPr>
            <p:spPr>
              <a:xfrm>
                <a:off x="0" y="-38100"/>
                <a:ext cx="55199" cy="982567"/>
              </a:xfrm>
              <a:prstGeom prst="rect">
                <a:avLst/>
              </a:prstGeom>
            </p:spPr>
            <p:txBody>
              <a:bodyPr anchor="ctr" rtlCol="false" tIns="50800" lIns="50800" bIns="50800" rIns="50800"/>
              <a:lstStyle/>
              <a:p>
                <a:pPr algn="ctr">
                  <a:lnSpc>
                    <a:spcPts val="2660"/>
                  </a:lnSpc>
                </a:pPr>
              </a:p>
            </p:txBody>
          </p:sp>
        </p:grpSp>
        <p:grpSp>
          <p:nvGrpSpPr>
            <p:cNvPr name="Group 112" id="112"/>
            <p:cNvGrpSpPr/>
            <p:nvPr/>
          </p:nvGrpSpPr>
          <p:grpSpPr>
            <a:xfrm rot="7717522">
              <a:off x="468242" y="124243"/>
              <a:ext cx="64253" cy="57818"/>
              <a:chOff x="0" y="0"/>
              <a:chExt cx="94497" cy="85034"/>
            </a:xfrm>
          </p:grpSpPr>
          <p:sp>
            <p:nvSpPr>
              <p:cNvPr name="Freeform 113" id="113"/>
              <p:cNvSpPr/>
              <p:nvPr/>
            </p:nvSpPr>
            <p:spPr>
              <a:xfrm flipH="false" flipV="false" rot="0">
                <a:off x="0" y="0"/>
                <a:ext cx="94497" cy="85034"/>
              </a:xfrm>
              <a:custGeom>
                <a:avLst/>
                <a:gdLst/>
                <a:ahLst/>
                <a:cxnLst/>
                <a:rect r="r" b="b" t="t" l="l"/>
                <a:pathLst>
                  <a:path h="85034" w="94497">
                    <a:moveTo>
                      <a:pt x="0" y="0"/>
                    </a:moveTo>
                    <a:lnTo>
                      <a:pt x="94497" y="0"/>
                    </a:lnTo>
                    <a:lnTo>
                      <a:pt x="94497" y="85034"/>
                    </a:lnTo>
                    <a:lnTo>
                      <a:pt x="0" y="85034"/>
                    </a:lnTo>
                    <a:close/>
                  </a:path>
                </a:pathLst>
              </a:custGeom>
              <a:gradFill rotWithShape="true">
                <a:gsLst>
                  <a:gs pos="0">
                    <a:srgbClr val="3C67BF">
                      <a:alpha val="100000"/>
                    </a:srgbClr>
                  </a:gs>
                  <a:gs pos="100000">
                    <a:srgbClr val="FFA81B">
                      <a:alpha val="100000"/>
                    </a:srgbClr>
                  </a:gs>
                </a:gsLst>
                <a:lin ang="0"/>
              </a:gradFill>
            </p:spPr>
          </p:sp>
          <p:sp>
            <p:nvSpPr>
              <p:cNvPr name="TextBox 114" id="114"/>
              <p:cNvSpPr txBox="true"/>
              <p:nvPr/>
            </p:nvSpPr>
            <p:spPr>
              <a:xfrm>
                <a:off x="0" y="-38100"/>
                <a:ext cx="94497" cy="123134"/>
              </a:xfrm>
              <a:prstGeom prst="rect">
                <a:avLst/>
              </a:prstGeom>
            </p:spPr>
            <p:txBody>
              <a:bodyPr anchor="ctr" rtlCol="false" tIns="50800" lIns="50800" bIns="50800" rIns="50800"/>
              <a:lstStyle/>
              <a:p>
                <a:pPr algn="ctr">
                  <a:lnSpc>
                    <a:spcPts val="2660"/>
                  </a:lnSpc>
                </a:pPr>
              </a:p>
            </p:txBody>
          </p:sp>
        </p:grpSp>
        <p:grpSp>
          <p:nvGrpSpPr>
            <p:cNvPr name="Group 115" id="115"/>
            <p:cNvGrpSpPr/>
            <p:nvPr/>
          </p:nvGrpSpPr>
          <p:grpSpPr>
            <a:xfrm rot="0">
              <a:off x="543008" y="192206"/>
              <a:ext cx="52133" cy="627690"/>
              <a:chOff x="0" y="0"/>
              <a:chExt cx="76672" cy="923149"/>
            </a:xfrm>
          </p:grpSpPr>
          <p:sp>
            <p:nvSpPr>
              <p:cNvPr name="Freeform 116" id="116"/>
              <p:cNvSpPr/>
              <p:nvPr/>
            </p:nvSpPr>
            <p:spPr>
              <a:xfrm flipH="false" flipV="false" rot="0">
                <a:off x="0" y="0"/>
                <a:ext cx="76672" cy="923149"/>
              </a:xfrm>
              <a:custGeom>
                <a:avLst/>
                <a:gdLst/>
                <a:ahLst/>
                <a:cxnLst/>
                <a:rect r="r" b="b" t="t" l="l"/>
                <a:pathLst>
                  <a:path h="923149" w="76672">
                    <a:moveTo>
                      <a:pt x="0" y="0"/>
                    </a:moveTo>
                    <a:lnTo>
                      <a:pt x="76672" y="0"/>
                    </a:lnTo>
                    <a:lnTo>
                      <a:pt x="76672" y="923149"/>
                    </a:lnTo>
                    <a:lnTo>
                      <a:pt x="0" y="923149"/>
                    </a:lnTo>
                    <a:close/>
                  </a:path>
                </a:pathLst>
              </a:custGeom>
              <a:gradFill rotWithShape="true">
                <a:gsLst>
                  <a:gs pos="0">
                    <a:srgbClr val="3C67BF">
                      <a:alpha val="100000"/>
                    </a:srgbClr>
                  </a:gs>
                  <a:gs pos="100000">
                    <a:srgbClr val="FFA81B">
                      <a:alpha val="100000"/>
                    </a:srgbClr>
                  </a:gs>
                </a:gsLst>
                <a:lin ang="0"/>
              </a:gradFill>
            </p:spPr>
          </p:sp>
          <p:sp>
            <p:nvSpPr>
              <p:cNvPr name="TextBox 117" id="117"/>
              <p:cNvSpPr txBox="true"/>
              <p:nvPr/>
            </p:nvSpPr>
            <p:spPr>
              <a:xfrm>
                <a:off x="0" y="-38100"/>
                <a:ext cx="76672" cy="961249"/>
              </a:xfrm>
              <a:prstGeom prst="rect">
                <a:avLst/>
              </a:prstGeom>
            </p:spPr>
            <p:txBody>
              <a:bodyPr anchor="ctr" rtlCol="false" tIns="50800" lIns="50800" bIns="50800" rIns="50800"/>
              <a:lstStyle/>
              <a:p>
                <a:pPr algn="ctr">
                  <a:lnSpc>
                    <a:spcPts val="2660"/>
                  </a:lnSpc>
                </a:pPr>
              </a:p>
            </p:txBody>
          </p:sp>
        </p:grpSp>
        <p:grpSp>
          <p:nvGrpSpPr>
            <p:cNvPr name="Group 118" id="118"/>
            <p:cNvGrpSpPr/>
            <p:nvPr/>
          </p:nvGrpSpPr>
          <p:grpSpPr>
            <a:xfrm rot="0">
              <a:off x="590962" y="177711"/>
              <a:ext cx="37532" cy="642185"/>
              <a:chOff x="0" y="0"/>
              <a:chExt cx="55199" cy="944467"/>
            </a:xfrm>
          </p:grpSpPr>
          <p:sp>
            <p:nvSpPr>
              <p:cNvPr name="Freeform 119" id="119"/>
              <p:cNvSpPr/>
              <p:nvPr/>
            </p:nvSpPr>
            <p:spPr>
              <a:xfrm flipH="false" flipV="false" rot="0">
                <a:off x="0" y="0"/>
                <a:ext cx="55199" cy="944467"/>
              </a:xfrm>
              <a:custGeom>
                <a:avLst/>
                <a:gdLst/>
                <a:ahLst/>
                <a:cxnLst/>
                <a:rect r="r" b="b" t="t" l="l"/>
                <a:pathLst>
                  <a:path h="944467" w="55199">
                    <a:moveTo>
                      <a:pt x="0" y="0"/>
                    </a:moveTo>
                    <a:lnTo>
                      <a:pt x="55199" y="0"/>
                    </a:lnTo>
                    <a:lnTo>
                      <a:pt x="55199" y="944467"/>
                    </a:lnTo>
                    <a:lnTo>
                      <a:pt x="0" y="944467"/>
                    </a:lnTo>
                    <a:close/>
                  </a:path>
                </a:pathLst>
              </a:custGeom>
              <a:gradFill rotWithShape="true">
                <a:gsLst>
                  <a:gs pos="0">
                    <a:srgbClr val="3C67BF">
                      <a:alpha val="100000"/>
                    </a:srgbClr>
                  </a:gs>
                  <a:gs pos="100000">
                    <a:srgbClr val="FFA81B">
                      <a:alpha val="100000"/>
                    </a:srgbClr>
                  </a:gs>
                </a:gsLst>
                <a:lin ang="0"/>
              </a:gradFill>
            </p:spPr>
          </p:sp>
          <p:sp>
            <p:nvSpPr>
              <p:cNvPr name="TextBox 120" id="120"/>
              <p:cNvSpPr txBox="true"/>
              <p:nvPr/>
            </p:nvSpPr>
            <p:spPr>
              <a:xfrm>
                <a:off x="0" y="-38100"/>
                <a:ext cx="55199" cy="982567"/>
              </a:xfrm>
              <a:prstGeom prst="rect">
                <a:avLst/>
              </a:prstGeom>
            </p:spPr>
            <p:txBody>
              <a:bodyPr anchor="ctr" rtlCol="false" tIns="50800" lIns="50800" bIns="50800" rIns="50800"/>
              <a:lstStyle/>
              <a:p>
                <a:pPr algn="ctr">
                  <a:lnSpc>
                    <a:spcPts val="2660"/>
                  </a:lnSpc>
                </a:pPr>
              </a:p>
            </p:txBody>
          </p:sp>
        </p:grpSp>
        <p:grpSp>
          <p:nvGrpSpPr>
            <p:cNvPr name="Group 121" id="121"/>
            <p:cNvGrpSpPr/>
            <p:nvPr/>
          </p:nvGrpSpPr>
          <p:grpSpPr>
            <a:xfrm rot="7717522">
              <a:off x="553729" y="156116"/>
              <a:ext cx="64253" cy="57818"/>
              <a:chOff x="0" y="0"/>
              <a:chExt cx="94497" cy="85034"/>
            </a:xfrm>
          </p:grpSpPr>
          <p:sp>
            <p:nvSpPr>
              <p:cNvPr name="Freeform 122" id="122"/>
              <p:cNvSpPr/>
              <p:nvPr/>
            </p:nvSpPr>
            <p:spPr>
              <a:xfrm flipH="false" flipV="false" rot="0">
                <a:off x="0" y="0"/>
                <a:ext cx="94497" cy="85034"/>
              </a:xfrm>
              <a:custGeom>
                <a:avLst/>
                <a:gdLst/>
                <a:ahLst/>
                <a:cxnLst/>
                <a:rect r="r" b="b" t="t" l="l"/>
                <a:pathLst>
                  <a:path h="85034" w="94497">
                    <a:moveTo>
                      <a:pt x="0" y="0"/>
                    </a:moveTo>
                    <a:lnTo>
                      <a:pt x="94497" y="0"/>
                    </a:lnTo>
                    <a:lnTo>
                      <a:pt x="94497" y="85034"/>
                    </a:lnTo>
                    <a:lnTo>
                      <a:pt x="0" y="85034"/>
                    </a:lnTo>
                    <a:close/>
                  </a:path>
                </a:pathLst>
              </a:custGeom>
              <a:gradFill rotWithShape="true">
                <a:gsLst>
                  <a:gs pos="0">
                    <a:srgbClr val="3C67BF">
                      <a:alpha val="100000"/>
                    </a:srgbClr>
                  </a:gs>
                  <a:gs pos="100000">
                    <a:srgbClr val="FFA81B">
                      <a:alpha val="100000"/>
                    </a:srgbClr>
                  </a:gs>
                </a:gsLst>
                <a:lin ang="0"/>
              </a:gradFill>
            </p:spPr>
          </p:sp>
          <p:sp>
            <p:nvSpPr>
              <p:cNvPr name="TextBox 123" id="123"/>
              <p:cNvSpPr txBox="true"/>
              <p:nvPr/>
            </p:nvSpPr>
            <p:spPr>
              <a:xfrm>
                <a:off x="0" y="-38100"/>
                <a:ext cx="94497" cy="123134"/>
              </a:xfrm>
              <a:prstGeom prst="rect">
                <a:avLst/>
              </a:prstGeom>
            </p:spPr>
            <p:txBody>
              <a:bodyPr anchor="ctr" rtlCol="false" tIns="50800" lIns="50800" bIns="50800" rIns="50800"/>
              <a:lstStyle/>
              <a:p>
                <a:pPr algn="ctr">
                  <a:lnSpc>
                    <a:spcPts val="2660"/>
                  </a:lnSpc>
                </a:pPr>
              </a:p>
            </p:txBody>
          </p:sp>
        </p:grpSp>
        <p:grpSp>
          <p:nvGrpSpPr>
            <p:cNvPr name="Group 124" id="124"/>
            <p:cNvGrpSpPr/>
            <p:nvPr/>
          </p:nvGrpSpPr>
          <p:grpSpPr>
            <a:xfrm rot="0">
              <a:off x="628494" y="270552"/>
              <a:ext cx="52133" cy="627690"/>
              <a:chOff x="0" y="0"/>
              <a:chExt cx="76672" cy="923149"/>
            </a:xfrm>
          </p:grpSpPr>
          <p:sp>
            <p:nvSpPr>
              <p:cNvPr name="Freeform 125" id="125"/>
              <p:cNvSpPr/>
              <p:nvPr/>
            </p:nvSpPr>
            <p:spPr>
              <a:xfrm flipH="false" flipV="false" rot="0">
                <a:off x="0" y="0"/>
                <a:ext cx="76672" cy="923149"/>
              </a:xfrm>
              <a:custGeom>
                <a:avLst/>
                <a:gdLst/>
                <a:ahLst/>
                <a:cxnLst/>
                <a:rect r="r" b="b" t="t" l="l"/>
                <a:pathLst>
                  <a:path h="923149" w="76672">
                    <a:moveTo>
                      <a:pt x="0" y="0"/>
                    </a:moveTo>
                    <a:lnTo>
                      <a:pt x="76672" y="0"/>
                    </a:lnTo>
                    <a:lnTo>
                      <a:pt x="76672" y="923149"/>
                    </a:lnTo>
                    <a:lnTo>
                      <a:pt x="0" y="923149"/>
                    </a:lnTo>
                    <a:close/>
                  </a:path>
                </a:pathLst>
              </a:custGeom>
              <a:gradFill rotWithShape="true">
                <a:gsLst>
                  <a:gs pos="0">
                    <a:srgbClr val="3C67BF">
                      <a:alpha val="100000"/>
                    </a:srgbClr>
                  </a:gs>
                  <a:gs pos="100000">
                    <a:srgbClr val="FFA81B">
                      <a:alpha val="100000"/>
                    </a:srgbClr>
                  </a:gs>
                </a:gsLst>
                <a:lin ang="0"/>
              </a:gradFill>
            </p:spPr>
          </p:sp>
          <p:sp>
            <p:nvSpPr>
              <p:cNvPr name="TextBox 126" id="126"/>
              <p:cNvSpPr txBox="true"/>
              <p:nvPr/>
            </p:nvSpPr>
            <p:spPr>
              <a:xfrm>
                <a:off x="0" y="-38100"/>
                <a:ext cx="76672" cy="961249"/>
              </a:xfrm>
              <a:prstGeom prst="rect">
                <a:avLst/>
              </a:prstGeom>
            </p:spPr>
            <p:txBody>
              <a:bodyPr anchor="ctr" rtlCol="false" tIns="50800" lIns="50800" bIns="50800" rIns="50800"/>
              <a:lstStyle/>
              <a:p>
                <a:pPr algn="ctr">
                  <a:lnSpc>
                    <a:spcPts val="2660"/>
                  </a:lnSpc>
                </a:pPr>
              </a:p>
            </p:txBody>
          </p:sp>
        </p:grpSp>
        <p:grpSp>
          <p:nvGrpSpPr>
            <p:cNvPr name="Group 127" id="127"/>
            <p:cNvGrpSpPr/>
            <p:nvPr/>
          </p:nvGrpSpPr>
          <p:grpSpPr>
            <a:xfrm rot="0">
              <a:off x="676449" y="256057"/>
              <a:ext cx="37532" cy="642185"/>
              <a:chOff x="0" y="0"/>
              <a:chExt cx="55199" cy="944467"/>
            </a:xfrm>
          </p:grpSpPr>
          <p:sp>
            <p:nvSpPr>
              <p:cNvPr name="Freeform 128" id="128"/>
              <p:cNvSpPr/>
              <p:nvPr/>
            </p:nvSpPr>
            <p:spPr>
              <a:xfrm flipH="false" flipV="false" rot="0">
                <a:off x="0" y="0"/>
                <a:ext cx="55199" cy="944467"/>
              </a:xfrm>
              <a:custGeom>
                <a:avLst/>
                <a:gdLst/>
                <a:ahLst/>
                <a:cxnLst/>
                <a:rect r="r" b="b" t="t" l="l"/>
                <a:pathLst>
                  <a:path h="944467" w="55199">
                    <a:moveTo>
                      <a:pt x="0" y="0"/>
                    </a:moveTo>
                    <a:lnTo>
                      <a:pt x="55199" y="0"/>
                    </a:lnTo>
                    <a:lnTo>
                      <a:pt x="55199" y="944467"/>
                    </a:lnTo>
                    <a:lnTo>
                      <a:pt x="0" y="944467"/>
                    </a:lnTo>
                    <a:close/>
                  </a:path>
                </a:pathLst>
              </a:custGeom>
              <a:gradFill rotWithShape="true">
                <a:gsLst>
                  <a:gs pos="0">
                    <a:srgbClr val="3C67BF">
                      <a:alpha val="100000"/>
                    </a:srgbClr>
                  </a:gs>
                  <a:gs pos="100000">
                    <a:srgbClr val="FFA81B">
                      <a:alpha val="100000"/>
                    </a:srgbClr>
                  </a:gs>
                </a:gsLst>
                <a:lin ang="0"/>
              </a:gradFill>
            </p:spPr>
          </p:sp>
          <p:sp>
            <p:nvSpPr>
              <p:cNvPr name="TextBox 129" id="129"/>
              <p:cNvSpPr txBox="true"/>
              <p:nvPr/>
            </p:nvSpPr>
            <p:spPr>
              <a:xfrm>
                <a:off x="0" y="-38100"/>
                <a:ext cx="55199" cy="982567"/>
              </a:xfrm>
              <a:prstGeom prst="rect">
                <a:avLst/>
              </a:prstGeom>
            </p:spPr>
            <p:txBody>
              <a:bodyPr anchor="ctr" rtlCol="false" tIns="50800" lIns="50800" bIns="50800" rIns="50800"/>
              <a:lstStyle/>
              <a:p>
                <a:pPr algn="ctr">
                  <a:lnSpc>
                    <a:spcPts val="2660"/>
                  </a:lnSpc>
                </a:pPr>
              </a:p>
            </p:txBody>
          </p:sp>
        </p:grpSp>
        <p:grpSp>
          <p:nvGrpSpPr>
            <p:cNvPr name="Group 130" id="130"/>
            <p:cNvGrpSpPr/>
            <p:nvPr/>
          </p:nvGrpSpPr>
          <p:grpSpPr>
            <a:xfrm rot="7717522">
              <a:off x="639216" y="234462"/>
              <a:ext cx="64253" cy="57818"/>
              <a:chOff x="0" y="0"/>
              <a:chExt cx="94497" cy="85034"/>
            </a:xfrm>
          </p:grpSpPr>
          <p:sp>
            <p:nvSpPr>
              <p:cNvPr name="Freeform 131" id="131"/>
              <p:cNvSpPr/>
              <p:nvPr/>
            </p:nvSpPr>
            <p:spPr>
              <a:xfrm flipH="false" flipV="false" rot="0">
                <a:off x="0" y="0"/>
                <a:ext cx="94497" cy="85034"/>
              </a:xfrm>
              <a:custGeom>
                <a:avLst/>
                <a:gdLst/>
                <a:ahLst/>
                <a:cxnLst/>
                <a:rect r="r" b="b" t="t" l="l"/>
                <a:pathLst>
                  <a:path h="85034" w="94497">
                    <a:moveTo>
                      <a:pt x="0" y="0"/>
                    </a:moveTo>
                    <a:lnTo>
                      <a:pt x="94497" y="0"/>
                    </a:lnTo>
                    <a:lnTo>
                      <a:pt x="94497" y="85034"/>
                    </a:lnTo>
                    <a:lnTo>
                      <a:pt x="0" y="85034"/>
                    </a:lnTo>
                    <a:close/>
                  </a:path>
                </a:pathLst>
              </a:custGeom>
              <a:gradFill rotWithShape="true">
                <a:gsLst>
                  <a:gs pos="0">
                    <a:srgbClr val="3C67BF">
                      <a:alpha val="100000"/>
                    </a:srgbClr>
                  </a:gs>
                  <a:gs pos="100000">
                    <a:srgbClr val="FFA81B">
                      <a:alpha val="100000"/>
                    </a:srgbClr>
                  </a:gs>
                </a:gsLst>
                <a:lin ang="0"/>
              </a:gradFill>
            </p:spPr>
          </p:sp>
          <p:sp>
            <p:nvSpPr>
              <p:cNvPr name="TextBox 132" id="132"/>
              <p:cNvSpPr txBox="true"/>
              <p:nvPr/>
            </p:nvSpPr>
            <p:spPr>
              <a:xfrm>
                <a:off x="0" y="-38100"/>
                <a:ext cx="94497" cy="123134"/>
              </a:xfrm>
              <a:prstGeom prst="rect">
                <a:avLst/>
              </a:prstGeom>
            </p:spPr>
            <p:txBody>
              <a:bodyPr anchor="ctr" rtlCol="false" tIns="50800" lIns="50800" bIns="50800" rIns="50800"/>
              <a:lstStyle/>
              <a:p>
                <a:pPr algn="ctr">
                  <a:lnSpc>
                    <a:spcPts val="2660"/>
                  </a:lnSpc>
                </a:pPr>
              </a:p>
            </p:txBody>
          </p:sp>
        </p:grpSp>
        <p:grpSp>
          <p:nvGrpSpPr>
            <p:cNvPr name="Group 133" id="133"/>
            <p:cNvGrpSpPr/>
            <p:nvPr/>
          </p:nvGrpSpPr>
          <p:grpSpPr>
            <a:xfrm rot="0">
              <a:off x="713781" y="156643"/>
              <a:ext cx="52133" cy="627690"/>
              <a:chOff x="0" y="0"/>
              <a:chExt cx="76672" cy="923149"/>
            </a:xfrm>
          </p:grpSpPr>
          <p:sp>
            <p:nvSpPr>
              <p:cNvPr name="Freeform 134" id="134"/>
              <p:cNvSpPr/>
              <p:nvPr/>
            </p:nvSpPr>
            <p:spPr>
              <a:xfrm flipH="false" flipV="false" rot="0">
                <a:off x="0" y="0"/>
                <a:ext cx="76672" cy="923149"/>
              </a:xfrm>
              <a:custGeom>
                <a:avLst/>
                <a:gdLst/>
                <a:ahLst/>
                <a:cxnLst/>
                <a:rect r="r" b="b" t="t" l="l"/>
                <a:pathLst>
                  <a:path h="923149" w="76672">
                    <a:moveTo>
                      <a:pt x="0" y="0"/>
                    </a:moveTo>
                    <a:lnTo>
                      <a:pt x="76672" y="0"/>
                    </a:lnTo>
                    <a:lnTo>
                      <a:pt x="76672" y="923149"/>
                    </a:lnTo>
                    <a:lnTo>
                      <a:pt x="0" y="923149"/>
                    </a:lnTo>
                    <a:close/>
                  </a:path>
                </a:pathLst>
              </a:custGeom>
              <a:gradFill rotWithShape="true">
                <a:gsLst>
                  <a:gs pos="0">
                    <a:srgbClr val="3C67BF">
                      <a:alpha val="100000"/>
                    </a:srgbClr>
                  </a:gs>
                  <a:gs pos="100000">
                    <a:srgbClr val="FFA81B">
                      <a:alpha val="100000"/>
                    </a:srgbClr>
                  </a:gs>
                </a:gsLst>
                <a:lin ang="0"/>
              </a:gradFill>
            </p:spPr>
          </p:sp>
          <p:sp>
            <p:nvSpPr>
              <p:cNvPr name="TextBox 135" id="135"/>
              <p:cNvSpPr txBox="true"/>
              <p:nvPr/>
            </p:nvSpPr>
            <p:spPr>
              <a:xfrm>
                <a:off x="0" y="-38100"/>
                <a:ext cx="76672" cy="961249"/>
              </a:xfrm>
              <a:prstGeom prst="rect">
                <a:avLst/>
              </a:prstGeom>
            </p:spPr>
            <p:txBody>
              <a:bodyPr anchor="ctr" rtlCol="false" tIns="50800" lIns="50800" bIns="50800" rIns="50800"/>
              <a:lstStyle/>
              <a:p>
                <a:pPr algn="ctr">
                  <a:lnSpc>
                    <a:spcPts val="2660"/>
                  </a:lnSpc>
                </a:pPr>
              </a:p>
            </p:txBody>
          </p:sp>
        </p:grpSp>
        <p:grpSp>
          <p:nvGrpSpPr>
            <p:cNvPr name="Group 136" id="136"/>
            <p:cNvGrpSpPr/>
            <p:nvPr/>
          </p:nvGrpSpPr>
          <p:grpSpPr>
            <a:xfrm rot="0">
              <a:off x="761736" y="142148"/>
              <a:ext cx="37532" cy="642185"/>
              <a:chOff x="0" y="0"/>
              <a:chExt cx="55199" cy="944467"/>
            </a:xfrm>
          </p:grpSpPr>
          <p:sp>
            <p:nvSpPr>
              <p:cNvPr name="Freeform 137" id="137"/>
              <p:cNvSpPr/>
              <p:nvPr/>
            </p:nvSpPr>
            <p:spPr>
              <a:xfrm flipH="false" flipV="false" rot="0">
                <a:off x="0" y="0"/>
                <a:ext cx="55199" cy="944467"/>
              </a:xfrm>
              <a:custGeom>
                <a:avLst/>
                <a:gdLst/>
                <a:ahLst/>
                <a:cxnLst/>
                <a:rect r="r" b="b" t="t" l="l"/>
                <a:pathLst>
                  <a:path h="944467" w="55199">
                    <a:moveTo>
                      <a:pt x="0" y="0"/>
                    </a:moveTo>
                    <a:lnTo>
                      <a:pt x="55199" y="0"/>
                    </a:lnTo>
                    <a:lnTo>
                      <a:pt x="55199" y="944467"/>
                    </a:lnTo>
                    <a:lnTo>
                      <a:pt x="0" y="944467"/>
                    </a:lnTo>
                    <a:close/>
                  </a:path>
                </a:pathLst>
              </a:custGeom>
              <a:gradFill rotWithShape="true">
                <a:gsLst>
                  <a:gs pos="0">
                    <a:srgbClr val="3C67BF">
                      <a:alpha val="100000"/>
                    </a:srgbClr>
                  </a:gs>
                  <a:gs pos="100000">
                    <a:srgbClr val="FFA81B">
                      <a:alpha val="100000"/>
                    </a:srgbClr>
                  </a:gs>
                </a:gsLst>
                <a:lin ang="0"/>
              </a:gradFill>
            </p:spPr>
          </p:sp>
          <p:sp>
            <p:nvSpPr>
              <p:cNvPr name="TextBox 138" id="138"/>
              <p:cNvSpPr txBox="true"/>
              <p:nvPr/>
            </p:nvSpPr>
            <p:spPr>
              <a:xfrm>
                <a:off x="0" y="-38100"/>
                <a:ext cx="55199" cy="982567"/>
              </a:xfrm>
              <a:prstGeom prst="rect">
                <a:avLst/>
              </a:prstGeom>
            </p:spPr>
            <p:txBody>
              <a:bodyPr anchor="ctr" rtlCol="false" tIns="50800" lIns="50800" bIns="50800" rIns="50800"/>
              <a:lstStyle/>
              <a:p>
                <a:pPr algn="ctr">
                  <a:lnSpc>
                    <a:spcPts val="2660"/>
                  </a:lnSpc>
                </a:pPr>
              </a:p>
            </p:txBody>
          </p:sp>
        </p:grpSp>
        <p:grpSp>
          <p:nvGrpSpPr>
            <p:cNvPr name="Group 139" id="139"/>
            <p:cNvGrpSpPr/>
            <p:nvPr/>
          </p:nvGrpSpPr>
          <p:grpSpPr>
            <a:xfrm rot="7717522">
              <a:off x="724502" y="120553"/>
              <a:ext cx="64253" cy="57818"/>
              <a:chOff x="0" y="0"/>
              <a:chExt cx="94497" cy="85034"/>
            </a:xfrm>
          </p:grpSpPr>
          <p:sp>
            <p:nvSpPr>
              <p:cNvPr name="Freeform 140" id="140"/>
              <p:cNvSpPr/>
              <p:nvPr/>
            </p:nvSpPr>
            <p:spPr>
              <a:xfrm flipH="false" flipV="false" rot="0">
                <a:off x="0" y="0"/>
                <a:ext cx="94497" cy="85034"/>
              </a:xfrm>
              <a:custGeom>
                <a:avLst/>
                <a:gdLst/>
                <a:ahLst/>
                <a:cxnLst/>
                <a:rect r="r" b="b" t="t" l="l"/>
                <a:pathLst>
                  <a:path h="85034" w="94497">
                    <a:moveTo>
                      <a:pt x="0" y="0"/>
                    </a:moveTo>
                    <a:lnTo>
                      <a:pt x="94497" y="0"/>
                    </a:lnTo>
                    <a:lnTo>
                      <a:pt x="94497" y="85034"/>
                    </a:lnTo>
                    <a:lnTo>
                      <a:pt x="0" y="85034"/>
                    </a:lnTo>
                    <a:close/>
                  </a:path>
                </a:pathLst>
              </a:custGeom>
              <a:gradFill rotWithShape="true">
                <a:gsLst>
                  <a:gs pos="0">
                    <a:srgbClr val="3C67BF">
                      <a:alpha val="100000"/>
                    </a:srgbClr>
                  </a:gs>
                  <a:gs pos="100000">
                    <a:srgbClr val="FFA81B">
                      <a:alpha val="100000"/>
                    </a:srgbClr>
                  </a:gs>
                </a:gsLst>
                <a:lin ang="0"/>
              </a:gradFill>
            </p:spPr>
          </p:sp>
          <p:sp>
            <p:nvSpPr>
              <p:cNvPr name="TextBox 141" id="141"/>
              <p:cNvSpPr txBox="true"/>
              <p:nvPr/>
            </p:nvSpPr>
            <p:spPr>
              <a:xfrm>
                <a:off x="0" y="-38100"/>
                <a:ext cx="94497" cy="123134"/>
              </a:xfrm>
              <a:prstGeom prst="rect">
                <a:avLst/>
              </a:prstGeom>
            </p:spPr>
            <p:txBody>
              <a:bodyPr anchor="ctr" rtlCol="false" tIns="50800" lIns="50800" bIns="50800" rIns="50800"/>
              <a:lstStyle/>
              <a:p>
                <a:pPr algn="ctr">
                  <a:lnSpc>
                    <a:spcPts val="2660"/>
                  </a:lnSpc>
                </a:pPr>
              </a:p>
            </p:txBody>
          </p:sp>
        </p:grpSp>
        <p:grpSp>
          <p:nvGrpSpPr>
            <p:cNvPr name="Group 142" id="142"/>
            <p:cNvGrpSpPr/>
            <p:nvPr/>
          </p:nvGrpSpPr>
          <p:grpSpPr>
            <a:xfrm rot="0">
              <a:off x="799268" y="53833"/>
              <a:ext cx="52133" cy="861583"/>
              <a:chOff x="0" y="0"/>
              <a:chExt cx="76672" cy="1267137"/>
            </a:xfrm>
          </p:grpSpPr>
          <p:sp>
            <p:nvSpPr>
              <p:cNvPr name="Freeform 143" id="143"/>
              <p:cNvSpPr/>
              <p:nvPr/>
            </p:nvSpPr>
            <p:spPr>
              <a:xfrm flipH="false" flipV="false" rot="0">
                <a:off x="0" y="0"/>
                <a:ext cx="76672" cy="1267137"/>
              </a:xfrm>
              <a:custGeom>
                <a:avLst/>
                <a:gdLst/>
                <a:ahLst/>
                <a:cxnLst/>
                <a:rect r="r" b="b" t="t" l="l"/>
                <a:pathLst>
                  <a:path h="1267137" w="76672">
                    <a:moveTo>
                      <a:pt x="0" y="0"/>
                    </a:moveTo>
                    <a:lnTo>
                      <a:pt x="76672" y="0"/>
                    </a:lnTo>
                    <a:lnTo>
                      <a:pt x="76672" y="1267137"/>
                    </a:lnTo>
                    <a:lnTo>
                      <a:pt x="0" y="1267137"/>
                    </a:lnTo>
                    <a:close/>
                  </a:path>
                </a:pathLst>
              </a:custGeom>
              <a:gradFill rotWithShape="true">
                <a:gsLst>
                  <a:gs pos="0">
                    <a:srgbClr val="3C67BF">
                      <a:alpha val="100000"/>
                    </a:srgbClr>
                  </a:gs>
                  <a:gs pos="100000">
                    <a:srgbClr val="FFA81B">
                      <a:alpha val="100000"/>
                    </a:srgbClr>
                  </a:gs>
                </a:gsLst>
                <a:lin ang="0"/>
              </a:gradFill>
            </p:spPr>
          </p:sp>
          <p:sp>
            <p:nvSpPr>
              <p:cNvPr name="TextBox 144" id="144"/>
              <p:cNvSpPr txBox="true"/>
              <p:nvPr/>
            </p:nvSpPr>
            <p:spPr>
              <a:xfrm>
                <a:off x="0" y="-38100"/>
                <a:ext cx="76672" cy="1305237"/>
              </a:xfrm>
              <a:prstGeom prst="rect">
                <a:avLst/>
              </a:prstGeom>
            </p:spPr>
            <p:txBody>
              <a:bodyPr anchor="ctr" rtlCol="false" tIns="50800" lIns="50800" bIns="50800" rIns="50800"/>
              <a:lstStyle/>
              <a:p>
                <a:pPr algn="ctr">
                  <a:lnSpc>
                    <a:spcPts val="2660"/>
                  </a:lnSpc>
                </a:pPr>
              </a:p>
            </p:txBody>
          </p:sp>
        </p:grpSp>
        <p:grpSp>
          <p:nvGrpSpPr>
            <p:cNvPr name="Group 145" id="145"/>
            <p:cNvGrpSpPr/>
            <p:nvPr/>
          </p:nvGrpSpPr>
          <p:grpSpPr>
            <a:xfrm rot="0">
              <a:off x="847223" y="33937"/>
              <a:ext cx="37532" cy="881480"/>
              <a:chOff x="0" y="0"/>
              <a:chExt cx="55199" cy="1296399"/>
            </a:xfrm>
          </p:grpSpPr>
          <p:sp>
            <p:nvSpPr>
              <p:cNvPr name="Freeform 146" id="146"/>
              <p:cNvSpPr/>
              <p:nvPr/>
            </p:nvSpPr>
            <p:spPr>
              <a:xfrm flipH="false" flipV="false" rot="0">
                <a:off x="0" y="0"/>
                <a:ext cx="55199" cy="1296399"/>
              </a:xfrm>
              <a:custGeom>
                <a:avLst/>
                <a:gdLst/>
                <a:ahLst/>
                <a:cxnLst/>
                <a:rect r="r" b="b" t="t" l="l"/>
                <a:pathLst>
                  <a:path h="1296399" w="55199">
                    <a:moveTo>
                      <a:pt x="0" y="0"/>
                    </a:moveTo>
                    <a:lnTo>
                      <a:pt x="55199" y="0"/>
                    </a:lnTo>
                    <a:lnTo>
                      <a:pt x="55199" y="1296399"/>
                    </a:lnTo>
                    <a:lnTo>
                      <a:pt x="0" y="1296399"/>
                    </a:lnTo>
                    <a:close/>
                  </a:path>
                </a:pathLst>
              </a:custGeom>
              <a:gradFill rotWithShape="true">
                <a:gsLst>
                  <a:gs pos="0">
                    <a:srgbClr val="3C67BF">
                      <a:alpha val="100000"/>
                    </a:srgbClr>
                  </a:gs>
                  <a:gs pos="100000">
                    <a:srgbClr val="FFA81B">
                      <a:alpha val="100000"/>
                    </a:srgbClr>
                  </a:gs>
                </a:gsLst>
                <a:lin ang="0"/>
              </a:gradFill>
            </p:spPr>
          </p:sp>
          <p:sp>
            <p:nvSpPr>
              <p:cNvPr name="TextBox 147" id="147"/>
              <p:cNvSpPr txBox="true"/>
              <p:nvPr/>
            </p:nvSpPr>
            <p:spPr>
              <a:xfrm>
                <a:off x="0" y="-38100"/>
                <a:ext cx="55199" cy="1334499"/>
              </a:xfrm>
              <a:prstGeom prst="rect">
                <a:avLst/>
              </a:prstGeom>
            </p:spPr>
            <p:txBody>
              <a:bodyPr anchor="ctr" rtlCol="false" tIns="50800" lIns="50800" bIns="50800" rIns="50800"/>
              <a:lstStyle/>
              <a:p>
                <a:pPr algn="ctr">
                  <a:lnSpc>
                    <a:spcPts val="2660"/>
                  </a:lnSpc>
                </a:pPr>
              </a:p>
            </p:txBody>
          </p:sp>
        </p:grpSp>
        <p:grpSp>
          <p:nvGrpSpPr>
            <p:cNvPr name="Group 148" id="148"/>
            <p:cNvGrpSpPr/>
            <p:nvPr/>
          </p:nvGrpSpPr>
          <p:grpSpPr>
            <a:xfrm rot="7717522">
              <a:off x="807558" y="16702"/>
              <a:ext cx="68907" cy="54366"/>
              <a:chOff x="0" y="0"/>
              <a:chExt cx="101342" cy="79957"/>
            </a:xfrm>
          </p:grpSpPr>
          <p:sp>
            <p:nvSpPr>
              <p:cNvPr name="Freeform 149" id="149"/>
              <p:cNvSpPr/>
              <p:nvPr/>
            </p:nvSpPr>
            <p:spPr>
              <a:xfrm flipH="false" flipV="false" rot="0">
                <a:off x="0" y="0"/>
                <a:ext cx="101342" cy="79957"/>
              </a:xfrm>
              <a:custGeom>
                <a:avLst/>
                <a:gdLst/>
                <a:ahLst/>
                <a:cxnLst/>
                <a:rect r="r" b="b" t="t" l="l"/>
                <a:pathLst>
                  <a:path h="79957" w="101342">
                    <a:moveTo>
                      <a:pt x="0" y="0"/>
                    </a:moveTo>
                    <a:lnTo>
                      <a:pt x="101342" y="0"/>
                    </a:lnTo>
                    <a:lnTo>
                      <a:pt x="101342" y="79957"/>
                    </a:lnTo>
                    <a:lnTo>
                      <a:pt x="0" y="79957"/>
                    </a:lnTo>
                    <a:close/>
                  </a:path>
                </a:pathLst>
              </a:custGeom>
              <a:gradFill rotWithShape="true">
                <a:gsLst>
                  <a:gs pos="0">
                    <a:srgbClr val="3C67BF">
                      <a:alpha val="100000"/>
                    </a:srgbClr>
                  </a:gs>
                  <a:gs pos="100000">
                    <a:srgbClr val="FFA81B">
                      <a:alpha val="100000"/>
                    </a:srgbClr>
                  </a:gs>
                </a:gsLst>
                <a:lin ang="0"/>
              </a:gradFill>
            </p:spPr>
          </p:sp>
          <p:sp>
            <p:nvSpPr>
              <p:cNvPr name="TextBox 150" id="150"/>
              <p:cNvSpPr txBox="true"/>
              <p:nvPr/>
            </p:nvSpPr>
            <p:spPr>
              <a:xfrm>
                <a:off x="0" y="-38100"/>
                <a:ext cx="101342" cy="118057"/>
              </a:xfrm>
              <a:prstGeom prst="rect">
                <a:avLst/>
              </a:prstGeom>
            </p:spPr>
            <p:txBody>
              <a:bodyPr anchor="ctr" rtlCol="false" tIns="50800" lIns="50800" bIns="50800" rIns="50800"/>
              <a:lstStyle/>
              <a:p>
                <a:pPr algn="ctr">
                  <a:lnSpc>
                    <a:spcPts val="2660"/>
                  </a:lnSpc>
                </a:pPr>
              </a:p>
            </p:txBody>
          </p:sp>
        </p:grpSp>
        <p:grpSp>
          <p:nvGrpSpPr>
            <p:cNvPr name="Group 151" id="151"/>
            <p:cNvGrpSpPr/>
            <p:nvPr/>
          </p:nvGrpSpPr>
          <p:grpSpPr>
            <a:xfrm rot="0">
              <a:off x="884755" y="270552"/>
              <a:ext cx="52133" cy="627690"/>
              <a:chOff x="0" y="0"/>
              <a:chExt cx="76672" cy="923149"/>
            </a:xfrm>
          </p:grpSpPr>
          <p:sp>
            <p:nvSpPr>
              <p:cNvPr name="Freeform 152" id="152"/>
              <p:cNvSpPr/>
              <p:nvPr/>
            </p:nvSpPr>
            <p:spPr>
              <a:xfrm flipH="false" flipV="false" rot="0">
                <a:off x="0" y="0"/>
                <a:ext cx="76672" cy="923149"/>
              </a:xfrm>
              <a:custGeom>
                <a:avLst/>
                <a:gdLst/>
                <a:ahLst/>
                <a:cxnLst/>
                <a:rect r="r" b="b" t="t" l="l"/>
                <a:pathLst>
                  <a:path h="923149" w="76672">
                    <a:moveTo>
                      <a:pt x="0" y="0"/>
                    </a:moveTo>
                    <a:lnTo>
                      <a:pt x="76672" y="0"/>
                    </a:lnTo>
                    <a:lnTo>
                      <a:pt x="76672" y="923149"/>
                    </a:lnTo>
                    <a:lnTo>
                      <a:pt x="0" y="923149"/>
                    </a:lnTo>
                    <a:close/>
                  </a:path>
                </a:pathLst>
              </a:custGeom>
              <a:gradFill rotWithShape="true">
                <a:gsLst>
                  <a:gs pos="0">
                    <a:srgbClr val="3C67BF">
                      <a:alpha val="100000"/>
                    </a:srgbClr>
                  </a:gs>
                  <a:gs pos="100000">
                    <a:srgbClr val="FFA81B">
                      <a:alpha val="100000"/>
                    </a:srgbClr>
                  </a:gs>
                </a:gsLst>
                <a:lin ang="0"/>
              </a:gradFill>
            </p:spPr>
          </p:sp>
          <p:sp>
            <p:nvSpPr>
              <p:cNvPr name="TextBox 153" id="153"/>
              <p:cNvSpPr txBox="true"/>
              <p:nvPr/>
            </p:nvSpPr>
            <p:spPr>
              <a:xfrm>
                <a:off x="0" y="-38100"/>
                <a:ext cx="76672" cy="961249"/>
              </a:xfrm>
              <a:prstGeom prst="rect">
                <a:avLst/>
              </a:prstGeom>
            </p:spPr>
            <p:txBody>
              <a:bodyPr anchor="ctr" rtlCol="false" tIns="50800" lIns="50800" bIns="50800" rIns="50800"/>
              <a:lstStyle/>
              <a:p>
                <a:pPr algn="ctr">
                  <a:lnSpc>
                    <a:spcPts val="2660"/>
                  </a:lnSpc>
                </a:pPr>
              </a:p>
            </p:txBody>
          </p:sp>
        </p:grpSp>
        <p:grpSp>
          <p:nvGrpSpPr>
            <p:cNvPr name="Group 154" id="154"/>
            <p:cNvGrpSpPr/>
            <p:nvPr/>
          </p:nvGrpSpPr>
          <p:grpSpPr>
            <a:xfrm rot="0">
              <a:off x="932710" y="256057"/>
              <a:ext cx="37532" cy="642185"/>
              <a:chOff x="0" y="0"/>
              <a:chExt cx="55199" cy="944467"/>
            </a:xfrm>
          </p:grpSpPr>
          <p:sp>
            <p:nvSpPr>
              <p:cNvPr name="Freeform 155" id="155"/>
              <p:cNvSpPr/>
              <p:nvPr/>
            </p:nvSpPr>
            <p:spPr>
              <a:xfrm flipH="false" flipV="false" rot="0">
                <a:off x="0" y="0"/>
                <a:ext cx="55199" cy="944467"/>
              </a:xfrm>
              <a:custGeom>
                <a:avLst/>
                <a:gdLst/>
                <a:ahLst/>
                <a:cxnLst/>
                <a:rect r="r" b="b" t="t" l="l"/>
                <a:pathLst>
                  <a:path h="944467" w="55199">
                    <a:moveTo>
                      <a:pt x="0" y="0"/>
                    </a:moveTo>
                    <a:lnTo>
                      <a:pt x="55199" y="0"/>
                    </a:lnTo>
                    <a:lnTo>
                      <a:pt x="55199" y="944467"/>
                    </a:lnTo>
                    <a:lnTo>
                      <a:pt x="0" y="944467"/>
                    </a:lnTo>
                    <a:close/>
                  </a:path>
                </a:pathLst>
              </a:custGeom>
              <a:gradFill rotWithShape="true">
                <a:gsLst>
                  <a:gs pos="0">
                    <a:srgbClr val="3C67BF">
                      <a:alpha val="100000"/>
                    </a:srgbClr>
                  </a:gs>
                  <a:gs pos="100000">
                    <a:srgbClr val="FFA81B">
                      <a:alpha val="100000"/>
                    </a:srgbClr>
                  </a:gs>
                </a:gsLst>
                <a:lin ang="0"/>
              </a:gradFill>
            </p:spPr>
          </p:sp>
          <p:sp>
            <p:nvSpPr>
              <p:cNvPr name="TextBox 156" id="156"/>
              <p:cNvSpPr txBox="true"/>
              <p:nvPr/>
            </p:nvSpPr>
            <p:spPr>
              <a:xfrm>
                <a:off x="0" y="-38100"/>
                <a:ext cx="55199" cy="982567"/>
              </a:xfrm>
              <a:prstGeom prst="rect">
                <a:avLst/>
              </a:prstGeom>
            </p:spPr>
            <p:txBody>
              <a:bodyPr anchor="ctr" rtlCol="false" tIns="50800" lIns="50800" bIns="50800" rIns="50800"/>
              <a:lstStyle/>
              <a:p>
                <a:pPr algn="ctr">
                  <a:lnSpc>
                    <a:spcPts val="2660"/>
                  </a:lnSpc>
                </a:pPr>
              </a:p>
            </p:txBody>
          </p:sp>
        </p:grpSp>
        <p:grpSp>
          <p:nvGrpSpPr>
            <p:cNvPr name="Group 157" id="157"/>
            <p:cNvGrpSpPr/>
            <p:nvPr/>
          </p:nvGrpSpPr>
          <p:grpSpPr>
            <a:xfrm rot="7717522">
              <a:off x="895476" y="234462"/>
              <a:ext cx="64253" cy="57818"/>
              <a:chOff x="0" y="0"/>
              <a:chExt cx="94497" cy="85034"/>
            </a:xfrm>
          </p:grpSpPr>
          <p:sp>
            <p:nvSpPr>
              <p:cNvPr name="Freeform 158" id="158"/>
              <p:cNvSpPr/>
              <p:nvPr/>
            </p:nvSpPr>
            <p:spPr>
              <a:xfrm flipH="false" flipV="false" rot="0">
                <a:off x="0" y="0"/>
                <a:ext cx="94497" cy="85034"/>
              </a:xfrm>
              <a:custGeom>
                <a:avLst/>
                <a:gdLst/>
                <a:ahLst/>
                <a:cxnLst/>
                <a:rect r="r" b="b" t="t" l="l"/>
                <a:pathLst>
                  <a:path h="85034" w="94497">
                    <a:moveTo>
                      <a:pt x="0" y="0"/>
                    </a:moveTo>
                    <a:lnTo>
                      <a:pt x="94497" y="0"/>
                    </a:lnTo>
                    <a:lnTo>
                      <a:pt x="94497" y="85034"/>
                    </a:lnTo>
                    <a:lnTo>
                      <a:pt x="0" y="85034"/>
                    </a:lnTo>
                    <a:close/>
                  </a:path>
                </a:pathLst>
              </a:custGeom>
              <a:gradFill rotWithShape="true">
                <a:gsLst>
                  <a:gs pos="0">
                    <a:srgbClr val="3C67BF">
                      <a:alpha val="100000"/>
                    </a:srgbClr>
                  </a:gs>
                  <a:gs pos="100000">
                    <a:srgbClr val="FFA81B">
                      <a:alpha val="100000"/>
                    </a:srgbClr>
                  </a:gs>
                </a:gsLst>
                <a:lin ang="0"/>
              </a:gradFill>
            </p:spPr>
          </p:sp>
          <p:sp>
            <p:nvSpPr>
              <p:cNvPr name="TextBox 159" id="159"/>
              <p:cNvSpPr txBox="true"/>
              <p:nvPr/>
            </p:nvSpPr>
            <p:spPr>
              <a:xfrm>
                <a:off x="0" y="-38100"/>
                <a:ext cx="94497" cy="123134"/>
              </a:xfrm>
              <a:prstGeom prst="rect">
                <a:avLst/>
              </a:prstGeom>
            </p:spPr>
            <p:txBody>
              <a:bodyPr anchor="ctr" rtlCol="false" tIns="50800" lIns="50800" bIns="50800" rIns="50800"/>
              <a:lstStyle/>
              <a:p>
                <a:pPr algn="ctr">
                  <a:lnSpc>
                    <a:spcPts val="2660"/>
                  </a:lnSpc>
                </a:pPr>
              </a:p>
            </p:txBody>
          </p:sp>
        </p:grpSp>
        <p:grpSp>
          <p:nvGrpSpPr>
            <p:cNvPr name="Group 160" id="160"/>
            <p:cNvGrpSpPr/>
            <p:nvPr/>
          </p:nvGrpSpPr>
          <p:grpSpPr>
            <a:xfrm rot="0">
              <a:off x="1211151" y="234004"/>
              <a:ext cx="46226" cy="529860"/>
              <a:chOff x="0" y="0"/>
              <a:chExt cx="67985" cy="779270"/>
            </a:xfrm>
          </p:grpSpPr>
          <p:sp>
            <p:nvSpPr>
              <p:cNvPr name="Freeform 161" id="161"/>
              <p:cNvSpPr/>
              <p:nvPr/>
            </p:nvSpPr>
            <p:spPr>
              <a:xfrm flipH="false" flipV="false" rot="0">
                <a:off x="0" y="0"/>
                <a:ext cx="67985" cy="779270"/>
              </a:xfrm>
              <a:custGeom>
                <a:avLst/>
                <a:gdLst/>
                <a:ahLst/>
                <a:cxnLst/>
                <a:rect r="r" b="b" t="t" l="l"/>
                <a:pathLst>
                  <a:path h="779270" w="67985">
                    <a:moveTo>
                      <a:pt x="0" y="0"/>
                    </a:moveTo>
                    <a:lnTo>
                      <a:pt x="67985" y="0"/>
                    </a:lnTo>
                    <a:lnTo>
                      <a:pt x="67985" y="779270"/>
                    </a:lnTo>
                    <a:lnTo>
                      <a:pt x="0" y="779270"/>
                    </a:lnTo>
                    <a:close/>
                  </a:path>
                </a:pathLst>
              </a:custGeom>
              <a:gradFill rotWithShape="true">
                <a:gsLst>
                  <a:gs pos="0">
                    <a:srgbClr val="3C67BF">
                      <a:alpha val="100000"/>
                    </a:srgbClr>
                  </a:gs>
                  <a:gs pos="100000">
                    <a:srgbClr val="FFA81B">
                      <a:alpha val="100000"/>
                    </a:srgbClr>
                  </a:gs>
                </a:gsLst>
                <a:lin ang="0"/>
              </a:gradFill>
            </p:spPr>
          </p:sp>
          <p:sp>
            <p:nvSpPr>
              <p:cNvPr name="TextBox 162" id="162"/>
              <p:cNvSpPr txBox="true"/>
              <p:nvPr/>
            </p:nvSpPr>
            <p:spPr>
              <a:xfrm>
                <a:off x="0" y="-38100"/>
                <a:ext cx="67985" cy="817370"/>
              </a:xfrm>
              <a:prstGeom prst="rect">
                <a:avLst/>
              </a:prstGeom>
            </p:spPr>
            <p:txBody>
              <a:bodyPr anchor="ctr" rtlCol="false" tIns="50800" lIns="50800" bIns="50800" rIns="50800"/>
              <a:lstStyle/>
              <a:p>
                <a:pPr algn="ctr">
                  <a:lnSpc>
                    <a:spcPts val="2660"/>
                  </a:lnSpc>
                </a:pPr>
              </a:p>
            </p:txBody>
          </p:sp>
        </p:grpSp>
        <p:grpSp>
          <p:nvGrpSpPr>
            <p:cNvPr name="Group 163" id="163"/>
            <p:cNvGrpSpPr/>
            <p:nvPr/>
          </p:nvGrpSpPr>
          <p:grpSpPr>
            <a:xfrm rot="0">
              <a:off x="1253199" y="234004"/>
              <a:ext cx="31834" cy="529860"/>
              <a:chOff x="0" y="0"/>
              <a:chExt cx="46819" cy="779270"/>
            </a:xfrm>
          </p:grpSpPr>
          <p:sp>
            <p:nvSpPr>
              <p:cNvPr name="Freeform 164" id="164"/>
              <p:cNvSpPr/>
              <p:nvPr/>
            </p:nvSpPr>
            <p:spPr>
              <a:xfrm flipH="false" flipV="false" rot="0">
                <a:off x="0" y="0"/>
                <a:ext cx="46819" cy="779270"/>
              </a:xfrm>
              <a:custGeom>
                <a:avLst/>
                <a:gdLst/>
                <a:ahLst/>
                <a:cxnLst/>
                <a:rect r="r" b="b" t="t" l="l"/>
                <a:pathLst>
                  <a:path h="779270" w="46819">
                    <a:moveTo>
                      <a:pt x="0" y="0"/>
                    </a:moveTo>
                    <a:lnTo>
                      <a:pt x="46819" y="0"/>
                    </a:lnTo>
                    <a:lnTo>
                      <a:pt x="46819" y="779270"/>
                    </a:lnTo>
                    <a:lnTo>
                      <a:pt x="0" y="779270"/>
                    </a:lnTo>
                    <a:close/>
                  </a:path>
                </a:pathLst>
              </a:custGeom>
              <a:gradFill rotWithShape="true">
                <a:gsLst>
                  <a:gs pos="0">
                    <a:srgbClr val="3C67BF">
                      <a:alpha val="100000"/>
                    </a:srgbClr>
                  </a:gs>
                  <a:gs pos="100000">
                    <a:srgbClr val="FFA81B">
                      <a:alpha val="100000"/>
                    </a:srgbClr>
                  </a:gs>
                </a:gsLst>
                <a:lin ang="0"/>
              </a:gradFill>
            </p:spPr>
          </p:sp>
          <p:sp>
            <p:nvSpPr>
              <p:cNvPr name="TextBox 165" id="165"/>
              <p:cNvSpPr txBox="true"/>
              <p:nvPr/>
            </p:nvSpPr>
            <p:spPr>
              <a:xfrm>
                <a:off x="0" y="-38100"/>
                <a:ext cx="46819" cy="817370"/>
              </a:xfrm>
              <a:prstGeom prst="rect">
                <a:avLst/>
              </a:prstGeom>
            </p:spPr>
            <p:txBody>
              <a:bodyPr anchor="ctr" rtlCol="false" tIns="50800" lIns="50800" bIns="50800" rIns="50800"/>
              <a:lstStyle/>
              <a:p>
                <a:pPr algn="ctr">
                  <a:lnSpc>
                    <a:spcPts val="2660"/>
                  </a:lnSpc>
                </a:pPr>
              </a:p>
            </p:txBody>
          </p:sp>
        </p:grpSp>
        <p:grpSp>
          <p:nvGrpSpPr>
            <p:cNvPr name="Group 166" id="166"/>
            <p:cNvGrpSpPr/>
            <p:nvPr/>
          </p:nvGrpSpPr>
          <p:grpSpPr>
            <a:xfrm rot="7717522">
              <a:off x="1225094" y="205017"/>
              <a:ext cx="45997" cy="57818"/>
              <a:chOff x="0" y="0"/>
              <a:chExt cx="67649" cy="85034"/>
            </a:xfrm>
          </p:grpSpPr>
          <p:sp>
            <p:nvSpPr>
              <p:cNvPr name="Freeform 167" id="167"/>
              <p:cNvSpPr/>
              <p:nvPr/>
            </p:nvSpPr>
            <p:spPr>
              <a:xfrm flipH="false" flipV="false" rot="0">
                <a:off x="0" y="0"/>
                <a:ext cx="67649" cy="85034"/>
              </a:xfrm>
              <a:custGeom>
                <a:avLst/>
                <a:gdLst/>
                <a:ahLst/>
                <a:cxnLst/>
                <a:rect r="r" b="b" t="t" l="l"/>
                <a:pathLst>
                  <a:path h="85034" w="67649">
                    <a:moveTo>
                      <a:pt x="0" y="0"/>
                    </a:moveTo>
                    <a:lnTo>
                      <a:pt x="67649" y="0"/>
                    </a:lnTo>
                    <a:lnTo>
                      <a:pt x="67649" y="85034"/>
                    </a:lnTo>
                    <a:lnTo>
                      <a:pt x="0" y="85034"/>
                    </a:lnTo>
                    <a:close/>
                  </a:path>
                </a:pathLst>
              </a:custGeom>
              <a:gradFill rotWithShape="true">
                <a:gsLst>
                  <a:gs pos="0">
                    <a:srgbClr val="3C67BF">
                      <a:alpha val="100000"/>
                    </a:srgbClr>
                  </a:gs>
                  <a:gs pos="100000">
                    <a:srgbClr val="FFA81B">
                      <a:alpha val="100000"/>
                    </a:srgbClr>
                  </a:gs>
                </a:gsLst>
                <a:lin ang="0"/>
              </a:gradFill>
            </p:spPr>
          </p:sp>
          <p:sp>
            <p:nvSpPr>
              <p:cNvPr name="TextBox 168" id="168"/>
              <p:cNvSpPr txBox="true"/>
              <p:nvPr/>
            </p:nvSpPr>
            <p:spPr>
              <a:xfrm>
                <a:off x="0" y="-38100"/>
                <a:ext cx="67649" cy="123134"/>
              </a:xfrm>
              <a:prstGeom prst="rect">
                <a:avLst/>
              </a:prstGeom>
            </p:spPr>
            <p:txBody>
              <a:bodyPr anchor="ctr" rtlCol="false" tIns="50800" lIns="50800" bIns="50800" rIns="50800"/>
              <a:lstStyle/>
              <a:p>
                <a:pPr algn="ctr">
                  <a:lnSpc>
                    <a:spcPts val="2660"/>
                  </a:lnSpc>
                </a:pPr>
              </a:p>
            </p:txBody>
          </p:sp>
        </p:grpSp>
        <p:grpSp>
          <p:nvGrpSpPr>
            <p:cNvPr name="Group 169" id="169"/>
            <p:cNvGrpSpPr/>
            <p:nvPr/>
          </p:nvGrpSpPr>
          <p:grpSpPr>
            <a:xfrm rot="0">
              <a:off x="1040177" y="160333"/>
              <a:ext cx="52133" cy="627690"/>
              <a:chOff x="0" y="0"/>
              <a:chExt cx="76672" cy="923149"/>
            </a:xfrm>
          </p:grpSpPr>
          <p:sp>
            <p:nvSpPr>
              <p:cNvPr name="Freeform 170" id="170"/>
              <p:cNvSpPr/>
              <p:nvPr/>
            </p:nvSpPr>
            <p:spPr>
              <a:xfrm flipH="false" flipV="false" rot="0">
                <a:off x="0" y="0"/>
                <a:ext cx="76672" cy="923149"/>
              </a:xfrm>
              <a:custGeom>
                <a:avLst/>
                <a:gdLst/>
                <a:ahLst/>
                <a:cxnLst/>
                <a:rect r="r" b="b" t="t" l="l"/>
                <a:pathLst>
                  <a:path h="923149" w="76672">
                    <a:moveTo>
                      <a:pt x="0" y="0"/>
                    </a:moveTo>
                    <a:lnTo>
                      <a:pt x="76672" y="0"/>
                    </a:lnTo>
                    <a:lnTo>
                      <a:pt x="76672" y="923149"/>
                    </a:lnTo>
                    <a:lnTo>
                      <a:pt x="0" y="923149"/>
                    </a:lnTo>
                    <a:close/>
                  </a:path>
                </a:pathLst>
              </a:custGeom>
              <a:gradFill rotWithShape="true">
                <a:gsLst>
                  <a:gs pos="0">
                    <a:srgbClr val="3C67BF">
                      <a:alpha val="100000"/>
                    </a:srgbClr>
                  </a:gs>
                  <a:gs pos="100000">
                    <a:srgbClr val="FFA81B">
                      <a:alpha val="100000"/>
                    </a:srgbClr>
                  </a:gs>
                </a:gsLst>
                <a:lin ang="0"/>
              </a:gradFill>
            </p:spPr>
          </p:sp>
          <p:sp>
            <p:nvSpPr>
              <p:cNvPr name="TextBox 171" id="171"/>
              <p:cNvSpPr txBox="true"/>
              <p:nvPr/>
            </p:nvSpPr>
            <p:spPr>
              <a:xfrm>
                <a:off x="0" y="-38100"/>
                <a:ext cx="76672" cy="961249"/>
              </a:xfrm>
              <a:prstGeom prst="rect">
                <a:avLst/>
              </a:prstGeom>
            </p:spPr>
            <p:txBody>
              <a:bodyPr anchor="ctr" rtlCol="false" tIns="50800" lIns="50800" bIns="50800" rIns="50800"/>
              <a:lstStyle/>
              <a:p>
                <a:pPr algn="ctr">
                  <a:lnSpc>
                    <a:spcPts val="2660"/>
                  </a:lnSpc>
                </a:pPr>
              </a:p>
            </p:txBody>
          </p:sp>
        </p:grpSp>
        <p:grpSp>
          <p:nvGrpSpPr>
            <p:cNvPr name="Group 172" id="172"/>
            <p:cNvGrpSpPr/>
            <p:nvPr/>
          </p:nvGrpSpPr>
          <p:grpSpPr>
            <a:xfrm rot="0">
              <a:off x="1088132" y="145838"/>
              <a:ext cx="37532" cy="642185"/>
              <a:chOff x="0" y="0"/>
              <a:chExt cx="55199" cy="944467"/>
            </a:xfrm>
          </p:grpSpPr>
          <p:sp>
            <p:nvSpPr>
              <p:cNvPr name="Freeform 173" id="173"/>
              <p:cNvSpPr/>
              <p:nvPr/>
            </p:nvSpPr>
            <p:spPr>
              <a:xfrm flipH="false" flipV="false" rot="0">
                <a:off x="0" y="0"/>
                <a:ext cx="55199" cy="944467"/>
              </a:xfrm>
              <a:custGeom>
                <a:avLst/>
                <a:gdLst/>
                <a:ahLst/>
                <a:cxnLst/>
                <a:rect r="r" b="b" t="t" l="l"/>
                <a:pathLst>
                  <a:path h="944467" w="55199">
                    <a:moveTo>
                      <a:pt x="0" y="0"/>
                    </a:moveTo>
                    <a:lnTo>
                      <a:pt x="55199" y="0"/>
                    </a:lnTo>
                    <a:lnTo>
                      <a:pt x="55199" y="944467"/>
                    </a:lnTo>
                    <a:lnTo>
                      <a:pt x="0" y="944467"/>
                    </a:lnTo>
                    <a:close/>
                  </a:path>
                </a:pathLst>
              </a:custGeom>
              <a:gradFill rotWithShape="true">
                <a:gsLst>
                  <a:gs pos="0">
                    <a:srgbClr val="3C67BF">
                      <a:alpha val="100000"/>
                    </a:srgbClr>
                  </a:gs>
                  <a:gs pos="100000">
                    <a:srgbClr val="FFA81B">
                      <a:alpha val="100000"/>
                    </a:srgbClr>
                  </a:gs>
                </a:gsLst>
                <a:lin ang="0"/>
              </a:gradFill>
            </p:spPr>
          </p:sp>
          <p:sp>
            <p:nvSpPr>
              <p:cNvPr name="TextBox 174" id="174"/>
              <p:cNvSpPr txBox="true"/>
              <p:nvPr/>
            </p:nvSpPr>
            <p:spPr>
              <a:xfrm>
                <a:off x="0" y="-38100"/>
                <a:ext cx="55199" cy="982567"/>
              </a:xfrm>
              <a:prstGeom prst="rect">
                <a:avLst/>
              </a:prstGeom>
            </p:spPr>
            <p:txBody>
              <a:bodyPr anchor="ctr" rtlCol="false" tIns="50800" lIns="50800" bIns="50800" rIns="50800"/>
              <a:lstStyle/>
              <a:p>
                <a:pPr algn="ctr">
                  <a:lnSpc>
                    <a:spcPts val="2660"/>
                  </a:lnSpc>
                </a:pPr>
              </a:p>
            </p:txBody>
          </p:sp>
        </p:grpSp>
        <p:grpSp>
          <p:nvGrpSpPr>
            <p:cNvPr name="Group 175" id="175"/>
            <p:cNvGrpSpPr/>
            <p:nvPr/>
          </p:nvGrpSpPr>
          <p:grpSpPr>
            <a:xfrm rot="7717522">
              <a:off x="1050898" y="124243"/>
              <a:ext cx="64253" cy="57818"/>
              <a:chOff x="0" y="0"/>
              <a:chExt cx="94497" cy="85034"/>
            </a:xfrm>
          </p:grpSpPr>
          <p:sp>
            <p:nvSpPr>
              <p:cNvPr name="Freeform 176" id="176"/>
              <p:cNvSpPr/>
              <p:nvPr/>
            </p:nvSpPr>
            <p:spPr>
              <a:xfrm flipH="false" flipV="false" rot="0">
                <a:off x="0" y="0"/>
                <a:ext cx="94497" cy="85034"/>
              </a:xfrm>
              <a:custGeom>
                <a:avLst/>
                <a:gdLst/>
                <a:ahLst/>
                <a:cxnLst/>
                <a:rect r="r" b="b" t="t" l="l"/>
                <a:pathLst>
                  <a:path h="85034" w="94497">
                    <a:moveTo>
                      <a:pt x="0" y="0"/>
                    </a:moveTo>
                    <a:lnTo>
                      <a:pt x="94497" y="0"/>
                    </a:lnTo>
                    <a:lnTo>
                      <a:pt x="94497" y="85034"/>
                    </a:lnTo>
                    <a:lnTo>
                      <a:pt x="0" y="85034"/>
                    </a:lnTo>
                    <a:close/>
                  </a:path>
                </a:pathLst>
              </a:custGeom>
              <a:gradFill rotWithShape="true">
                <a:gsLst>
                  <a:gs pos="0">
                    <a:srgbClr val="3C67BF">
                      <a:alpha val="100000"/>
                    </a:srgbClr>
                  </a:gs>
                  <a:gs pos="100000">
                    <a:srgbClr val="FFA81B">
                      <a:alpha val="100000"/>
                    </a:srgbClr>
                  </a:gs>
                </a:gsLst>
                <a:lin ang="0"/>
              </a:gradFill>
            </p:spPr>
          </p:sp>
          <p:sp>
            <p:nvSpPr>
              <p:cNvPr name="TextBox 177" id="177"/>
              <p:cNvSpPr txBox="true"/>
              <p:nvPr/>
            </p:nvSpPr>
            <p:spPr>
              <a:xfrm>
                <a:off x="0" y="-38100"/>
                <a:ext cx="94497" cy="123134"/>
              </a:xfrm>
              <a:prstGeom prst="rect">
                <a:avLst/>
              </a:prstGeom>
            </p:spPr>
            <p:txBody>
              <a:bodyPr anchor="ctr" rtlCol="false" tIns="50800" lIns="50800" bIns="50800" rIns="50800"/>
              <a:lstStyle/>
              <a:p>
                <a:pPr algn="ctr">
                  <a:lnSpc>
                    <a:spcPts val="2660"/>
                  </a:lnSpc>
                </a:pPr>
              </a:p>
            </p:txBody>
          </p:sp>
        </p:grpSp>
        <p:grpSp>
          <p:nvGrpSpPr>
            <p:cNvPr name="Group 178" id="178"/>
            <p:cNvGrpSpPr/>
            <p:nvPr/>
          </p:nvGrpSpPr>
          <p:grpSpPr>
            <a:xfrm rot="0">
              <a:off x="1125664" y="216365"/>
              <a:ext cx="52133" cy="627690"/>
              <a:chOff x="0" y="0"/>
              <a:chExt cx="76672" cy="923149"/>
            </a:xfrm>
          </p:grpSpPr>
          <p:sp>
            <p:nvSpPr>
              <p:cNvPr name="Freeform 179" id="179"/>
              <p:cNvSpPr/>
              <p:nvPr/>
            </p:nvSpPr>
            <p:spPr>
              <a:xfrm flipH="false" flipV="false" rot="0">
                <a:off x="0" y="0"/>
                <a:ext cx="76672" cy="923149"/>
              </a:xfrm>
              <a:custGeom>
                <a:avLst/>
                <a:gdLst/>
                <a:ahLst/>
                <a:cxnLst/>
                <a:rect r="r" b="b" t="t" l="l"/>
                <a:pathLst>
                  <a:path h="923149" w="76672">
                    <a:moveTo>
                      <a:pt x="0" y="0"/>
                    </a:moveTo>
                    <a:lnTo>
                      <a:pt x="76672" y="0"/>
                    </a:lnTo>
                    <a:lnTo>
                      <a:pt x="76672" y="923149"/>
                    </a:lnTo>
                    <a:lnTo>
                      <a:pt x="0" y="923149"/>
                    </a:lnTo>
                    <a:close/>
                  </a:path>
                </a:pathLst>
              </a:custGeom>
              <a:gradFill rotWithShape="true">
                <a:gsLst>
                  <a:gs pos="0">
                    <a:srgbClr val="3C67BF">
                      <a:alpha val="100000"/>
                    </a:srgbClr>
                  </a:gs>
                  <a:gs pos="100000">
                    <a:srgbClr val="FFA81B">
                      <a:alpha val="100000"/>
                    </a:srgbClr>
                  </a:gs>
                </a:gsLst>
                <a:lin ang="0"/>
              </a:gradFill>
            </p:spPr>
          </p:sp>
          <p:sp>
            <p:nvSpPr>
              <p:cNvPr name="TextBox 180" id="180"/>
              <p:cNvSpPr txBox="true"/>
              <p:nvPr/>
            </p:nvSpPr>
            <p:spPr>
              <a:xfrm>
                <a:off x="0" y="-38100"/>
                <a:ext cx="76672" cy="961249"/>
              </a:xfrm>
              <a:prstGeom prst="rect">
                <a:avLst/>
              </a:prstGeom>
            </p:spPr>
            <p:txBody>
              <a:bodyPr anchor="ctr" rtlCol="false" tIns="50800" lIns="50800" bIns="50800" rIns="50800"/>
              <a:lstStyle/>
              <a:p>
                <a:pPr algn="ctr">
                  <a:lnSpc>
                    <a:spcPts val="2660"/>
                  </a:lnSpc>
                </a:pPr>
              </a:p>
            </p:txBody>
          </p:sp>
        </p:grpSp>
        <p:grpSp>
          <p:nvGrpSpPr>
            <p:cNvPr name="Group 181" id="181"/>
            <p:cNvGrpSpPr/>
            <p:nvPr/>
          </p:nvGrpSpPr>
          <p:grpSpPr>
            <a:xfrm rot="0">
              <a:off x="1173619" y="201870"/>
              <a:ext cx="37532" cy="642185"/>
              <a:chOff x="0" y="0"/>
              <a:chExt cx="55199" cy="944467"/>
            </a:xfrm>
          </p:grpSpPr>
          <p:sp>
            <p:nvSpPr>
              <p:cNvPr name="Freeform 182" id="182"/>
              <p:cNvSpPr/>
              <p:nvPr/>
            </p:nvSpPr>
            <p:spPr>
              <a:xfrm flipH="false" flipV="false" rot="0">
                <a:off x="0" y="0"/>
                <a:ext cx="55199" cy="944467"/>
              </a:xfrm>
              <a:custGeom>
                <a:avLst/>
                <a:gdLst/>
                <a:ahLst/>
                <a:cxnLst/>
                <a:rect r="r" b="b" t="t" l="l"/>
                <a:pathLst>
                  <a:path h="944467" w="55199">
                    <a:moveTo>
                      <a:pt x="0" y="0"/>
                    </a:moveTo>
                    <a:lnTo>
                      <a:pt x="55199" y="0"/>
                    </a:lnTo>
                    <a:lnTo>
                      <a:pt x="55199" y="944467"/>
                    </a:lnTo>
                    <a:lnTo>
                      <a:pt x="0" y="944467"/>
                    </a:lnTo>
                    <a:close/>
                  </a:path>
                </a:pathLst>
              </a:custGeom>
              <a:gradFill rotWithShape="true">
                <a:gsLst>
                  <a:gs pos="0">
                    <a:srgbClr val="3C67BF">
                      <a:alpha val="100000"/>
                    </a:srgbClr>
                  </a:gs>
                  <a:gs pos="100000">
                    <a:srgbClr val="FFA81B">
                      <a:alpha val="100000"/>
                    </a:srgbClr>
                  </a:gs>
                </a:gsLst>
                <a:lin ang="0"/>
              </a:gradFill>
            </p:spPr>
          </p:sp>
          <p:sp>
            <p:nvSpPr>
              <p:cNvPr name="TextBox 183" id="183"/>
              <p:cNvSpPr txBox="true"/>
              <p:nvPr/>
            </p:nvSpPr>
            <p:spPr>
              <a:xfrm>
                <a:off x="0" y="-38100"/>
                <a:ext cx="55199" cy="982567"/>
              </a:xfrm>
              <a:prstGeom prst="rect">
                <a:avLst/>
              </a:prstGeom>
            </p:spPr>
            <p:txBody>
              <a:bodyPr anchor="ctr" rtlCol="false" tIns="50800" lIns="50800" bIns="50800" rIns="50800"/>
              <a:lstStyle/>
              <a:p>
                <a:pPr algn="ctr">
                  <a:lnSpc>
                    <a:spcPts val="2660"/>
                  </a:lnSpc>
                </a:pPr>
              </a:p>
            </p:txBody>
          </p:sp>
        </p:grpSp>
        <p:grpSp>
          <p:nvGrpSpPr>
            <p:cNvPr name="Group 184" id="184"/>
            <p:cNvGrpSpPr/>
            <p:nvPr/>
          </p:nvGrpSpPr>
          <p:grpSpPr>
            <a:xfrm rot="7717522">
              <a:off x="1136385" y="180275"/>
              <a:ext cx="64253" cy="57818"/>
              <a:chOff x="0" y="0"/>
              <a:chExt cx="94497" cy="85034"/>
            </a:xfrm>
          </p:grpSpPr>
          <p:sp>
            <p:nvSpPr>
              <p:cNvPr name="Freeform 185" id="185"/>
              <p:cNvSpPr/>
              <p:nvPr/>
            </p:nvSpPr>
            <p:spPr>
              <a:xfrm flipH="false" flipV="false" rot="0">
                <a:off x="0" y="0"/>
                <a:ext cx="94497" cy="85034"/>
              </a:xfrm>
              <a:custGeom>
                <a:avLst/>
                <a:gdLst/>
                <a:ahLst/>
                <a:cxnLst/>
                <a:rect r="r" b="b" t="t" l="l"/>
                <a:pathLst>
                  <a:path h="85034" w="94497">
                    <a:moveTo>
                      <a:pt x="0" y="0"/>
                    </a:moveTo>
                    <a:lnTo>
                      <a:pt x="94497" y="0"/>
                    </a:lnTo>
                    <a:lnTo>
                      <a:pt x="94497" y="85034"/>
                    </a:lnTo>
                    <a:lnTo>
                      <a:pt x="0" y="85034"/>
                    </a:lnTo>
                    <a:close/>
                  </a:path>
                </a:pathLst>
              </a:custGeom>
              <a:gradFill rotWithShape="true">
                <a:gsLst>
                  <a:gs pos="0">
                    <a:srgbClr val="3C67BF">
                      <a:alpha val="100000"/>
                    </a:srgbClr>
                  </a:gs>
                  <a:gs pos="100000">
                    <a:srgbClr val="FFA81B">
                      <a:alpha val="100000"/>
                    </a:srgbClr>
                  </a:gs>
                </a:gsLst>
                <a:lin ang="0"/>
              </a:gradFill>
            </p:spPr>
          </p:sp>
          <p:sp>
            <p:nvSpPr>
              <p:cNvPr name="TextBox 186" id="186"/>
              <p:cNvSpPr txBox="true"/>
              <p:nvPr/>
            </p:nvSpPr>
            <p:spPr>
              <a:xfrm>
                <a:off x="0" y="-38100"/>
                <a:ext cx="94497" cy="123134"/>
              </a:xfrm>
              <a:prstGeom prst="rect">
                <a:avLst/>
              </a:prstGeom>
            </p:spPr>
            <p:txBody>
              <a:bodyPr anchor="ctr" rtlCol="false" tIns="50800" lIns="50800" bIns="50800" rIns="50800"/>
              <a:lstStyle/>
              <a:p>
                <a:pPr algn="ctr">
                  <a:lnSpc>
                    <a:spcPts val="2660"/>
                  </a:lnSpc>
                </a:pPr>
              </a:p>
            </p:txBody>
          </p:sp>
        </p:grpSp>
        <p:grpSp>
          <p:nvGrpSpPr>
            <p:cNvPr name="Group 187" id="187"/>
            <p:cNvGrpSpPr/>
            <p:nvPr/>
          </p:nvGrpSpPr>
          <p:grpSpPr>
            <a:xfrm rot="0">
              <a:off x="1370321" y="119529"/>
              <a:ext cx="52133" cy="861583"/>
              <a:chOff x="0" y="0"/>
              <a:chExt cx="76672" cy="1267137"/>
            </a:xfrm>
          </p:grpSpPr>
          <p:sp>
            <p:nvSpPr>
              <p:cNvPr name="Freeform 188" id="188"/>
              <p:cNvSpPr/>
              <p:nvPr/>
            </p:nvSpPr>
            <p:spPr>
              <a:xfrm flipH="false" flipV="false" rot="0">
                <a:off x="0" y="0"/>
                <a:ext cx="76672" cy="1267137"/>
              </a:xfrm>
              <a:custGeom>
                <a:avLst/>
                <a:gdLst/>
                <a:ahLst/>
                <a:cxnLst/>
                <a:rect r="r" b="b" t="t" l="l"/>
                <a:pathLst>
                  <a:path h="1267137" w="76672">
                    <a:moveTo>
                      <a:pt x="0" y="0"/>
                    </a:moveTo>
                    <a:lnTo>
                      <a:pt x="76672" y="0"/>
                    </a:lnTo>
                    <a:lnTo>
                      <a:pt x="76672" y="1267137"/>
                    </a:lnTo>
                    <a:lnTo>
                      <a:pt x="0" y="1267137"/>
                    </a:lnTo>
                    <a:close/>
                  </a:path>
                </a:pathLst>
              </a:custGeom>
              <a:gradFill rotWithShape="true">
                <a:gsLst>
                  <a:gs pos="0">
                    <a:srgbClr val="3C67BF">
                      <a:alpha val="100000"/>
                    </a:srgbClr>
                  </a:gs>
                  <a:gs pos="100000">
                    <a:srgbClr val="FFA81B">
                      <a:alpha val="100000"/>
                    </a:srgbClr>
                  </a:gs>
                </a:gsLst>
                <a:lin ang="0"/>
              </a:gradFill>
            </p:spPr>
          </p:sp>
          <p:sp>
            <p:nvSpPr>
              <p:cNvPr name="TextBox 189" id="189"/>
              <p:cNvSpPr txBox="true"/>
              <p:nvPr/>
            </p:nvSpPr>
            <p:spPr>
              <a:xfrm>
                <a:off x="0" y="-38100"/>
                <a:ext cx="76672" cy="1305237"/>
              </a:xfrm>
              <a:prstGeom prst="rect">
                <a:avLst/>
              </a:prstGeom>
            </p:spPr>
            <p:txBody>
              <a:bodyPr anchor="ctr" rtlCol="false" tIns="50800" lIns="50800" bIns="50800" rIns="50800"/>
              <a:lstStyle/>
              <a:p>
                <a:pPr algn="ctr">
                  <a:lnSpc>
                    <a:spcPts val="2660"/>
                  </a:lnSpc>
                </a:pPr>
              </a:p>
            </p:txBody>
          </p:sp>
        </p:grpSp>
        <p:grpSp>
          <p:nvGrpSpPr>
            <p:cNvPr name="Group 190" id="190"/>
            <p:cNvGrpSpPr/>
            <p:nvPr/>
          </p:nvGrpSpPr>
          <p:grpSpPr>
            <a:xfrm rot="0">
              <a:off x="1418275" y="99632"/>
              <a:ext cx="37532" cy="881480"/>
              <a:chOff x="0" y="0"/>
              <a:chExt cx="55199" cy="1296399"/>
            </a:xfrm>
          </p:grpSpPr>
          <p:sp>
            <p:nvSpPr>
              <p:cNvPr name="Freeform 191" id="191"/>
              <p:cNvSpPr/>
              <p:nvPr/>
            </p:nvSpPr>
            <p:spPr>
              <a:xfrm flipH="false" flipV="false" rot="0">
                <a:off x="0" y="0"/>
                <a:ext cx="55199" cy="1296399"/>
              </a:xfrm>
              <a:custGeom>
                <a:avLst/>
                <a:gdLst/>
                <a:ahLst/>
                <a:cxnLst/>
                <a:rect r="r" b="b" t="t" l="l"/>
                <a:pathLst>
                  <a:path h="1296399" w="55199">
                    <a:moveTo>
                      <a:pt x="0" y="0"/>
                    </a:moveTo>
                    <a:lnTo>
                      <a:pt x="55199" y="0"/>
                    </a:lnTo>
                    <a:lnTo>
                      <a:pt x="55199" y="1296399"/>
                    </a:lnTo>
                    <a:lnTo>
                      <a:pt x="0" y="1296399"/>
                    </a:lnTo>
                    <a:close/>
                  </a:path>
                </a:pathLst>
              </a:custGeom>
              <a:gradFill rotWithShape="true">
                <a:gsLst>
                  <a:gs pos="0">
                    <a:srgbClr val="3C67BF">
                      <a:alpha val="100000"/>
                    </a:srgbClr>
                  </a:gs>
                  <a:gs pos="100000">
                    <a:srgbClr val="FFA81B">
                      <a:alpha val="100000"/>
                    </a:srgbClr>
                  </a:gs>
                </a:gsLst>
                <a:lin ang="0"/>
              </a:gradFill>
            </p:spPr>
          </p:sp>
          <p:sp>
            <p:nvSpPr>
              <p:cNvPr name="TextBox 192" id="192"/>
              <p:cNvSpPr txBox="true"/>
              <p:nvPr/>
            </p:nvSpPr>
            <p:spPr>
              <a:xfrm>
                <a:off x="0" y="-38100"/>
                <a:ext cx="55199" cy="1334499"/>
              </a:xfrm>
              <a:prstGeom prst="rect">
                <a:avLst/>
              </a:prstGeom>
            </p:spPr>
            <p:txBody>
              <a:bodyPr anchor="ctr" rtlCol="false" tIns="50800" lIns="50800" bIns="50800" rIns="50800"/>
              <a:lstStyle/>
              <a:p>
                <a:pPr algn="ctr">
                  <a:lnSpc>
                    <a:spcPts val="2660"/>
                  </a:lnSpc>
                </a:pPr>
              </a:p>
            </p:txBody>
          </p:sp>
        </p:grpSp>
        <p:grpSp>
          <p:nvGrpSpPr>
            <p:cNvPr name="Group 193" id="193"/>
            <p:cNvGrpSpPr/>
            <p:nvPr/>
          </p:nvGrpSpPr>
          <p:grpSpPr>
            <a:xfrm rot="7717522">
              <a:off x="1378611" y="82397"/>
              <a:ext cx="68907" cy="54366"/>
              <a:chOff x="0" y="0"/>
              <a:chExt cx="101342" cy="79957"/>
            </a:xfrm>
          </p:grpSpPr>
          <p:sp>
            <p:nvSpPr>
              <p:cNvPr name="Freeform 194" id="194"/>
              <p:cNvSpPr/>
              <p:nvPr/>
            </p:nvSpPr>
            <p:spPr>
              <a:xfrm flipH="false" flipV="false" rot="0">
                <a:off x="0" y="0"/>
                <a:ext cx="101342" cy="79957"/>
              </a:xfrm>
              <a:custGeom>
                <a:avLst/>
                <a:gdLst/>
                <a:ahLst/>
                <a:cxnLst/>
                <a:rect r="r" b="b" t="t" l="l"/>
                <a:pathLst>
                  <a:path h="79957" w="101342">
                    <a:moveTo>
                      <a:pt x="0" y="0"/>
                    </a:moveTo>
                    <a:lnTo>
                      <a:pt x="101342" y="0"/>
                    </a:lnTo>
                    <a:lnTo>
                      <a:pt x="101342" y="79957"/>
                    </a:lnTo>
                    <a:lnTo>
                      <a:pt x="0" y="79957"/>
                    </a:lnTo>
                    <a:close/>
                  </a:path>
                </a:pathLst>
              </a:custGeom>
              <a:gradFill rotWithShape="true">
                <a:gsLst>
                  <a:gs pos="0">
                    <a:srgbClr val="3C67BF">
                      <a:alpha val="100000"/>
                    </a:srgbClr>
                  </a:gs>
                  <a:gs pos="100000">
                    <a:srgbClr val="FFA81B">
                      <a:alpha val="100000"/>
                    </a:srgbClr>
                  </a:gs>
                </a:gsLst>
                <a:lin ang="0"/>
              </a:gradFill>
            </p:spPr>
          </p:sp>
          <p:sp>
            <p:nvSpPr>
              <p:cNvPr name="TextBox 195" id="195"/>
              <p:cNvSpPr txBox="true"/>
              <p:nvPr/>
            </p:nvSpPr>
            <p:spPr>
              <a:xfrm>
                <a:off x="0" y="-38100"/>
                <a:ext cx="101342" cy="118057"/>
              </a:xfrm>
              <a:prstGeom prst="rect">
                <a:avLst/>
              </a:prstGeom>
            </p:spPr>
            <p:txBody>
              <a:bodyPr anchor="ctr" rtlCol="false" tIns="50800" lIns="50800" bIns="50800" rIns="50800"/>
              <a:lstStyle/>
              <a:p>
                <a:pPr algn="ctr">
                  <a:lnSpc>
                    <a:spcPts val="2660"/>
                  </a:lnSpc>
                </a:pPr>
              </a:p>
            </p:txBody>
          </p:sp>
        </p:grpSp>
        <p:grpSp>
          <p:nvGrpSpPr>
            <p:cNvPr name="Group 196" id="196"/>
            <p:cNvGrpSpPr/>
            <p:nvPr/>
          </p:nvGrpSpPr>
          <p:grpSpPr>
            <a:xfrm rot="0">
              <a:off x="1455807" y="270552"/>
              <a:ext cx="52133" cy="627690"/>
              <a:chOff x="0" y="0"/>
              <a:chExt cx="76672" cy="923149"/>
            </a:xfrm>
          </p:grpSpPr>
          <p:sp>
            <p:nvSpPr>
              <p:cNvPr name="Freeform 197" id="197"/>
              <p:cNvSpPr/>
              <p:nvPr/>
            </p:nvSpPr>
            <p:spPr>
              <a:xfrm flipH="false" flipV="false" rot="0">
                <a:off x="0" y="0"/>
                <a:ext cx="76672" cy="923149"/>
              </a:xfrm>
              <a:custGeom>
                <a:avLst/>
                <a:gdLst/>
                <a:ahLst/>
                <a:cxnLst/>
                <a:rect r="r" b="b" t="t" l="l"/>
                <a:pathLst>
                  <a:path h="923149" w="76672">
                    <a:moveTo>
                      <a:pt x="0" y="0"/>
                    </a:moveTo>
                    <a:lnTo>
                      <a:pt x="76672" y="0"/>
                    </a:lnTo>
                    <a:lnTo>
                      <a:pt x="76672" y="923149"/>
                    </a:lnTo>
                    <a:lnTo>
                      <a:pt x="0" y="923149"/>
                    </a:lnTo>
                    <a:close/>
                  </a:path>
                </a:pathLst>
              </a:custGeom>
              <a:gradFill rotWithShape="true">
                <a:gsLst>
                  <a:gs pos="0">
                    <a:srgbClr val="3C67BF">
                      <a:alpha val="100000"/>
                    </a:srgbClr>
                  </a:gs>
                  <a:gs pos="100000">
                    <a:srgbClr val="FFA81B">
                      <a:alpha val="100000"/>
                    </a:srgbClr>
                  </a:gs>
                </a:gsLst>
                <a:lin ang="0"/>
              </a:gradFill>
            </p:spPr>
          </p:sp>
          <p:sp>
            <p:nvSpPr>
              <p:cNvPr name="TextBox 198" id="198"/>
              <p:cNvSpPr txBox="true"/>
              <p:nvPr/>
            </p:nvSpPr>
            <p:spPr>
              <a:xfrm>
                <a:off x="0" y="-38100"/>
                <a:ext cx="76672" cy="961249"/>
              </a:xfrm>
              <a:prstGeom prst="rect">
                <a:avLst/>
              </a:prstGeom>
            </p:spPr>
            <p:txBody>
              <a:bodyPr anchor="ctr" rtlCol="false" tIns="50800" lIns="50800" bIns="50800" rIns="50800"/>
              <a:lstStyle/>
              <a:p>
                <a:pPr algn="ctr">
                  <a:lnSpc>
                    <a:spcPts val="2660"/>
                  </a:lnSpc>
                </a:pPr>
              </a:p>
            </p:txBody>
          </p:sp>
        </p:grpSp>
        <p:grpSp>
          <p:nvGrpSpPr>
            <p:cNvPr name="Group 199" id="199"/>
            <p:cNvGrpSpPr/>
            <p:nvPr/>
          </p:nvGrpSpPr>
          <p:grpSpPr>
            <a:xfrm rot="0">
              <a:off x="1503762" y="256057"/>
              <a:ext cx="37532" cy="642185"/>
              <a:chOff x="0" y="0"/>
              <a:chExt cx="55199" cy="944467"/>
            </a:xfrm>
          </p:grpSpPr>
          <p:sp>
            <p:nvSpPr>
              <p:cNvPr name="Freeform 200" id="200"/>
              <p:cNvSpPr/>
              <p:nvPr/>
            </p:nvSpPr>
            <p:spPr>
              <a:xfrm flipH="false" flipV="false" rot="0">
                <a:off x="0" y="0"/>
                <a:ext cx="55199" cy="944467"/>
              </a:xfrm>
              <a:custGeom>
                <a:avLst/>
                <a:gdLst/>
                <a:ahLst/>
                <a:cxnLst/>
                <a:rect r="r" b="b" t="t" l="l"/>
                <a:pathLst>
                  <a:path h="944467" w="55199">
                    <a:moveTo>
                      <a:pt x="0" y="0"/>
                    </a:moveTo>
                    <a:lnTo>
                      <a:pt x="55199" y="0"/>
                    </a:lnTo>
                    <a:lnTo>
                      <a:pt x="55199" y="944467"/>
                    </a:lnTo>
                    <a:lnTo>
                      <a:pt x="0" y="944467"/>
                    </a:lnTo>
                    <a:close/>
                  </a:path>
                </a:pathLst>
              </a:custGeom>
              <a:gradFill rotWithShape="true">
                <a:gsLst>
                  <a:gs pos="0">
                    <a:srgbClr val="3C67BF">
                      <a:alpha val="100000"/>
                    </a:srgbClr>
                  </a:gs>
                  <a:gs pos="100000">
                    <a:srgbClr val="FFA81B">
                      <a:alpha val="100000"/>
                    </a:srgbClr>
                  </a:gs>
                </a:gsLst>
                <a:lin ang="0"/>
              </a:gradFill>
            </p:spPr>
          </p:sp>
          <p:sp>
            <p:nvSpPr>
              <p:cNvPr name="TextBox 201" id="201"/>
              <p:cNvSpPr txBox="true"/>
              <p:nvPr/>
            </p:nvSpPr>
            <p:spPr>
              <a:xfrm>
                <a:off x="0" y="-38100"/>
                <a:ext cx="55199" cy="982567"/>
              </a:xfrm>
              <a:prstGeom prst="rect">
                <a:avLst/>
              </a:prstGeom>
            </p:spPr>
            <p:txBody>
              <a:bodyPr anchor="ctr" rtlCol="false" tIns="50800" lIns="50800" bIns="50800" rIns="50800"/>
              <a:lstStyle/>
              <a:p>
                <a:pPr algn="ctr">
                  <a:lnSpc>
                    <a:spcPts val="2660"/>
                  </a:lnSpc>
                </a:pPr>
              </a:p>
            </p:txBody>
          </p:sp>
        </p:grpSp>
        <p:grpSp>
          <p:nvGrpSpPr>
            <p:cNvPr name="Group 202" id="202"/>
            <p:cNvGrpSpPr/>
            <p:nvPr/>
          </p:nvGrpSpPr>
          <p:grpSpPr>
            <a:xfrm rot="7717522">
              <a:off x="1466529" y="234462"/>
              <a:ext cx="64253" cy="57818"/>
              <a:chOff x="0" y="0"/>
              <a:chExt cx="94497" cy="85034"/>
            </a:xfrm>
          </p:grpSpPr>
          <p:sp>
            <p:nvSpPr>
              <p:cNvPr name="Freeform 203" id="203"/>
              <p:cNvSpPr/>
              <p:nvPr/>
            </p:nvSpPr>
            <p:spPr>
              <a:xfrm flipH="false" flipV="false" rot="0">
                <a:off x="0" y="0"/>
                <a:ext cx="94497" cy="85034"/>
              </a:xfrm>
              <a:custGeom>
                <a:avLst/>
                <a:gdLst/>
                <a:ahLst/>
                <a:cxnLst/>
                <a:rect r="r" b="b" t="t" l="l"/>
                <a:pathLst>
                  <a:path h="85034" w="94497">
                    <a:moveTo>
                      <a:pt x="0" y="0"/>
                    </a:moveTo>
                    <a:lnTo>
                      <a:pt x="94497" y="0"/>
                    </a:lnTo>
                    <a:lnTo>
                      <a:pt x="94497" y="85034"/>
                    </a:lnTo>
                    <a:lnTo>
                      <a:pt x="0" y="85034"/>
                    </a:lnTo>
                    <a:close/>
                  </a:path>
                </a:pathLst>
              </a:custGeom>
              <a:gradFill rotWithShape="true">
                <a:gsLst>
                  <a:gs pos="0">
                    <a:srgbClr val="3C67BF">
                      <a:alpha val="100000"/>
                    </a:srgbClr>
                  </a:gs>
                  <a:gs pos="100000">
                    <a:srgbClr val="FFA81B">
                      <a:alpha val="100000"/>
                    </a:srgbClr>
                  </a:gs>
                </a:gsLst>
                <a:lin ang="0"/>
              </a:gradFill>
            </p:spPr>
          </p:sp>
          <p:sp>
            <p:nvSpPr>
              <p:cNvPr name="TextBox 204" id="204"/>
              <p:cNvSpPr txBox="true"/>
              <p:nvPr/>
            </p:nvSpPr>
            <p:spPr>
              <a:xfrm>
                <a:off x="0" y="-38100"/>
                <a:ext cx="94497" cy="123134"/>
              </a:xfrm>
              <a:prstGeom prst="rect">
                <a:avLst/>
              </a:prstGeom>
            </p:spPr>
            <p:txBody>
              <a:bodyPr anchor="ctr" rtlCol="false" tIns="50800" lIns="50800" bIns="50800" rIns="50800"/>
              <a:lstStyle/>
              <a:p>
                <a:pPr algn="ctr">
                  <a:lnSpc>
                    <a:spcPts val="2660"/>
                  </a:lnSpc>
                </a:pPr>
              </a:p>
            </p:txBody>
          </p:sp>
        </p:grpSp>
        <p:grpSp>
          <p:nvGrpSpPr>
            <p:cNvPr name="Group 205" id="205"/>
            <p:cNvGrpSpPr/>
            <p:nvPr/>
          </p:nvGrpSpPr>
          <p:grpSpPr>
            <a:xfrm rot="0">
              <a:off x="1285034" y="192206"/>
              <a:ext cx="52133" cy="627690"/>
              <a:chOff x="0" y="0"/>
              <a:chExt cx="76672" cy="923149"/>
            </a:xfrm>
          </p:grpSpPr>
          <p:sp>
            <p:nvSpPr>
              <p:cNvPr name="Freeform 206" id="206"/>
              <p:cNvSpPr/>
              <p:nvPr/>
            </p:nvSpPr>
            <p:spPr>
              <a:xfrm flipH="false" flipV="false" rot="0">
                <a:off x="0" y="0"/>
                <a:ext cx="76672" cy="923149"/>
              </a:xfrm>
              <a:custGeom>
                <a:avLst/>
                <a:gdLst/>
                <a:ahLst/>
                <a:cxnLst/>
                <a:rect r="r" b="b" t="t" l="l"/>
                <a:pathLst>
                  <a:path h="923149" w="76672">
                    <a:moveTo>
                      <a:pt x="0" y="0"/>
                    </a:moveTo>
                    <a:lnTo>
                      <a:pt x="76672" y="0"/>
                    </a:lnTo>
                    <a:lnTo>
                      <a:pt x="76672" y="923149"/>
                    </a:lnTo>
                    <a:lnTo>
                      <a:pt x="0" y="923149"/>
                    </a:lnTo>
                    <a:close/>
                  </a:path>
                </a:pathLst>
              </a:custGeom>
              <a:gradFill rotWithShape="true">
                <a:gsLst>
                  <a:gs pos="0">
                    <a:srgbClr val="3C67BF">
                      <a:alpha val="100000"/>
                    </a:srgbClr>
                  </a:gs>
                  <a:gs pos="100000">
                    <a:srgbClr val="FFA81B">
                      <a:alpha val="100000"/>
                    </a:srgbClr>
                  </a:gs>
                </a:gsLst>
                <a:lin ang="0"/>
              </a:gradFill>
            </p:spPr>
          </p:sp>
          <p:sp>
            <p:nvSpPr>
              <p:cNvPr name="TextBox 207" id="207"/>
              <p:cNvSpPr txBox="true"/>
              <p:nvPr/>
            </p:nvSpPr>
            <p:spPr>
              <a:xfrm>
                <a:off x="0" y="-38100"/>
                <a:ext cx="76672" cy="961249"/>
              </a:xfrm>
              <a:prstGeom prst="rect">
                <a:avLst/>
              </a:prstGeom>
            </p:spPr>
            <p:txBody>
              <a:bodyPr anchor="ctr" rtlCol="false" tIns="50800" lIns="50800" bIns="50800" rIns="50800"/>
              <a:lstStyle/>
              <a:p>
                <a:pPr algn="ctr">
                  <a:lnSpc>
                    <a:spcPts val="2660"/>
                  </a:lnSpc>
                </a:pPr>
              </a:p>
            </p:txBody>
          </p:sp>
        </p:grpSp>
        <p:grpSp>
          <p:nvGrpSpPr>
            <p:cNvPr name="Group 208" id="208"/>
            <p:cNvGrpSpPr/>
            <p:nvPr/>
          </p:nvGrpSpPr>
          <p:grpSpPr>
            <a:xfrm rot="0">
              <a:off x="1332989" y="177711"/>
              <a:ext cx="37532" cy="642185"/>
              <a:chOff x="0" y="0"/>
              <a:chExt cx="55199" cy="944467"/>
            </a:xfrm>
          </p:grpSpPr>
          <p:sp>
            <p:nvSpPr>
              <p:cNvPr name="Freeform 209" id="209"/>
              <p:cNvSpPr/>
              <p:nvPr/>
            </p:nvSpPr>
            <p:spPr>
              <a:xfrm flipH="false" flipV="false" rot="0">
                <a:off x="0" y="0"/>
                <a:ext cx="55199" cy="944467"/>
              </a:xfrm>
              <a:custGeom>
                <a:avLst/>
                <a:gdLst/>
                <a:ahLst/>
                <a:cxnLst/>
                <a:rect r="r" b="b" t="t" l="l"/>
                <a:pathLst>
                  <a:path h="944467" w="55199">
                    <a:moveTo>
                      <a:pt x="0" y="0"/>
                    </a:moveTo>
                    <a:lnTo>
                      <a:pt x="55199" y="0"/>
                    </a:lnTo>
                    <a:lnTo>
                      <a:pt x="55199" y="944467"/>
                    </a:lnTo>
                    <a:lnTo>
                      <a:pt x="0" y="944467"/>
                    </a:lnTo>
                    <a:close/>
                  </a:path>
                </a:pathLst>
              </a:custGeom>
              <a:gradFill rotWithShape="true">
                <a:gsLst>
                  <a:gs pos="0">
                    <a:srgbClr val="3C67BF">
                      <a:alpha val="100000"/>
                    </a:srgbClr>
                  </a:gs>
                  <a:gs pos="100000">
                    <a:srgbClr val="FFA81B">
                      <a:alpha val="100000"/>
                    </a:srgbClr>
                  </a:gs>
                </a:gsLst>
                <a:lin ang="0"/>
              </a:gradFill>
            </p:spPr>
          </p:sp>
          <p:sp>
            <p:nvSpPr>
              <p:cNvPr name="TextBox 210" id="210"/>
              <p:cNvSpPr txBox="true"/>
              <p:nvPr/>
            </p:nvSpPr>
            <p:spPr>
              <a:xfrm>
                <a:off x="0" y="-38100"/>
                <a:ext cx="55199" cy="982567"/>
              </a:xfrm>
              <a:prstGeom prst="rect">
                <a:avLst/>
              </a:prstGeom>
            </p:spPr>
            <p:txBody>
              <a:bodyPr anchor="ctr" rtlCol="false" tIns="50800" lIns="50800" bIns="50800" rIns="50800"/>
              <a:lstStyle/>
              <a:p>
                <a:pPr algn="ctr">
                  <a:lnSpc>
                    <a:spcPts val="2660"/>
                  </a:lnSpc>
                </a:pPr>
              </a:p>
            </p:txBody>
          </p:sp>
        </p:grpSp>
        <p:grpSp>
          <p:nvGrpSpPr>
            <p:cNvPr name="Group 211" id="211"/>
            <p:cNvGrpSpPr/>
            <p:nvPr/>
          </p:nvGrpSpPr>
          <p:grpSpPr>
            <a:xfrm rot="7717522">
              <a:off x="1295755" y="156116"/>
              <a:ext cx="64253" cy="57818"/>
              <a:chOff x="0" y="0"/>
              <a:chExt cx="94497" cy="85034"/>
            </a:xfrm>
          </p:grpSpPr>
          <p:sp>
            <p:nvSpPr>
              <p:cNvPr name="Freeform 212" id="212"/>
              <p:cNvSpPr/>
              <p:nvPr/>
            </p:nvSpPr>
            <p:spPr>
              <a:xfrm flipH="false" flipV="false" rot="0">
                <a:off x="0" y="0"/>
                <a:ext cx="94497" cy="85034"/>
              </a:xfrm>
              <a:custGeom>
                <a:avLst/>
                <a:gdLst/>
                <a:ahLst/>
                <a:cxnLst/>
                <a:rect r="r" b="b" t="t" l="l"/>
                <a:pathLst>
                  <a:path h="85034" w="94497">
                    <a:moveTo>
                      <a:pt x="0" y="0"/>
                    </a:moveTo>
                    <a:lnTo>
                      <a:pt x="94497" y="0"/>
                    </a:lnTo>
                    <a:lnTo>
                      <a:pt x="94497" y="85034"/>
                    </a:lnTo>
                    <a:lnTo>
                      <a:pt x="0" y="85034"/>
                    </a:lnTo>
                    <a:close/>
                  </a:path>
                </a:pathLst>
              </a:custGeom>
              <a:gradFill rotWithShape="true">
                <a:gsLst>
                  <a:gs pos="0">
                    <a:srgbClr val="3C67BF">
                      <a:alpha val="100000"/>
                    </a:srgbClr>
                  </a:gs>
                  <a:gs pos="100000">
                    <a:srgbClr val="FFA81B">
                      <a:alpha val="100000"/>
                    </a:srgbClr>
                  </a:gs>
                </a:gsLst>
                <a:lin ang="0"/>
              </a:gradFill>
            </p:spPr>
          </p:sp>
          <p:sp>
            <p:nvSpPr>
              <p:cNvPr name="TextBox 213" id="213"/>
              <p:cNvSpPr txBox="true"/>
              <p:nvPr/>
            </p:nvSpPr>
            <p:spPr>
              <a:xfrm>
                <a:off x="0" y="-38100"/>
                <a:ext cx="94497" cy="123134"/>
              </a:xfrm>
              <a:prstGeom prst="rect">
                <a:avLst/>
              </a:prstGeom>
            </p:spPr>
            <p:txBody>
              <a:bodyPr anchor="ctr" rtlCol="false" tIns="50800" lIns="50800" bIns="50800" rIns="50800"/>
              <a:lstStyle/>
              <a:p>
                <a:pPr algn="ctr">
                  <a:lnSpc>
                    <a:spcPts val="2660"/>
                  </a:lnSpc>
                </a:pPr>
              </a:p>
            </p:txBody>
          </p:sp>
        </p:grpSp>
        <p:grpSp>
          <p:nvGrpSpPr>
            <p:cNvPr name="Group 214" id="214"/>
            <p:cNvGrpSpPr/>
            <p:nvPr/>
          </p:nvGrpSpPr>
          <p:grpSpPr>
            <a:xfrm rot="0">
              <a:off x="1541294" y="332552"/>
              <a:ext cx="46226" cy="529860"/>
              <a:chOff x="0" y="0"/>
              <a:chExt cx="67985" cy="779270"/>
            </a:xfrm>
          </p:grpSpPr>
          <p:sp>
            <p:nvSpPr>
              <p:cNvPr name="Freeform 215" id="215"/>
              <p:cNvSpPr/>
              <p:nvPr/>
            </p:nvSpPr>
            <p:spPr>
              <a:xfrm flipH="false" flipV="false" rot="0">
                <a:off x="0" y="0"/>
                <a:ext cx="67985" cy="779270"/>
              </a:xfrm>
              <a:custGeom>
                <a:avLst/>
                <a:gdLst/>
                <a:ahLst/>
                <a:cxnLst/>
                <a:rect r="r" b="b" t="t" l="l"/>
                <a:pathLst>
                  <a:path h="779270" w="67985">
                    <a:moveTo>
                      <a:pt x="0" y="0"/>
                    </a:moveTo>
                    <a:lnTo>
                      <a:pt x="67985" y="0"/>
                    </a:lnTo>
                    <a:lnTo>
                      <a:pt x="67985" y="779270"/>
                    </a:lnTo>
                    <a:lnTo>
                      <a:pt x="0" y="779270"/>
                    </a:lnTo>
                    <a:close/>
                  </a:path>
                </a:pathLst>
              </a:custGeom>
              <a:gradFill rotWithShape="true">
                <a:gsLst>
                  <a:gs pos="0">
                    <a:srgbClr val="3C67BF">
                      <a:alpha val="100000"/>
                    </a:srgbClr>
                  </a:gs>
                  <a:gs pos="100000">
                    <a:srgbClr val="FFA81B">
                      <a:alpha val="100000"/>
                    </a:srgbClr>
                  </a:gs>
                </a:gsLst>
                <a:lin ang="0"/>
              </a:gradFill>
            </p:spPr>
          </p:sp>
          <p:sp>
            <p:nvSpPr>
              <p:cNvPr name="TextBox 216" id="216"/>
              <p:cNvSpPr txBox="true"/>
              <p:nvPr/>
            </p:nvSpPr>
            <p:spPr>
              <a:xfrm>
                <a:off x="0" y="-38100"/>
                <a:ext cx="67985" cy="817370"/>
              </a:xfrm>
              <a:prstGeom prst="rect">
                <a:avLst/>
              </a:prstGeom>
            </p:spPr>
            <p:txBody>
              <a:bodyPr anchor="ctr" rtlCol="false" tIns="50800" lIns="50800" bIns="50800" rIns="50800"/>
              <a:lstStyle/>
              <a:p>
                <a:pPr algn="ctr">
                  <a:lnSpc>
                    <a:spcPts val="2660"/>
                  </a:lnSpc>
                </a:pPr>
              </a:p>
            </p:txBody>
          </p:sp>
        </p:grpSp>
        <p:grpSp>
          <p:nvGrpSpPr>
            <p:cNvPr name="Group 217" id="217"/>
            <p:cNvGrpSpPr/>
            <p:nvPr/>
          </p:nvGrpSpPr>
          <p:grpSpPr>
            <a:xfrm rot="0">
              <a:off x="1583343" y="332552"/>
              <a:ext cx="31834" cy="529860"/>
              <a:chOff x="0" y="0"/>
              <a:chExt cx="46819" cy="779270"/>
            </a:xfrm>
          </p:grpSpPr>
          <p:sp>
            <p:nvSpPr>
              <p:cNvPr name="Freeform 218" id="218"/>
              <p:cNvSpPr/>
              <p:nvPr/>
            </p:nvSpPr>
            <p:spPr>
              <a:xfrm flipH="false" flipV="false" rot="0">
                <a:off x="0" y="0"/>
                <a:ext cx="46819" cy="779270"/>
              </a:xfrm>
              <a:custGeom>
                <a:avLst/>
                <a:gdLst/>
                <a:ahLst/>
                <a:cxnLst/>
                <a:rect r="r" b="b" t="t" l="l"/>
                <a:pathLst>
                  <a:path h="779270" w="46819">
                    <a:moveTo>
                      <a:pt x="0" y="0"/>
                    </a:moveTo>
                    <a:lnTo>
                      <a:pt x="46819" y="0"/>
                    </a:lnTo>
                    <a:lnTo>
                      <a:pt x="46819" y="779270"/>
                    </a:lnTo>
                    <a:lnTo>
                      <a:pt x="0" y="779270"/>
                    </a:lnTo>
                    <a:close/>
                  </a:path>
                </a:pathLst>
              </a:custGeom>
              <a:gradFill rotWithShape="true">
                <a:gsLst>
                  <a:gs pos="0">
                    <a:srgbClr val="3C67BF">
                      <a:alpha val="100000"/>
                    </a:srgbClr>
                  </a:gs>
                  <a:gs pos="100000">
                    <a:srgbClr val="FFA81B">
                      <a:alpha val="100000"/>
                    </a:srgbClr>
                  </a:gs>
                </a:gsLst>
                <a:lin ang="0"/>
              </a:gradFill>
            </p:spPr>
          </p:sp>
          <p:sp>
            <p:nvSpPr>
              <p:cNvPr name="TextBox 219" id="219"/>
              <p:cNvSpPr txBox="true"/>
              <p:nvPr/>
            </p:nvSpPr>
            <p:spPr>
              <a:xfrm>
                <a:off x="0" y="-38100"/>
                <a:ext cx="46819" cy="817370"/>
              </a:xfrm>
              <a:prstGeom prst="rect">
                <a:avLst/>
              </a:prstGeom>
            </p:spPr>
            <p:txBody>
              <a:bodyPr anchor="ctr" rtlCol="false" tIns="50800" lIns="50800" bIns="50800" rIns="50800"/>
              <a:lstStyle/>
              <a:p>
                <a:pPr algn="ctr">
                  <a:lnSpc>
                    <a:spcPts val="2660"/>
                  </a:lnSpc>
                </a:pPr>
              </a:p>
            </p:txBody>
          </p:sp>
        </p:grpSp>
        <p:grpSp>
          <p:nvGrpSpPr>
            <p:cNvPr name="Group 220" id="220"/>
            <p:cNvGrpSpPr/>
            <p:nvPr/>
          </p:nvGrpSpPr>
          <p:grpSpPr>
            <a:xfrm rot="7717522">
              <a:off x="1555237" y="303564"/>
              <a:ext cx="45997" cy="57818"/>
              <a:chOff x="0" y="0"/>
              <a:chExt cx="67649" cy="85034"/>
            </a:xfrm>
          </p:grpSpPr>
          <p:sp>
            <p:nvSpPr>
              <p:cNvPr name="Freeform 221" id="221"/>
              <p:cNvSpPr/>
              <p:nvPr/>
            </p:nvSpPr>
            <p:spPr>
              <a:xfrm flipH="false" flipV="false" rot="0">
                <a:off x="0" y="0"/>
                <a:ext cx="67649" cy="85034"/>
              </a:xfrm>
              <a:custGeom>
                <a:avLst/>
                <a:gdLst/>
                <a:ahLst/>
                <a:cxnLst/>
                <a:rect r="r" b="b" t="t" l="l"/>
                <a:pathLst>
                  <a:path h="85034" w="67649">
                    <a:moveTo>
                      <a:pt x="0" y="0"/>
                    </a:moveTo>
                    <a:lnTo>
                      <a:pt x="67649" y="0"/>
                    </a:lnTo>
                    <a:lnTo>
                      <a:pt x="67649" y="85034"/>
                    </a:lnTo>
                    <a:lnTo>
                      <a:pt x="0" y="85034"/>
                    </a:lnTo>
                    <a:close/>
                  </a:path>
                </a:pathLst>
              </a:custGeom>
              <a:gradFill rotWithShape="true">
                <a:gsLst>
                  <a:gs pos="0">
                    <a:srgbClr val="3C67BF">
                      <a:alpha val="100000"/>
                    </a:srgbClr>
                  </a:gs>
                  <a:gs pos="100000">
                    <a:srgbClr val="FFA81B">
                      <a:alpha val="100000"/>
                    </a:srgbClr>
                  </a:gs>
                </a:gsLst>
                <a:lin ang="0"/>
              </a:gradFill>
            </p:spPr>
          </p:sp>
          <p:sp>
            <p:nvSpPr>
              <p:cNvPr name="TextBox 222" id="222"/>
              <p:cNvSpPr txBox="true"/>
              <p:nvPr/>
            </p:nvSpPr>
            <p:spPr>
              <a:xfrm>
                <a:off x="0" y="-38100"/>
                <a:ext cx="67649" cy="123134"/>
              </a:xfrm>
              <a:prstGeom prst="rect">
                <a:avLst/>
              </a:prstGeom>
            </p:spPr>
            <p:txBody>
              <a:bodyPr anchor="ctr" rtlCol="false" tIns="50800" lIns="50800" bIns="50800" rIns="50800"/>
              <a:lstStyle/>
              <a:p>
                <a:pPr algn="ctr">
                  <a:lnSpc>
                    <a:spcPts val="2660"/>
                  </a:lnSpc>
                </a:pPr>
              </a:p>
            </p:txBody>
          </p:sp>
        </p:grpSp>
        <p:grpSp>
          <p:nvGrpSpPr>
            <p:cNvPr name="Group 223" id="223"/>
            <p:cNvGrpSpPr/>
            <p:nvPr/>
          </p:nvGrpSpPr>
          <p:grpSpPr>
            <a:xfrm rot="0">
              <a:off x="1615177" y="256318"/>
              <a:ext cx="46226" cy="529860"/>
              <a:chOff x="0" y="0"/>
              <a:chExt cx="67985" cy="779270"/>
            </a:xfrm>
          </p:grpSpPr>
          <p:sp>
            <p:nvSpPr>
              <p:cNvPr name="Freeform 224" id="224"/>
              <p:cNvSpPr/>
              <p:nvPr/>
            </p:nvSpPr>
            <p:spPr>
              <a:xfrm flipH="false" flipV="false" rot="0">
                <a:off x="0" y="0"/>
                <a:ext cx="67985" cy="779270"/>
              </a:xfrm>
              <a:custGeom>
                <a:avLst/>
                <a:gdLst/>
                <a:ahLst/>
                <a:cxnLst/>
                <a:rect r="r" b="b" t="t" l="l"/>
                <a:pathLst>
                  <a:path h="779270" w="67985">
                    <a:moveTo>
                      <a:pt x="0" y="0"/>
                    </a:moveTo>
                    <a:lnTo>
                      <a:pt x="67985" y="0"/>
                    </a:lnTo>
                    <a:lnTo>
                      <a:pt x="67985" y="779270"/>
                    </a:lnTo>
                    <a:lnTo>
                      <a:pt x="0" y="779270"/>
                    </a:lnTo>
                    <a:close/>
                  </a:path>
                </a:pathLst>
              </a:custGeom>
              <a:gradFill rotWithShape="true">
                <a:gsLst>
                  <a:gs pos="0">
                    <a:srgbClr val="3C67BF">
                      <a:alpha val="100000"/>
                    </a:srgbClr>
                  </a:gs>
                  <a:gs pos="100000">
                    <a:srgbClr val="FFA81B">
                      <a:alpha val="100000"/>
                    </a:srgbClr>
                  </a:gs>
                </a:gsLst>
                <a:lin ang="0"/>
              </a:gradFill>
            </p:spPr>
          </p:sp>
          <p:sp>
            <p:nvSpPr>
              <p:cNvPr name="TextBox 225" id="225"/>
              <p:cNvSpPr txBox="true"/>
              <p:nvPr/>
            </p:nvSpPr>
            <p:spPr>
              <a:xfrm>
                <a:off x="0" y="-38100"/>
                <a:ext cx="67985" cy="817370"/>
              </a:xfrm>
              <a:prstGeom prst="rect">
                <a:avLst/>
              </a:prstGeom>
            </p:spPr>
            <p:txBody>
              <a:bodyPr anchor="ctr" rtlCol="false" tIns="50800" lIns="50800" bIns="50800" rIns="50800"/>
              <a:lstStyle/>
              <a:p>
                <a:pPr algn="ctr">
                  <a:lnSpc>
                    <a:spcPts val="2660"/>
                  </a:lnSpc>
                </a:pPr>
              </a:p>
            </p:txBody>
          </p:sp>
        </p:grpSp>
        <p:grpSp>
          <p:nvGrpSpPr>
            <p:cNvPr name="Group 226" id="226"/>
            <p:cNvGrpSpPr/>
            <p:nvPr/>
          </p:nvGrpSpPr>
          <p:grpSpPr>
            <a:xfrm rot="0">
              <a:off x="1657226" y="256318"/>
              <a:ext cx="31834" cy="529860"/>
              <a:chOff x="0" y="0"/>
              <a:chExt cx="46819" cy="779270"/>
            </a:xfrm>
          </p:grpSpPr>
          <p:sp>
            <p:nvSpPr>
              <p:cNvPr name="Freeform 227" id="227"/>
              <p:cNvSpPr/>
              <p:nvPr/>
            </p:nvSpPr>
            <p:spPr>
              <a:xfrm flipH="false" flipV="false" rot="0">
                <a:off x="0" y="0"/>
                <a:ext cx="46819" cy="779270"/>
              </a:xfrm>
              <a:custGeom>
                <a:avLst/>
                <a:gdLst/>
                <a:ahLst/>
                <a:cxnLst/>
                <a:rect r="r" b="b" t="t" l="l"/>
                <a:pathLst>
                  <a:path h="779270" w="46819">
                    <a:moveTo>
                      <a:pt x="0" y="0"/>
                    </a:moveTo>
                    <a:lnTo>
                      <a:pt x="46819" y="0"/>
                    </a:lnTo>
                    <a:lnTo>
                      <a:pt x="46819" y="779270"/>
                    </a:lnTo>
                    <a:lnTo>
                      <a:pt x="0" y="779270"/>
                    </a:lnTo>
                    <a:close/>
                  </a:path>
                </a:pathLst>
              </a:custGeom>
              <a:gradFill rotWithShape="true">
                <a:gsLst>
                  <a:gs pos="0">
                    <a:srgbClr val="3C67BF">
                      <a:alpha val="100000"/>
                    </a:srgbClr>
                  </a:gs>
                  <a:gs pos="100000">
                    <a:srgbClr val="FFA81B">
                      <a:alpha val="100000"/>
                    </a:srgbClr>
                  </a:gs>
                </a:gsLst>
                <a:lin ang="0"/>
              </a:gradFill>
            </p:spPr>
          </p:sp>
          <p:sp>
            <p:nvSpPr>
              <p:cNvPr name="TextBox 228" id="228"/>
              <p:cNvSpPr txBox="true"/>
              <p:nvPr/>
            </p:nvSpPr>
            <p:spPr>
              <a:xfrm>
                <a:off x="0" y="-38100"/>
                <a:ext cx="46819" cy="817370"/>
              </a:xfrm>
              <a:prstGeom prst="rect">
                <a:avLst/>
              </a:prstGeom>
            </p:spPr>
            <p:txBody>
              <a:bodyPr anchor="ctr" rtlCol="false" tIns="50800" lIns="50800" bIns="50800" rIns="50800"/>
              <a:lstStyle/>
              <a:p>
                <a:pPr algn="ctr">
                  <a:lnSpc>
                    <a:spcPts val="2660"/>
                  </a:lnSpc>
                </a:pPr>
              </a:p>
            </p:txBody>
          </p:sp>
        </p:grpSp>
        <p:grpSp>
          <p:nvGrpSpPr>
            <p:cNvPr name="Group 229" id="229"/>
            <p:cNvGrpSpPr/>
            <p:nvPr/>
          </p:nvGrpSpPr>
          <p:grpSpPr>
            <a:xfrm rot="7717522">
              <a:off x="1629120" y="227331"/>
              <a:ext cx="45997" cy="57818"/>
              <a:chOff x="0" y="0"/>
              <a:chExt cx="67649" cy="85034"/>
            </a:xfrm>
          </p:grpSpPr>
          <p:sp>
            <p:nvSpPr>
              <p:cNvPr name="Freeform 230" id="230"/>
              <p:cNvSpPr/>
              <p:nvPr/>
            </p:nvSpPr>
            <p:spPr>
              <a:xfrm flipH="false" flipV="false" rot="0">
                <a:off x="0" y="0"/>
                <a:ext cx="67649" cy="85034"/>
              </a:xfrm>
              <a:custGeom>
                <a:avLst/>
                <a:gdLst/>
                <a:ahLst/>
                <a:cxnLst/>
                <a:rect r="r" b="b" t="t" l="l"/>
                <a:pathLst>
                  <a:path h="85034" w="67649">
                    <a:moveTo>
                      <a:pt x="0" y="0"/>
                    </a:moveTo>
                    <a:lnTo>
                      <a:pt x="67649" y="0"/>
                    </a:lnTo>
                    <a:lnTo>
                      <a:pt x="67649" y="85034"/>
                    </a:lnTo>
                    <a:lnTo>
                      <a:pt x="0" y="85034"/>
                    </a:lnTo>
                    <a:close/>
                  </a:path>
                </a:pathLst>
              </a:custGeom>
              <a:gradFill rotWithShape="true">
                <a:gsLst>
                  <a:gs pos="0">
                    <a:srgbClr val="3C67BF">
                      <a:alpha val="100000"/>
                    </a:srgbClr>
                  </a:gs>
                  <a:gs pos="100000">
                    <a:srgbClr val="FFA81B">
                      <a:alpha val="100000"/>
                    </a:srgbClr>
                  </a:gs>
                </a:gsLst>
                <a:lin ang="0"/>
              </a:gradFill>
            </p:spPr>
          </p:sp>
          <p:sp>
            <p:nvSpPr>
              <p:cNvPr name="TextBox 231" id="231"/>
              <p:cNvSpPr txBox="true"/>
              <p:nvPr/>
            </p:nvSpPr>
            <p:spPr>
              <a:xfrm>
                <a:off x="0" y="-38100"/>
                <a:ext cx="67649" cy="123134"/>
              </a:xfrm>
              <a:prstGeom prst="rect">
                <a:avLst/>
              </a:prstGeom>
            </p:spPr>
            <p:txBody>
              <a:bodyPr anchor="ctr" rtlCol="false" tIns="50800" lIns="50800" bIns="50800" rIns="50800"/>
              <a:lstStyle/>
              <a:p>
                <a:pPr algn="ctr">
                  <a:lnSpc>
                    <a:spcPts val="2660"/>
                  </a:lnSpc>
                </a:pPr>
              </a:p>
            </p:txBody>
          </p:sp>
        </p:grpSp>
        <p:grpSp>
          <p:nvGrpSpPr>
            <p:cNvPr name="Group 232" id="232"/>
            <p:cNvGrpSpPr/>
            <p:nvPr/>
          </p:nvGrpSpPr>
          <p:grpSpPr>
            <a:xfrm rot="0">
              <a:off x="1689060" y="290036"/>
              <a:ext cx="46226" cy="529860"/>
              <a:chOff x="0" y="0"/>
              <a:chExt cx="67985" cy="779270"/>
            </a:xfrm>
          </p:grpSpPr>
          <p:sp>
            <p:nvSpPr>
              <p:cNvPr name="Freeform 233" id="233"/>
              <p:cNvSpPr/>
              <p:nvPr/>
            </p:nvSpPr>
            <p:spPr>
              <a:xfrm flipH="false" flipV="false" rot="0">
                <a:off x="0" y="0"/>
                <a:ext cx="67985" cy="779270"/>
              </a:xfrm>
              <a:custGeom>
                <a:avLst/>
                <a:gdLst/>
                <a:ahLst/>
                <a:cxnLst/>
                <a:rect r="r" b="b" t="t" l="l"/>
                <a:pathLst>
                  <a:path h="779270" w="67985">
                    <a:moveTo>
                      <a:pt x="0" y="0"/>
                    </a:moveTo>
                    <a:lnTo>
                      <a:pt x="67985" y="0"/>
                    </a:lnTo>
                    <a:lnTo>
                      <a:pt x="67985" y="779270"/>
                    </a:lnTo>
                    <a:lnTo>
                      <a:pt x="0" y="779270"/>
                    </a:lnTo>
                    <a:close/>
                  </a:path>
                </a:pathLst>
              </a:custGeom>
              <a:gradFill rotWithShape="true">
                <a:gsLst>
                  <a:gs pos="0">
                    <a:srgbClr val="3C67BF">
                      <a:alpha val="100000"/>
                    </a:srgbClr>
                  </a:gs>
                  <a:gs pos="100000">
                    <a:srgbClr val="FFA81B">
                      <a:alpha val="100000"/>
                    </a:srgbClr>
                  </a:gs>
                </a:gsLst>
                <a:lin ang="0"/>
              </a:gradFill>
            </p:spPr>
          </p:sp>
          <p:sp>
            <p:nvSpPr>
              <p:cNvPr name="TextBox 234" id="234"/>
              <p:cNvSpPr txBox="true"/>
              <p:nvPr/>
            </p:nvSpPr>
            <p:spPr>
              <a:xfrm>
                <a:off x="0" y="-38100"/>
                <a:ext cx="67985" cy="817370"/>
              </a:xfrm>
              <a:prstGeom prst="rect">
                <a:avLst/>
              </a:prstGeom>
            </p:spPr>
            <p:txBody>
              <a:bodyPr anchor="ctr" rtlCol="false" tIns="50800" lIns="50800" bIns="50800" rIns="50800"/>
              <a:lstStyle/>
              <a:p>
                <a:pPr algn="ctr">
                  <a:lnSpc>
                    <a:spcPts val="2660"/>
                  </a:lnSpc>
                </a:pPr>
              </a:p>
            </p:txBody>
          </p:sp>
        </p:grpSp>
        <p:grpSp>
          <p:nvGrpSpPr>
            <p:cNvPr name="Group 235" id="235"/>
            <p:cNvGrpSpPr/>
            <p:nvPr/>
          </p:nvGrpSpPr>
          <p:grpSpPr>
            <a:xfrm rot="0">
              <a:off x="1731109" y="290036"/>
              <a:ext cx="31834" cy="529860"/>
              <a:chOff x="0" y="0"/>
              <a:chExt cx="46819" cy="779270"/>
            </a:xfrm>
          </p:grpSpPr>
          <p:sp>
            <p:nvSpPr>
              <p:cNvPr name="Freeform 236" id="236"/>
              <p:cNvSpPr/>
              <p:nvPr/>
            </p:nvSpPr>
            <p:spPr>
              <a:xfrm flipH="false" flipV="false" rot="0">
                <a:off x="0" y="0"/>
                <a:ext cx="46819" cy="779270"/>
              </a:xfrm>
              <a:custGeom>
                <a:avLst/>
                <a:gdLst/>
                <a:ahLst/>
                <a:cxnLst/>
                <a:rect r="r" b="b" t="t" l="l"/>
                <a:pathLst>
                  <a:path h="779270" w="46819">
                    <a:moveTo>
                      <a:pt x="0" y="0"/>
                    </a:moveTo>
                    <a:lnTo>
                      <a:pt x="46819" y="0"/>
                    </a:lnTo>
                    <a:lnTo>
                      <a:pt x="46819" y="779270"/>
                    </a:lnTo>
                    <a:lnTo>
                      <a:pt x="0" y="779270"/>
                    </a:lnTo>
                    <a:close/>
                  </a:path>
                </a:pathLst>
              </a:custGeom>
              <a:gradFill rotWithShape="true">
                <a:gsLst>
                  <a:gs pos="0">
                    <a:srgbClr val="3C67BF">
                      <a:alpha val="100000"/>
                    </a:srgbClr>
                  </a:gs>
                  <a:gs pos="100000">
                    <a:srgbClr val="FFA81B">
                      <a:alpha val="100000"/>
                    </a:srgbClr>
                  </a:gs>
                </a:gsLst>
                <a:lin ang="0"/>
              </a:gradFill>
            </p:spPr>
          </p:sp>
          <p:sp>
            <p:nvSpPr>
              <p:cNvPr name="TextBox 237" id="237"/>
              <p:cNvSpPr txBox="true"/>
              <p:nvPr/>
            </p:nvSpPr>
            <p:spPr>
              <a:xfrm>
                <a:off x="0" y="-38100"/>
                <a:ext cx="46819" cy="817370"/>
              </a:xfrm>
              <a:prstGeom prst="rect">
                <a:avLst/>
              </a:prstGeom>
            </p:spPr>
            <p:txBody>
              <a:bodyPr anchor="ctr" rtlCol="false" tIns="50800" lIns="50800" bIns="50800" rIns="50800"/>
              <a:lstStyle/>
              <a:p>
                <a:pPr algn="ctr">
                  <a:lnSpc>
                    <a:spcPts val="2660"/>
                  </a:lnSpc>
                </a:pPr>
              </a:p>
            </p:txBody>
          </p:sp>
        </p:grpSp>
        <p:grpSp>
          <p:nvGrpSpPr>
            <p:cNvPr name="Group 238" id="238"/>
            <p:cNvGrpSpPr/>
            <p:nvPr/>
          </p:nvGrpSpPr>
          <p:grpSpPr>
            <a:xfrm rot="7717522">
              <a:off x="1703003" y="261049"/>
              <a:ext cx="45997" cy="57818"/>
              <a:chOff x="0" y="0"/>
              <a:chExt cx="67649" cy="85034"/>
            </a:xfrm>
          </p:grpSpPr>
          <p:sp>
            <p:nvSpPr>
              <p:cNvPr name="Freeform 239" id="239"/>
              <p:cNvSpPr/>
              <p:nvPr/>
            </p:nvSpPr>
            <p:spPr>
              <a:xfrm flipH="false" flipV="false" rot="0">
                <a:off x="0" y="0"/>
                <a:ext cx="67649" cy="85034"/>
              </a:xfrm>
              <a:custGeom>
                <a:avLst/>
                <a:gdLst/>
                <a:ahLst/>
                <a:cxnLst/>
                <a:rect r="r" b="b" t="t" l="l"/>
                <a:pathLst>
                  <a:path h="85034" w="67649">
                    <a:moveTo>
                      <a:pt x="0" y="0"/>
                    </a:moveTo>
                    <a:lnTo>
                      <a:pt x="67649" y="0"/>
                    </a:lnTo>
                    <a:lnTo>
                      <a:pt x="67649" y="85034"/>
                    </a:lnTo>
                    <a:lnTo>
                      <a:pt x="0" y="85034"/>
                    </a:lnTo>
                    <a:close/>
                  </a:path>
                </a:pathLst>
              </a:custGeom>
              <a:gradFill rotWithShape="true">
                <a:gsLst>
                  <a:gs pos="0">
                    <a:srgbClr val="3C67BF">
                      <a:alpha val="100000"/>
                    </a:srgbClr>
                  </a:gs>
                  <a:gs pos="100000">
                    <a:srgbClr val="FFA81B">
                      <a:alpha val="100000"/>
                    </a:srgbClr>
                  </a:gs>
                </a:gsLst>
                <a:lin ang="0"/>
              </a:gradFill>
            </p:spPr>
          </p:sp>
          <p:sp>
            <p:nvSpPr>
              <p:cNvPr name="TextBox 240" id="240"/>
              <p:cNvSpPr txBox="true"/>
              <p:nvPr/>
            </p:nvSpPr>
            <p:spPr>
              <a:xfrm>
                <a:off x="0" y="-38100"/>
                <a:ext cx="67649" cy="123134"/>
              </a:xfrm>
              <a:prstGeom prst="rect">
                <a:avLst/>
              </a:prstGeom>
            </p:spPr>
            <p:txBody>
              <a:bodyPr anchor="ctr" rtlCol="false" tIns="50800" lIns="50800" bIns="50800" rIns="50800"/>
              <a:lstStyle/>
              <a:p>
                <a:pPr algn="ctr">
                  <a:lnSpc>
                    <a:spcPts val="2660"/>
                  </a:lnSpc>
                </a:pPr>
              </a:p>
            </p:txBody>
          </p:sp>
        </p:grpSp>
        <p:grpSp>
          <p:nvGrpSpPr>
            <p:cNvPr name="Group 241" id="241"/>
            <p:cNvGrpSpPr/>
            <p:nvPr/>
          </p:nvGrpSpPr>
          <p:grpSpPr>
            <a:xfrm rot="0">
              <a:off x="1762943" y="258163"/>
              <a:ext cx="46226" cy="529860"/>
              <a:chOff x="0" y="0"/>
              <a:chExt cx="67985" cy="779270"/>
            </a:xfrm>
          </p:grpSpPr>
          <p:sp>
            <p:nvSpPr>
              <p:cNvPr name="Freeform 242" id="242"/>
              <p:cNvSpPr/>
              <p:nvPr/>
            </p:nvSpPr>
            <p:spPr>
              <a:xfrm flipH="false" flipV="false" rot="0">
                <a:off x="0" y="0"/>
                <a:ext cx="67985" cy="779270"/>
              </a:xfrm>
              <a:custGeom>
                <a:avLst/>
                <a:gdLst/>
                <a:ahLst/>
                <a:cxnLst/>
                <a:rect r="r" b="b" t="t" l="l"/>
                <a:pathLst>
                  <a:path h="779270" w="67985">
                    <a:moveTo>
                      <a:pt x="0" y="0"/>
                    </a:moveTo>
                    <a:lnTo>
                      <a:pt x="67985" y="0"/>
                    </a:lnTo>
                    <a:lnTo>
                      <a:pt x="67985" y="779270"/>
                    </a:lnTo>
                    <a:lnTo>
                      <a:pt x="0" y="779270"/>
                    </a:lnTo>
                    <a:close/>
                  </a:path>
                </a:pathLst>
              </a:custGeom>
              <a:gradFill rotWithShape="true">
                <a:gsLst>
                  <a:gs pos="0">
                    <a:srgbClr val="3C67BF">
                      <a:alpha val="100000"/>
                    </a:srgbClr>
                  </a:gs>
                  <a:gs pos="100000">
                    <a:srgbClr val="FFA81B">
                      <a:alpha val="100000"/>
                    </a:srgbClr>
                  </a:gs>
                </a:gsLst>
                <a:lin ang="0"/>
              </a:gradFill>
            </p:spPr>
          </p:sp>
          <p:sp>
            <p:nvSpPr>
              <p:cNvPr name="TextBox 243" id="243"/>
              <p:cNvSpPr txBox="true"/>
              <p:nvPr/>
            </p:nvSpPr>
            <p:spPr>
              <a:xfrm>
                <a:off x="0" y="-38100"/>
                <a:ext cx="67985" cy="817370"/>
              </a:xfrm>
              <a:prstGeom prst="rect">
                <a:avLst/>
              </a:prstGeom>
            </p:spPr>
            <p:txBody>
              <a:bodyPr anchor="ctr" rtlCol="false" tIns="50800" lIns="50800" bIns="50800" rIns="50800"/>
              <a:lstStyle/>
              <a:p>
                <a:pPr algn="ctr">
                  <a:lnSpc>
                    <a:spcPts val="2660"/>
                  </a:lnSpc>
                </a:pPr>
              </a:p>
            </p:txBody>
          </p:sp>
        </p:grpSp>
        <p:grpSp>
          <p:nvGrpSpPr>
            <p:cNvPr name="Group 244" id="244"/>
            <p:cNvGrpSpPr/>
            <p:nvPr/>
          </p:nvGrpSpPr>
          <p:grpSpPr>
            <a:xfrm rot="0">
              <a:off x="1804991" y="258163"/>
              <a:ext cx="31834" cy="529860"/>
              <a:chOff x="0" y="0"/>
              <a:chExt cx="46819" cy="779270"/>
            </a:xfrm>
          </p:grpSpPr>
          <p:sp>
            <p:nvSpPr>
              <p:cNvPr name="Freeform 245" id="245"/>
              <p:cNvSpPr/>
              <p:nvPr/>
            </p:nvSpPr>
            <p:spPr>
              <a:xfrm flipH="false" flipV="false" rot="0">
                <a:off x="0" y="0"/>
                <a:ext cx="46819" cy="779270"/>
              </a:xfrm>
              <a:custGeom>
                <a:avLst/>
                <a:gdLst/>
                <a:ahLst/>
                <a:cxnLst/>
                <a:rect r="r" b="b" t="t" l="l"/>
                <a:pathLst>
                  <a:path h="779270" w="46819">
                    <a:moveTo>
                      <a:pt x="0" y="0"/>
                    </a:moveTo>
                    <a:lnTo>
                      <a:pt x="46819" y="0"/>
                    </a:lnTo>
                    <a:lnTo>
                      <a:pt x="46819" y="779270"/>
                    </a:lnTo>
                    <a:lnTo>
                      <a:pt x="0" y="779270"/>
                    </a:lnTo>
                    <a:close/>
                  </a:path>
                </a:pathLst>
              </a:custGeom>
              <a:gradFill rotWithShape="true">
                <a:gsLst>
                  <a:gs pos="0">
                    <a:srgbClr val="3C67BF">
                      <a:alpha val="100000"/>
                    </a:srgbClr>
                  </a:gs>
                  <a:gs pos="100000">
                    <a:srgbClr val="FFA81B">
                      <a:alpha val="100000"/>
                    </a:srgbClr>
                  </a:gs>
                </a:gsLst>
                <a:lin ang="0"/>
              </a:gradFill>
            </p:spPr>
          </p:sp>
          <p:sp>
            <p:nvSpPr>
              <p:cNvPr name="TextBox 246" id="246"/>
              <p:cNvSpPr txBox="true"/>
              <p:nvPr/>
            </p:nvSpPr>
            <p:spPr>
              <a:xfrm>
                <a:off x="0" y="-38100"/>
                <a:ext cx="46819" cy="817370"/>
              </a:xfrm>
              <a:prstGeom prst="rect">
                <a:avLst/>
              </a:prstGeom>
            </p:spPr>
            <p:txBody>
              <a:bodyPr anchor="ctr" rtlCol="false" tIns="50800" lIns="50800" bIns="50800" rIns="50800"/>
              <a:lstStyle/>
              <a:p>
                <a:pPr algn="ctr">
                  <a:lnSpc>
                    <a:spcPts val="2660"/>
                  </a:lnSpc>
                </a:pPr>
              </a:p>
            </p:txBody>
          </p:sp>
        </p:grpSp>
        <p:grpSp>
          <p:nvGrpSpPr>
            <p:cNvPr name="Group 247" id="247"/>
            <p:cNvGrpSpPr/>
            <p:nvPr/>
          </p:nvGrpSpPr>
          <p:grpSpPr>
            <a:xfrm rot="7717522">
              <a:off x="1776886" y="229176"/>
              <a:ext cx="45997" cy="57818"/>
              <a:chOff x="0" y="0"/>
              <a:chExt cx="67649" cy="85034"/>
            </a:xfrm>
          </p:grpSpPr>
          <p:sp>
            <p:nvSpPr>
              <p:cNvPr name="Freeform 248" id="248"/>
              <p:cNvSpPr/>
              <p:nvPr/>
            </p:nvSpPr>
            <p:spPr>
              <a:xfrm flipH="false" flipV="false" rot="0">
                <a:off x="0" y="0"/>
                <a:ext cx="67649" cy="85034"/>
              </a:xfrm>
              <a:custGeom>
                <a:avLst/>
                <a:gdLst/>
                <a:ahLst/>
                <a:cxnLst/>
                <a:rect r="r" b="b" t="t" l="l"/>
                <a:pathLst>
                  <a:path h="85034" w="67649">
                    <a:moveTo>
                      <a:pt x="0" y="0"/>
                    </a:moveTo>
                    <a:lnTo>
                      <a:pt x="67649" y="0"/>
                    </a:lnTo>
                    <a:lnTo>
                      <a:pt x="67649" y="85034"/>
                    </a:lnTo>
                    <a:lnTo>
                      <a:pt x="0" y="85034"/>
                    </a:lnTo>
                    <a:close/>
                  </a:path>
                </a:pathLst>
              </a:custGeom>
              <a:gradFill rotWithShape="true">
                <a:gsLst>
                  <a:gs pos="0">
                    <a:srgbClr val="3C67BF">
                      <a:alpha val="100000"/>
                    </a:srgbClr>
                  </a:gs>
                  <a:gs pos="100000">
                    <a:srgbClr val="FFA81B">
                      <a:alpha val="100000"/>
                    </a:srgbClr>
                  </a:gs>
                </a:gsLst>
                <a:lin ang="0"/>
              </a:gradFill>
            </p:spPr>
          </p:sp>
          <p:sp>
            <p:nvSpPr>
              <p:cNvPr name="TextBox 249" id="249"/>
              <p:cNvSpPr txBox="true"/>
              <p:nvPr/>
            </p:nvSpPr>
            <p:spPr>
              <a:xfrm>
                <a:off x="0" y="-38100"/>
                <a:ext cx="67649" cy="123134"/>
              </a:xfrm>
              <a:prstGeom prst="rect">
                <a:avLst/>
              </a:prstGeom>
            </p:spPr>
            <p:txBody>
              <a:bodyPr anchor="ctr" rtlCol="false" tIns="50800" lIns="50800" bIns="50800" rIns="50800"/>
              <a:lstStyle/>
              <a:p>
                <a:pPr algn="ctr">
                  <a:lnSpc>
                    <a:spcPts val="2660"/>
                  </a:lnSpc>
                </a:pPr>
              </a:p>
            </p:txBody>
          </p:sp>
        </p:grpSp>
        <p:grpSp>
          <p:nvGrpSpPr>
            <p:cNvPr name="Group 250" id="250"/>
            <p:cNvGrpSpPr/>
            <p:nvPr/>
          </p:nvGrpSpPr>
          <p:grpSpPr>
            <a:xfrm rot="0">
              <a:off x="1836826" y="202131"/>
              <a:ext cx="46226" cy="529860"/>
              <a:chOff x="0" y="0"/>
              <a:chExt cx="67985" cy="779270"/>
            </a:xfrm>
          </p:grpSpPr>
          <p:sp>
            <p:nvSpPr>
              <p:cNvPr name="Freeform 251" id="251"/>
              <p:cNvSpPr/>
              <p:nvPr/>
            </p:nvSpPr>
            <p:spPr>
              <a:xfrm flipH="false" flipV="false" rot="0">
                <a:off x="0" y="0"/>
                <a:ext cx="67985" cy="779270"/>
              </a:xfrm>
              <a:custGeom>
                <a:avLst/>
                <a:gdLst/>
                <a:ahLst/>
                <a:cxnLst/>
                <a:rect r="r" b="b" t="t" l="l"/>
                <a:pathLst>
                  <a:path h="779270" w="67985">
                    <a:moveTo>
                      <a:pt x="0" y="0"/>
                    </a:moveTo>
                    <a:lnTo>
                      <a:pt x="67985" y="0"/>
                    </a:lnTo>
                    <a:lnTo>
                      <a:pt x="67985" y="779270"/>
                    </a:lnTo>
                    <a:lnTo>
                      <a:pt x="0" y="779270"/>
                    </a:lnTo>
                    <a:close/>
                  </a:path>
                </a:pathLst>
              </a:custGeom>
              <a:gradFill rotWithShape="true">
                <a:gsLst>
                  <a:gs pos="0">
                    <a:srgbClr val="3C67BF">
                      <a:alpha val="100000"/>
                    </a:srgbClr>
                  </a:gs>
                  <a:gs pos="100000">
                    <a:srgbClr val="FFA81B">
                      <a:alpha val="100000"/>
                    </a:srgbClr>
                  </a:gs>
                </a:gsLst>
                <a:lin ang="0"/>
              </a:gradFill>
            </p:spPr>
          </p:sp>
          <p:sp>
            <p:nvSpPr>
              <p:cNvPr name="TextBox 252" id="252"/>
              <p:cNvSpPr txBox="true"/>
              <p:nvPr/>
            </p:nvSpPr>
            <p:spPr>
              <a:xfrm>
                <a:off x="0" y="-38100"/>
                <a:ext cx="67985" cy="817370"/>
              </a:xfrm>
              <a:prstGeom prst="rect">
                <a:avLst/>
              </a:prstGeom>
            </p:spPr>
            <p:txBody>
              <a:bodyPr anchor="ctr" rtlCol="false" tIns="50800" lIns="50800" bIns="50800" rIns="50800"/>
              <a:lstStyle/>
              <a:p>
                <a:pPr algn="ctr">
                  <a:lnSpc>
                    <a:spcPts val="2660"/>
                  </a:lnSpc>
                </a:pPr>
              </a:p>
            </p:txBody>
          </p:sp>
        </p:grpSp>
        <p:grpSp>
          <p:nvGrpSpPr>
            <p:cNvPr name="Group 253" id="253"/>
            <p:cNvGrpSpPr/>
            <p:nvPr/>
          </p:nvGrpSpPr>
          <p:grpSpPr>
            <a:xfrm rot="0">
              <a:off x="1878874" y="202131"/>
              <a:ext cx="31834" cy="529860"/>
              <a:chOff x="0" y="0"/>
              <a:chExt cx="46819" cy="779270"/>
            </a:xfrm>
          </p:grpSpPr>
          <p:sp>
            <p:nvSpPr>
              <p:cNvPr name="Freeform 254" id="254"/>
              <p:cNvSpPr/>
              <p:nvPr/>
            </p:nvSpPr>
            <p:spPr>
              <a:xfrm flipH="false" flipV="false" rot="0">
                <a:off x="0" y="0"/>
                <a:ext cx="46819" cy="779270"/>
              </a:xfrm>
              <a:custGeom>
                <a:avLst/>
                <a:gdLst/>
                <a:ahLst/>
                <a:cxnLst/>
                <a:rect r="r" b="b" t="t" l="l"/>
                <a:pathLst>
                  <a:path h="779270" w="46819">
                    <a:moveTo>
                      <a:pt x="0" y="0"/>
                    </a:moveTo>
                    <a:lnTo>
                      <a:pt x="46819" y="0"/>
                    </a:lnTo>
                    <a:lnTo>
                      <a:pt x="46819" y="779270"/>
                    </a:lnTo>
                    <a:lnTo>
                      <a:pt x="0" y="779270"/>
                    </a:lnTo>
                    <a:close/>
                  </a:path>
                </a:pathLst>
              </a:custGeom>
              <a:gradFill rotWithShape="true">
                <a:gsLst>
                  <a:gs pos="0">
                    <a:srgbClr val="3C67BF">
                      <a:alpha val="100000"/>
                    </a:srgbClr>
                  </a:gs>
                  <a:gs pos="100000">
                    <a:srgbClr val="FFA81B">
                      <a:alpha val="100000"/>
                    </a:srgbClr>
                  </a:gs>
                </a:gsLst>
                <a:lin ang="0"/>
              </a:gradFill>
            </p:spPr>
          </p:sp>
          <p:sp>
            <p:nvSpPr>
              <p:cNvPr name="TextBox 255" id="255"/>
              <p:cNvSpPr txBox="true"/>
              <p:nvPr/>
            </p:nvSpPr>
            <p:spPr>
              <a:xfrm>
                <a:off x="0" y="-38100"/>
                <a:ext cx="46819" cy="817370"/>
              </a:xfrm>
              <a:prstGeom prst="rect">
                <a:avLst/>
              </a:prstGeom>
            </p:spPr>
            <p:txBody>
              <a:bodyPr anchor="ctr" rtlCol="false" tIns="50800" lIns="50800" bIns="50800" rIns="50800"/>
              <a:lstStyle/>
              <a:p>
                <a:pPr algn="ctr">
                  <a:lnSpc>
                    <a:spcPts val="2660"/>
                  </a:lnSpc>
                </a:pPr>
              </a:p>
            </p:txBody>
          </p:sp>
        </p:grpSp>
        <p:grpSp>
          <p:nvGrpSpPr>
            <p:cNvPr name="Group 256" id="256"/>
            <p:cNvGrpSpPr/>
            <p:nvPr/>
          </p:nvGrpSpPr>
          <p:grpSpPr>
            <a:xfrm rot="7717522">
              <a:off x="1850768" y="173144"/>
              <a:ext cx="45997" cy="57818"/>
              <a:chOff x="0" y="0"/>
              <a:chExt cx="67649" cy="85034"/>
            </a:xfrm>
          </p:grpSpPr>
          <p:sp>
            <p:nvSpPr>
              <p:cNvPr name="Freeform 257" id="257"/>
              <p:cNvSpPr/>
              <p:nvPr/>
            </p:nvSpPr>
            <p:spPr>
              <a:xfrm flipH="false" flipV="false" rot="0">
                <a:off x="0" y="0"/>
                <a:ext cx="67649" cy="85034"/>
              </a:xfrm>
              <a:custGeom>
                <a:avLst/>
                <a:gdLst/>
                <a:ahLst/>
                <a:cxnLst/>
                <a:rect r="r" b="b" t="t" l="l"/>
                <a:pathLst>
                  <a:path h="85034" w="67649">
                    <a:moveTo>
                      <a:pt x="0" y="0"/>
                    </a:moveTo>
                    <a:lnTo>
                      <a:pt x="67649" y="0"/>
                    </a:lnTo>
                    <a:lnTo>
                      <a:pt x="67649" y="85034"/>
                    </a:lnTo>
                    <a:lnTo>
                      <a:pt x="0" y="85034"/>
                    </a:lnTo>
                    <a:close/>
                  </a:path>
                </a:pathLst>
              </a:custGeom>
              <a:gradFill rotWithShape="true">
                <a:gsLst>
                  <a:gs pos="0">
                    <a:srgbClr val="3C67BF">
                      <a:alpha val="100000"/>
                    </a:srgbClr>
                  </a:gs>
                  <a:gs pos="100000">
                    <a:srgbClr val="FFA81B">
                      <a:alpha val="100000"/>
                    </a:srgbClr>
                  </a:gs>
                </a:gsLst>
                <a:lin ang="0"/>
              </a:gradFill>
            </p:spPr>
          </p:sp>
          <p:sp>
            <p:nvSpPr>
              <p:cNvPr name="TextBox 258" id="258"/>
              <p:cNvSpPr txBox="true"/>
              <p:nvPr/>
            </p:nvSpPr>
            <p:spPr>
              <a:xfrm>
                <a:off x="0" y="-38100"/>
                <a:ext cx="67649" cy="123134"/>
              </a:xfrm>
              <a:prstGeom prst="rect">
                <a:avLst/>
              </a:prstGeom>
            </p:spPr>
            <p:txBody>
              <a:bodyPr anchor="ctr" rtlCol="false" tIns="50800" lIns="50800" bIns="50800" rIns="50800"/>
              <a:lstStyle/>
              <a:p>
                <a:pPr algn="ctr">
                  <a:lnSpc>
                    <a:spcPts val="2660"/>
                  </a:lnSpc>
                </a:pPr>
              </a:p>
            </p:txBody>
          </p:sp>
        </p:grpSp>
        <p:grpSp>
          <p:nvGrpSpPr>
            <p:cNvPr name="Group 259" id="259"/>
            <p:cNvGrpSpPr/>
            <p:nvPr/>
          </p:nvGrpSpPr>
          <p:grpSpPr>
            <a:xfrm rot="0">
              <a:off x="1910708" y="234004"/>
              <a:ext cx="46226" cy="529860"/>
              <a:chOff x="0" y="0"/>
              <a:chExt cx="67985" cy="779270"/>
            </a:xfrm>
          </p:grpSpPr>
          <p:sp>
            <p:nvSpPr>
              <p:cNvPr name="Freeform 260" id="260"/>
              <p:cNvSpPr/>
              <p:nvPr/>
            </p:nvSpPr>
            <p:spPr>
              <a:xfrm flipH="false" flipV="false" rot="0">
                <a:off x="0" y="0"/>
                <a:ext cx="67985" cy="779270"/>
              </a:xfrm>
              <a:custGeom>
                <a:avLst/>
                <a:gdLst/>
                <a:ahLst/>
                <a:cxnLst/>
                <a:rect r="r" b="b" t="t" l="l"/>
                <a:pathLst>
                  <a:path h="779270" w="67985">
                    <a:moveTo>
                      <a:pt x="0" y="0"/>
                    </a:moveTo>
                    <a:lnTo>
                      <a:pt x="67985" y="0"/>
                    </a:lnTo>
                    <a:lnTo>
                      <a:pt x="67985" y="779270"/>
                    </a:lnTo>
                    <a:lnTo>
                      <a:pt x="0" y="779270"/>
                    </a:lnTo>
                    <a:close/>
                  </a:path>
                </a:pathLst>
              </a:custGeom>
              <a:gradFill rotWithShape="true">
                <a:gsLst>
                  <a:gs pos="0">
                    <a:srgbClr val="3C67BF">
                      <a:alpha val="100000"/>
                    </a:srgbClr>
                  </a:gs>
                  <a:gs pos="100000">
                    <a:srgbClr val="FFA81B">
                      <a:alpha val="100000"/>
                    </a:srgbClr>
                  </a:gs>
                </a:gsLst>
                <a:lin ang="0"/>
              </a:gradFill>
            </p:spPr>
          </p:sp>
          <p:sp>
            <p:nvSpPr>
              <p:cNvPr name="TextBox 261" id="261"/>
              <p:cNvSpPr txBox="true"/>
              <p:nvPr/>
            </p:nvSpPr>
            <p:spPr>
              <a:xfrm>
                <a:off x="0" y="-38100"/>
                <a:ext cx="67985" cy="817370"/>
              </a:xfrm>
              <a:prstGeom prst="rect">
                <a:avLst/>
              </a:prstGeom>
            </p:spPr>
            <p:txBody>
              <a:bodyPr anchor="ctr" rtlCol="false" tIns="50800" lIns="50800" bIns="50800" rIns="50800"/>
              <a:lstStyle/>
              <a:p>
                <a:pPr algn="ctr">
                  <a:lnSpc>
                    <a:spcPts val="2660"/>
                  </a:lnSpc>
                </a:pPr>
              </a:p>
            </p:txBody>
          </p:sp>
        </p:grpSp>
        <p:grpSp>
          <p:nvGrpSpPr>
            <p:cNvPr name="Group 262" id="262"/>
            <p:cNvGrpSpPr/>
            <p:nvPr/>
          </p:nvGrpSpPr>
          <p:grpSpPr>
            <a:xfrm rot="0">
              <a:off x="1952757" y="234004"/>
              <a:ext cx="31834" cy="529860"/>
              <a:chOff x="0" y="0"/>
              <a:chExt cx="46819" cy="779270"/>
            </a:xfrm>
          </p:grpSpPr>
          <p:sp>
            <p:nvSpPr>
              <p:cNvPr name="Freeform 263" id="263"/>
              <p:cNvSpPr/>
              <p:nvPr/>
            </p:nvSpPr>
            <p:spPr>
              <a:xfrm flipH="false" flipV="false" rot="0">
                <a:off x="0" y="0"/>
                <a:ext cx="46819" cy="779270"/>
              </a:xfrm>
              <a:custGeom>
                <a:avLst/>
                <a:gdLst/>
                <a:ahLst/>
                <a:cxnLst/>
                <a:rect r="r" b="b" t="t" l="l"/>
                <a:pathLst>
                  <a:path h="779270" w="46819">
                    <a:moveTo>
                      <a:pt x="0" y="0"/>
                    </a:moveTo>
                    <a:lnTo>
                      <a:pt x="46819" y="0"/>
                    </a:lnTo>
                    <a:lnTo>
                      <a:pt x="46819" y="779270"/>
                    </a:lnTo>
                    <a:lnTo>
                      <a:pt x="0" y="779270"/>
                    </a:lnTo>
                    <a:close/>
                  </a:path>
                </a:pathLst>
              </a:custGeom>
              <a:gradFill rotWithShape="true">
                <a:gsLst>
                  <a:gs pos="0">
                    <a:srgbClr val="3C67BF">
                      <a:alpha val="100000"/>
                    </a:srgbClr>
                  </a:gs>
                  <a:gs pos="100000">
                    <a:srgbClr val="FFA81B">
                      <a:alpha val="100000"/>
                    </a:srgbClr>
                  </a:gs>
                </a:gsLst>
                <a:lin ang="0"/>
              </a:gradFill>
            </p:spPr>
          </p:sp>
          <p:sp>
            <p:nvSpPr>
              <p:cNvPr name="TextBox 264" id="264"/>
              <p:cNvSpPr txBox="true"/>
              <p:nvPr/>
            </p:nvSpPr>
            <p:spPr>
              <a:xfrm>
                <a:off x="0" y="-38100"/>
                <a:ext cx="46819" cy="817370"/>
              </a:xfrm>
              <a:prstGeom prst="rect">
                <a:avLst/>
              </a:prstGeom>
            </p:spPr>
            <p:txBody>
              <a:bodyPr anchor="ctr" rtlCol="false" tIns="50800" lIns="50800" bIns="50800" rIns="50800"/>
              <a:lstStyle/>
              <a:p>
                <a:pPr algn="ctr">
                  <a:lnSpc>
                    <a:spcPts val="2660"/>
                  </a:lnSpc>
                </a:pPr>
              </a:p>
            </p:txBody>
          </p:sp>
        </p:grpSp>
        <p:grpSp>
          <p:nvGrpSpPr>
            <p:cNvPr name="Group 265" id="265"/>
            <p:cNvGrpSpPr/>
            <p:nvPr/>
          </p:nvGrpSpPr>
          <p:grpSpPr>
            <a:xfrm rot="7717522">
              <a:off x="1924651" y="205017"/>
              <a:ext cx="45997" cy="57818"/>
              <a:chOff x="0" y="0"/>
              <a:chExt cx="67649" cy="85034"/>
            </a:xfrm>
          </p:grpSpPr>
          <p:sp>
            <p:nvSpPr>
              <p:cNvPr name="Freeform 266" id="266"/>
              <p:cNvSpPr/>
              <p:nvPr/>
            </p:nvSpPr>
            <p:spPr>
              <a:xfrm flipH="false" flipV="false" rot="0">
                <a:off x="0" y="0"/>
                <a:ext cx="67649" cy="85034"/>
              </a:xfrm>
              <a:custGeom>
                <a:avLst/>
                <a:gdLst/>
                <a:ahLst/>
                <a:cxnLst/>
                <a:rect r="r" b="b" t="t" l="l"/>
                <a:pathLst>
                  <a:path h="85034" w="67649">
                    <a:moveTo>
                      <a:pt x="0" y="0"/>
                    </a:moveTo>
                    <a:lnTo>
                      <a:pt x="67649" y="0"/>
                    </a:lnTo>
                    <a:lnTo>
                      <a:pt x="67649" y="85034"/>
                    </a:lnTo>
                    <a:lnTo>
                      <a:pt x="0" y="85034"/>
                    </a:lnTo>
                    <a:close/>
                  </a:path>
                </a:pathLst>
              </a:custGeom>
              <a:gradFill rotWithShape="true">
                <a:gsLst>
                  <a:gs pos="0">
                    <a:srgbClr val="3C67BF">
                      <a:alpha val="100000"/>
                    </a:srgbClr>
                  </a:gs>
                  <a:gs pos="100000">
                    <a:srgbClr val="FFA81B">
                      <a:alpha val="100000"/>
                    </a:srgbClr>
                  </a:gs>
                </a:gsLst>
                <a:lin ang="0"/>
              </a:gradFill>
            </p:spPr>
          </p:sp>
          <p:sp>
            <p:nvSpPr>
              <p:cNvPr name="TextBox 267" id="267"/>
              <p:cNvSpPr txBox="true"/>
              <p:nvPr/>
            </p:nvSpPr>
            <p:spPr>
              <a:xfrm>
                <a:off x="0" y="-38100"/>
                <a:ext cx="67649" cy="123134"/>
              </a:xfrm>
              <a:prstGeom prst="rect">
                <a:avLst/>
              </a:prstGeom>
            </p:spPr>
            <p:txBody>
              <a:bodyPr anchor="ctr" rtlCol="false" tIns="50800" lIns="50800" bIns="50800" rIns="50800"/>
              <a:lstStyle/>
              <a:p>
                <a:pPr algn="ctr">
                  <a:lnSpc>
                    <a:spcPts val="2660"/>
                  </a:lnSpc>
                </a:pPr>
              </a:p>
            </p:txBody>
          </p:sp>
        </p:grpSp>
      </p:gr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DE59">
                <a:alpha val="100000"/>
              </a:srgbClr>
            </a:gs>
            <a:gs pos="100000">
              <a:srgbClr val="FF914D">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499498" y="2101839"/>
            <a:ext cx="14152523" cy="4691226"/>
            <a:chOff x="0" y="0"/>
            <a:chExt cx="3727414" cy="1235549"/>
          </a:xfrm>
        </p:grpSpPr>
        <p:sp>
          <p:nvSpPr>
            <p:cNvPr name="Freeform 3" id="3"/>
            <p:cNvSpPr/>
            <p:nvPr/>
          </p:nvSpPr>
          <p:spPr>
            <a:xfrm flipH="false" flipV="false" rot="0">
              <a:off x="0" y="0"/>
              <a:ext cx="3727414" cy="1235549"/>
            </a:xfrm>
            <a:custGeom>
              <a:avLst/>
              <a:gdLst/>
              <a:ahLst/>
              <a:cxnLst/>
              <a:rect r="r" b="b" t="t" l="l"/>
              <a:pathLst>
                <a:path h="1235549" w="3727414">
                  <a:moveTo>
                    <a:pt x="0" y="0"/>
                  </a:moveTo>
                  <a:lnTo>
                    <a:pt x="3727414" y="0"/>
                  </a:lnTo>
                  <a:lnTo>
                    <a:pt x="3727414" y="1235549"/>
                  </a:lnTo>
                  <a:lnTo>
                    <a:pt x="0" y="1235549"/>
                  </a:lnTo>
                  <a:close/>
                </a:path>
              </a:pathLst>
            </a:custGeom>
            <a:gradFill rotWithShape="true">
              <a:gsLst>
                <a:gs pos="0">
                  <a:srgbClr val="007AF0">
                    <a:alpha val="23000"/>
                  </a:srgbClr>
                </a:gs>
                <a:gs pos="100000">
                  <a:srgbClr val="FFA81B">
                    <a:alpha val="23000"/>
                  </a:srgbClr>
                </a:gs>
              </a:gsLst>
              <a:lin ang="0"/>
            </a:gradFill>
          </p:spPr>
        </p:sp>
        <p:sp>
          <p:nvSpPr>
            <p:cNvPr name="TextBox 4" id="4"/>
            <p:cNvSpPr txBox="true"/>
            <p:nvPr/>
          </p:nvSpPr>
          <p:spPr>
            <a:xfrm>
              <a:off x="0" y="-38100"/>
              <a:ext cx="3727414" cy="1273649"/>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9206050" y="5606885"/>
            <a:ext cx="6485196" cy="3651415"/>
            <a:chOff x="0" y="0"/>
            <a:chExt cx="1741161" cy="980341"/>
          </a:xfrm>
        </p:grpSpPr>
        <p:sp>
          <p:nvSpPr>
            <p:cNvPr name="Freeform 6" id="6"/>
            <p:cNvSpPr/>
            <p:nvPr/>
          </p:nvSpPr>
          <p:spPr>
            <a:xfrm flipH="false" flipV="false" rot="0">
              <a:off x="0" y="0"/>
              <a:ext cx="1741161" cy="980341"/>
            </a:xfrm>
            <a:custGeom>
              <a:avLst/>
              <a:gdLst/>
              <a:ahLst/>
              <a:cxnLst/>
              <a:rect r="r" b="b" t="t" l="l"/>
              <a:pathLst>
                <a:path h="980341" w="1741161">
                  <a:moveTo>
                    <a:pt x="0" y="0"/>
                  </a:moveTo>
                  <a:lnTo>
                    <a:pt x="1741161" y="0"/>
                  </a:lnTo>
                  <a:lnTo>
                    <a:pt x="1741161" y="980341"/>
                  </a:lnTo>
                  <a:lnTo>
                    <a:pt x="0" y="980341"/>
                  </a:lnTo>
                  <a:close/>
                </a:path>
              </a:pathLst>
            </a:custGeom>
            <a:blipFill>
              <a:blip r:embed="rId2"/>
              <a:stretch>
                <a:fillRect l="0" t="-9165" r="0" b="-9165"/>
              </a:stretch>
            </a:blipFill>
          </p:spPr>
        </p:sp>
      </p:grpSp>
      <p:grpSp>
        <p:nvGrpSpPr>
          <p:cNvPr name="Group 7" id="7"/>
          <p:cNvGrpSpPr/>
          <p:nvPr/>
        </p:nvGrpSpPr>
        <p:grpSpPr>
          <a:xfrm rot="0">
            <a:off x="16774314" y="2306583"/>
            <a:ext cx="1892038" cy="1892038"/>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7AF0">
                    <a:alpha val="96000"/>
                  </a:srgbClr>
                </a:gs>
                <a:gs pos="100000">
                  <a:srgbClr val="FFA81B">
                    <a:alpha val="96000"/>
                  </a:srgbClr>
                </a:gs>
              </a:gsLst>
              <a:lin ang="0"/>
            </a:gradFill>
          </p:spPr>
        </p:sp>
        <p:sp>
          <p:nvSpPr>
            <p:cNvPr name="TextBox 9" id="9"/>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0" id="10"/>
          <p:cNvGrpSpPr/>
          <p:nvPr/>
        </p:nvGrpSpPr>
        <p:grpSpPr>
          <a:xfrm rot="0">
            <a:off x="400540" y="1693375"/>
            <a:ext cx="1256320" cy="1256320"/>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7AF0">
                    <a:alpha val="96000"/>
                  </a:srgbClr>
                </a:gs>
                <a:gs pos="100000">
                  <a:srgbClr val="F7ACFF">
                    <a:alpha val="0"/>
                  </a:srgbClr>
                </a:gs>
              </a:gsLst>
              <a:lin ang="0"/>
            </a:gradFill>
          </p:spPr>
        </p:sp>
        <p:sp>
          <p:nvSpPr>
            <p:cNvPr name="TextBox 12" id="12"/>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3" id="13"/>
          <p:cNvSpPr/>
          <p:nvPr/>
        </p:nvSpPr>
        <p:spPr>
          <a:xfrm flipH="false" flipV="false" rot="0">
            <a:off x="1028700" y="9444450"/>
            <a:ext cx="415258" cy="415258"/>
          </a:xfrm>
          <a:custGeom>
            <a:avLst/>
            <a:gdLst/>
            <a:ahLst/>
            <a:cxnLst/>
            <a:rect r="r" b="b" t="t" l="l"/>
            <a:pathLst>
              <a:path h="415258" w="415258">
                <a:moveTo>
                  <a:pt x="0" y="0"/>
                </a:moveTo>
                <a:lnTo>
                  <a:pt x="415258" y="0"/>
                </a:lnTo>
                <a:lnTo>
                  <a:pt x="415258" y="415258"/>
                </a:lnTo>
                <a:lnTo>
                  <a:pt x="0" y="41525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14" id="14"/>
          <p:cNvGrpSpPr/>
          <p:nvPr/>
        </p:nvGrpSpPr>
        <p:grpSpPr>
          <a:xfrm rot="0">
            <a:off x="2320804" y="5606885"/>
            <a:ext cx="6485196" cy="3651415"/>
            <a:chOff x="0" y="0"/>
            <a:chExt cx="1741161" cy="980341"/>
          </a:xfrm>
        </p:grpSpPr>
        <p:sp>
          <p:nvSpPr>
            <p:cNvPr name="Freeform 15" id="15"/>
            <p:cNvSpPr/>
            <p:nvPr/>
          </p:nvSpPr>
          <p:spPr>
            <a:xfrm flipH="false" flipV="false" rot="0">
              <a:off x="0" y="0"/>
              <a:ext cx="1741161" cy="980341"/>
            </a:xfrm>
            <a:custGeom>
              <a:avLst/>
              <a:gdLst/>
              <a:ahLst/>
              <a:cxnLst/>
              <a:rect r="r" b="b" t="t" l="l"/>
              <a:pathLst>
                <a:path h="980341" w="1741161">
                  <a:moveTo>
                    <a:pt x="0" y="0"/>
                  </a:moveTo>
                  <a:lnTo>
                    <a:pt x="1741161" y="0"/>
                  </a:lnTo>
                  <a:lnTo>
                    <a:pt x="1741161" y="980341"/>
                  </a:lnTo>
                  <a:lnTo>
                    <a:pt x="0" y="980341"/>
                  </a:lnTo>
                  <a:close/>
                </a:path>
              </a:pathLst>
            </a:custGeom>
            <a:blipFill>
              <a:blip r:embed="rId5"/>
              <a:stretch>
                <a:fillRect l="0" t="-83039" r="0" b="-83039"/>
              </a:stretch>
            </a:blipFill>
          </p:spPr>
        </p:sp>
      </p:grpSp>
      <p:grpSp>
        <p:nvGrpSpPr>
          <p:cNvPr name="Group 16" id="16"/>
          <p:cNvGrpSpPr/>
          <p:nvPr/>
        </p:nvGrpSpPr>
        <p:grpSpPr>
          <a:xfrm rot="0">
            <a:off x="8412232" y="6978409"/>
            <a:ext cx="978035" cy="978035"/>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7AF0">
                    <a:alpha val="96000"/>
                  </a:srgbClr>
                </a:gs>
                <a:gs pos="100000">
                  <a:srgbClr val="FFA81B">
                    <a:alpha val="96000"/>
                  </a:srgbClr>
                </a:gs>
              </a:gsLst>
              <a:lin ang="0"/>
            </a:gradFill>
          </p:spPr>
        </p:sp>
        <p:sp>
          <p:nvSpPr>
            <p:cNvPr name="TextBox 18" id="18"/>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9" id="19"/>
          <p:cNvSpPr/>
          <p:nvPr/>
        </p:nvSpPr>
        <p:spPr>
          <a:xfrm flipH="false" flipV="false" rot="0">
            <a:off x="8646521" y="7257623"/>
            <a:ext cx="509458" cy="419608"/>
          </a:xfrm>
          <a:custGeom>
            <a:avLst/>
            <a:gdLst/>
            <a:ahLst/>
            <a:cxnLst/>
            <a:rect r="r" b="b" t="t" l="l"/>
            <a:pathLst>
              <a:path h="419608" w="509458">
                <a:moveTo>
                  <a:pt x="0" y="0"/>
                </a:moveTo>
                <a:lnTo>
                  <a:pt x="509458" y="0"/>
                </a:lnTo>
                <a:lnTo>
                  <a:pt x="509458" y="419608"/>
                </a:lnTo>
                <a:lnTo>
                  <a:pt x="0" y="41960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20" id="20"/>
          <p:cNvGrpSpPr/>
          <p:nvPr/>
        </p:nvGrpSpPr>
        <p:grpSpPr>
          <a:xfrm rot="0">
            <a:off x="1840087" y="6978409"/>
            <a:ext cx="1256320" cy="1256320"/>
            <a:chOff x="0" y="0"/>
            <a:chExt cx="812800" cy="812800"/>
          </a:xfrm>
        </p:grpSpPr>
        <p:sp>
          <p:nvSpPr>
            <p:cNvPr name="Freeform 21" id="2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7AF0">
                    <a:alpha val="96000"/>
                  </a:srgbClr>
                </a:gs>
                <a:gs pos="100000">
                  <a:srgbClr val="F7ACFF">
                    <a:alpha val="0"/>
                  </a:srgbClr>
                </a:gs>
              </a:gsLst>
              <a:lin ang="0"/>
            </a:gradFill>
          </p:spPr>
        </p:sp>
        <p:sp>
          <p:nvSpPr>
            <p:cNvPr name="TextBox 22" id="22"/>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23" id="23"/>
          <p:cNvGrpSpPr/>
          <p:nvPr/>
        </p:nvGrpSpPr>
        <p:grpSpPr>
          <a:xfrm rot="0">
            <a:off x="15422108" y="5233217"/>
            <a:ext cx="1256320" cy="1256320"/>
            <a:chOff x="0" y="0"/>
            <a:chExt cx="812800" cy="812800"/>
          </a:xfrm>
        </p:grpSpPr>
        <p:sp>
          <p:nvSpPr>
            <p:cNvPr name="Freeform 24" id="2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7AF0">
                    <a:alpha val="96000"/>
                  </a:srgbClr>
                </a:gs>
                <a:gs pos="100000">
                  <a:srgbClr val="F7ACFF">
                    <a:alpha val="0"/>
                  </a:srgbClr>
                </a:gs>
              </a:gsLst>
              <a:lin ang="0"/>
            </a:gradFill>
          </p:spPr>
        </p:sp>
        <p:sp>
          <p:nvSpPr>
            <p:cNvPr name="TextBox 25" id="25"/>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26" id="26"/>
          <p:cNvSpPr txBox="true"/>
          <p:nvPr/>
        </p:nvSpPr>
        <p:spPr>
          <a:xfrm rot="0">
            <a:off x="1996708" y="844897"/>
            <a:ext cx="1734501" cy="472382"/>
          </a:xfrm>
          <a:prstGeom prst="rect">
            <a:avLst/>
          </a:prstGeom>
        </p:spPr>
        <p:txBody>
          <a:bodyPr anchor="t" rtlCol="false" tIns="0" lIns="0" bIns="0" rIns="0">
            <a:spAutoFit/>
          </a:bodyPr>
          <a:lstStyle/>
          <a:p>
            <a:pPr algn="l">
              <a:lnSpc>
                <a:spcPts val="1859"/>
              </a:lnSpc>
            </a:pPr>
            <a:r>
              <a:rPr lang="en-US" sz="1822" b="true">
                <a:solidFill>
                  <a:srgbClr val="002D73"/>
                </a:solidFill>
                <a:latin typeface="Montserrat Bold"/>
                <a:ea typeface="Montserrat Bold"/>
                <a:cs typeface="Montserrat Bold"/>
                <a:sym typeface="Montserrat Bold"/>
              </a:rPr>
              <a:t>PACE </a:t>
            </a:r>
          </a:p>
          <a:p>
            <a:pPr algn="l">
              <a:lnSpc>
                <a:spcPts val="1859"/>
              </a:lnSpc>
            </a:pPr>
            <a:r>
              <a:rPr lang="en-US" sz="1822" b="true">
                <a:solidFill>
                  <a:srgbClr val="002D73"/>
                </a:solidFill>
                <a:latin typeface="Montserrat Bold"/>
                <a:ea typeface="Montserrat Bold"/>
                <a:cs typeface="Montserrat Bold"/>
                <a:sym typeface="Montserrat Bold"/>
              </a:rPr>
              <a:t>UNIVERSITY</a:t>
            </a:r>
          </a:p>
        </p:txBody>
      </p:sp>
      <p:sp>
        <p:nvSpPr>
          <p:cNvPr name="TextBox 27" id="27"/>
          <p:cNvSpPr txBox="true"/>
          <p:nvPr/>
        </p:nvSpPr>
        <p:spPr>
          <a:xfrm rot="0">
            <a:off x="2025150" y="3275986"/>
            <a:ext cx="14237700" cy="2140399"/>
          </a:xfrm>
          <a:prstGeom prst="rect">
            <a:avLst/>
          </a:prstGeom>
        </p:spPr>
        <p:txBody>
          <a:bodyPr anchor="t" rtlCol="false" tIns="0" lIns="0" bIns="0" rIns="0">
            <a:spAutoFit/>
          </a:bodyPr>
          <a:lstStyle/>
          <a:p>
            <a:pPr algn="ctr">
              <a:lnSpc>
                <a:spcPts val="2442"/>
              </a:lnSpc>
            </a:pPr>
            <a:r>
              <a:rPr lang="en-US" sz="2142">
                <a:solidFill>
                  <a:srgbClr val="002D73"/>
                </a:solidFill>
                <a:latin typeface="Montserrat"/>
                <a:ea typeface="Montserrat"/>
                <a:cs typeface="Montserrat"/>
                <a:sym typeface="Montserrat"/>
              </a:rPr>
              <a:t>Our project provides Pace University with a dedicated e-commerce platform, replacing third-party sites for selling caps, gowns, and merchandise. It ensures easy browsing, secure PayPal payments, and efficient order management.</a:t>
            </a:r>
          </a:p>
          <a:p>
            <a:pPr algn="ctr">
              <a:lnSpc>
                <a:spcPts val="2442"/>
              </a:lnSpc>
            </a:pPr>
            <a:r>
              <a:rPr lang="en-US" sz="2142">
                <a:solidFill>
                  <a:srgbClr val="002D73"/>
                </a:solidFill>
                <a:latin typeface="Montserrat"/>
                <a:ea typeface="Montserrat"/>
                <a:cs typeface="Montserrat"/>
                <a:sym typeface="Montserrat"/>
              </a:rPr>
              <a:t>By offering a university-branded experience, it enhances accessibility and trust while giving the university full control over sales. This solution streamlines purchases, improves user experience, and enables future growth.</a:t>
            </a:r>
          </a:p>
          <a:p>
            <a:pPr algn="ctr">
              <a:lnSpc>
                <a:spcPts val="2442"/>
              </a:lnSpc>
            </a:pPr>
          </a:p>
        </p:txBody>
      </p:sp>
      <p:sp>
        <p:nvSpPr>
          <p:cNvPr name="TextBox 28" id="28"/>
          <p:cNvSpPr txBox="true"/>
          <p:nvPr/>
        </p:nvSpPr>
        <p:spPr>
          <a:xfrm rot="0">
            <a:off x="16050268" y="9473025"/>
            <a:ext cx="724046" cy="242737"/>
          </a:xfrm>
          <a:prstGeom prst="rect">
            <a:avLst/>
          </a:prstGeom>
        </p:spPr>
        <p:txBody>
          <a:bodyPr anchor="t" rtlCol="false" tIns="0" lIns="0" bIns="0" rIns="0">
            <a:spAutoFit/>
          </a:bodyPr>
          <a:lstStyle/>
          <a:p>
            <a:pPr algn="l">
              <a:lnSpc>
                <a:spcPts val="1859"/>
              </a:lnSpc>
            </a:pPr>
            <a:r>
              <a:rPr lang="en-US" sz="1822" b="true">
                <a:solidFill>
                  <a:srgbClr val="002D73"/>
                </a:solidFill>
                <a:latin typeface="Montserrat Bold"/>
                <a:ea typeface="Montserrat Bold"/>
                <a:cs typeface="Montserrat Bold"/>
                <a:sym typeface="Montserrat Bold"/>
              </a:rPr>
              <a:t>Page</a:t>
            </a:r>
          </a:p>
        </p:txBody>
      </p:sp>
      <p:sp>
        <p:nvSpPr>
          <p:cNvPr name="TextBox 29" id="29"/>
          <p:cNvSpPr txBox="true"/>
          <p:nvPr/>
        </p:nvSpPr>
        <p:spPr>
          <a:xfrm rot="0">
            <a:off x="16774314" y="9473025"/>
            <a:ext cx="354591" cy="241692"/>
          </a:xfrm>
          <a:prstGeom prst="rect">
            <a:avLst/>
          </a:prstGeom>
        </p:spPr>
        <p:txBody>
          <a:bodyPr anchor="t" rtlCol="false" tIns="0" lIns="0" bIns="0" rIns="0">
            <a:spAutoFit/>
          </a:bodyPr>
          <a:lstStyle/>
          <a:p>
            <a:pPr algn="l">
              <a:lnSpc>
                <a:spcPts val="1859"/>
              </a:lnSpc>
            </a:pPr>
            <a:r>
              <a:rPr lang="en-US" sz="1822">
                <a:solidFill>
                  <a:srgbClr val="002D73"/>
                </a:solidFill>
                <a:latin typeface="Montserrat"/>
                <a:ea typeface="Montserrat"/>
                <a:cs typeface="Montserrat"/>
                <a:sym typeface="Montserrat"/>
              </a:rPr>
              <a:t>10</a:t>
            </a:r>
          </a:p>
        </p:txBody>
      </p:sp>
      <p:sp>
        <p:nvSpPr>
          <p:cNvPr name="TextBox 30" id="30"/>
          <p:cNvSpPr txBox="true"/>
          <p:nvPr/>
        </p:nvSpPr>
        <p:spPr>
          <a:xfrm rot="0">
            <a:off x="16412291" y="844114"/>
            <a:ext cx="847009" cy="286979"/>
          </a:xfrm>
          <a:prstGeom prst="rect">
            <a:avLst/>
          </a:prstGeom>
        </p:spPr>
        <p:txBody>
          <a:bodyPr anchor="t" rtlCol="false" tIns="0" lIns="0" bIns="0" rIns="0">
            <a:spAutoFit/>
          </a:bodyPr>
          <a:lstStyle/>
          <a:p>
            <a:pPr algn="l">
              <a:lnSpc>
                <a:spcPts val="2227"/>
              </a:lnSpc>
            </a:pPr>
            <a:r>
              <a:rPr lang="en-US" sz="2183" b="true">
                <a:solidFill>
                  <a:srgbClr val="002D73"/>
                </a:solidFill>
                <a:latin typeface="Montserrat Bold"/>
                <a:ea typeface="Montserrat Bold"/>
                <a:cs typeface="Montserrat Bold"/>
                <a:sym typeface="Montserrat Bold"/>
              </a:rPr>
              <a:t>2025</a:t>
            </a:r>
          </a:p>
        </p:txBody>
      </p:sp>
      <p:sp>
        <p:nvSpPr>
          <p:cNvPr name="TextBox 31" id="31"/>
          <p:cNvSpPr txBox="true"/>
          <p:nvPr/>
        </p:nvSpPr>
        <p:spPr>
          <a:xfrm rot="0">
            <a:off x="5150546" y="2368539"/>
            <a:ext cx="7310908" cy="766255"/>
          </a:xfrm>
          <a:prstGeom prst="rect">
            <a:avLst/>
          </a:prstGeom>
        </p:spPr>
        <p:txBody>
          <a:bodyPr anchor="t" rtlCol="false" tIns="0" lIns="0" bIns="0" rIns="0">
            <a:spAutoFit/>
          </a:bodyPr>
          <a:lstStyle/>
          <a:p>
            <a:pPr algn="ctr">
              <a:lnSpc>
                <a:spcPts val="5467"/>
              </a:lnSpc>
            </a:pPr>
            <a:r>
              <a:rPr lang="en-US" b="true" sz="6833">
                <a:solidFill>
                  <a:srgbClr val="002D73"/>
                </a:solidFill>
                <a:latin typeface="Montserrat Bold"/>
                <a:ea typeface="Montserrat Bold"/>
                <a:cs typeface="Montserrat Bold"/>
                <a:sym typeface="Montserrat Bold"/>
              </a:rPr>
              <a:t>Conclusion</a:t>
            </a:r>
          </a:p>
        </p:txBody>
      </p:sp>
      <p:grpSp>
        <p:nvGrpSpPr>
          <p:cNvPr name="Group 32" id="32"/>
          <p:cNvGrpSpPr/>
          <p:nvPr/>
        </p:nvGrpSpPr>
        <p:grpSpPr>
          <a:xfrm rot="0">
            <a:off x="362666" y="698883"/>
            <a:ext cx="1488443" cy="735834"/>
            <a:chOff x="0" y="0"/>
            <a:chExt cx="1984591" cy="981112"/>
          </a:xfrm>
        </p:grpSpPr>
        <p:grpSp>
          <p:nvGrpSpPr>
            <p:cNvPr name="Group 33" id="33"/>
            <p:cNvGrpSpPr/>
            <p:nvPr/>
          </p:nvGrpSpPr>
          <p:grpSpPr>
            <a:xfrm rot="0">
              <a:off x="0" y="202131"/>
              <a:ext cx="46226" cy="529860"/>
              <a:chOff x="0" y="0"/>
              <a:chExt cx="67985" cy="779270"/>
            </a:xfrm>
          </p:grpSpPr>
          <p:sp>
            <p:nvSpPr>
              <p:cNvPr name="Freeform 34" id="34"/>
              <p:cNvSpPr/>
              <p:nvPr/>
            </p:nvSpPr>
            <p:spPr>
              <a:xfrm flipH="false" flipV="false" rot="0">
                <a:off x="0" y="0"/>
                <a:ext cx="67985" cy="779270"/>
              </a:xfrm>
              <a:custGeom>
                <a:avLst/>
                <a:gdLst/>
                <a:ahLst/>
                <a:cxnLst/>
                <a:rect r="r" b="b" t="t" l="l"/>
                <a:pathLst>
                  <a:path h="779270" w="67985">
                    <a:moveTo>
                      <a:pt x="0" y="0"/>
                    </a:moveTo>
                    <a:lnTo>
                      <a:pt x="67985" y="0"/>
                    </a:lnTo>
                    <a:lnTo>
                      <a:pt x="67985" y="779270"/>
                    </a:lnTo>
                    <a:lnTo>
                      <a:pt x="0" y="779270"/>
                    </a:lnTo>
                    <a:close/>
                  </a:path>
                </a:pathLst>
              </a:custGeom>
              <a:gradFill rotWithShape="true">
                <a:gsLst>
                  <a:gs pos="0">
                    <a:srgbClr val="3C67BF">
                      <a:alpha val="100000"/>
                    </a:srgbClr>
                  </a:gs>
                  <a:gs pos="100000">
                    <a:srgbClr val="FFA81B">
                      <a:alpha val="100000"/>
                    </a:srgbClr>
                  </a:gs>
                </a:gsLst>
                <a:lin ang="0"/>
              </a:gradFill>
            </p:spPr>
          </p:sp>
          <p:sp>
            <p:nvSpPr>
              <p:cNvPr name="TextBox 35" id="35"/>
              <p:cNvSpPr txBox="true"/>
              <p:nvPr/>
            </p:nvSpPr>
            <p:spPr>
              <a:xfrm>
                <a:off x="0" y="-38100"/>
                <a:ext cx="67985" cy="817370"/>
              </a:xfrm>
              <a:prstGeom prst="rect">
                <a:avLst/>
              </a:prstGeom>
            </p:spPr>
            <p:txBody>
              <a:bodyPr anchor="ctr" rtlCol="false" tIns="50800" lIns="50800" bIns="50800" rIns="50800"/>
              <a:lstStyle/>
              <a:p>
                <a:pPr algn="ctr">
                  <a:lnSpc>
                    <a:spcPts val="2660"/>
                  </a:lnSpc>
                </a:pPr>
              </a:p>
            </p:txBody>
          </p:sp>
        </p:grpSp>
        <p:grpSp>
          <p:nvGrpSpPr>
            <p:cNvPr name="Group 36" id="36"/>
            <p:cNvGrpSpPr/>
            <p:nvPr/>
          </p:nvGrpSpPr>
          <p:grpSpPr>
            <a:xfrm rot="0">
              <a:off x="42049" y="202131"/>
              <a:ext cx="31834" cy="529860"/>
              <a:chOff x="0" y="0"/>
              <a:chExt cx="46819" cy="779270"/>
            </a:xfrm>
          </p:grpSpPr>
          <p:sp>
            <p:nvSpPr>
              <p:cNvPr name="Freeform 37" id="37"/>
              <p:cNvSpPr/>
              <p:nvPr/>
            </p:nvSpPr>
            <p:spPr>
              <a:xfrm flipH="false" flipV="false" rot="0">
                <a:off x="0" y="0"/>
                <a:ext cx="46819" cy="779270"/>
              </a:xfrm>
              <a:custGeom>
                <a:avLst/>
                <a:gdLst/>
                <a:ahLst/>
                <a:cxnLst/>
                <a:rect r="r" b="b" t="t" l="l"/>
                <a:pathLst>
                  <a:path h="779270" w="46819">
                    <a:moveTo>
                      <a:pt x="0" y="0"/>
                    </a:moveTo>
                    <a:lnTo>
                      <a:pt x="46819" y="0"/>
                    </a:lnTo>
                    <a:lnTo>
                      <a:pt x="46819" y="779270"/>
                    </a:lnTo>
                    <a:lnTo>
                      <a:pt x="0" y="779270"/>
                    </a:lnTo>
                    <a:close/>
                  </a:path>
                </a:pathLst>
              </a:custGeom>
              <a:gradFill rotWithShape="true">
                <a:gsLst>
                  <a:gs pos="0">
                    <a:srgbClr val="3C67BF">
                      <a:alpha val="100000"/>
                    </a:srgbClr>
                  </a:gs>
                  <a:gs pos="100000">
                    <a:srgbClr val="FFA81B">
                      <a:alpha val="100000"/>
                    </a:srgbClr>
                  </a:gs>
                </a:gsLst>
                <a:lin ang="0"/>
              </a:gradFill>
            </p:spPr>
          </p:sp>
          <p:sp>
            <p:nvSpPr>
              <p:cNvPr name="TextBox 38" id="38"/>
              <p:cNvSpPr txBox="true"/>
              <p:nvPr/>
            </p:nvSpPr>
            <p:spPr>
              <a:xfrm>
                <a:off x="0" y="-38100"/>
                <a:ext cx="46819" cy="817370"/>
              </a:xfrm>
              <a:prstGeom prst="rect">
                <a:avLst/>
              </a:prstGeom>
            </p:spPr>
            <p:txBody>
              <a:bodyPr anchor="ctr" rtlCol="false" tIns="50800" lIns="50800" bIns="50800" rIns="50800"/>
              <a:lstStyle/>
              <a:p>
                <a:pPr algn="ctr">
                  <a:lnSpc>
                    <a:spcPts val="2660"/>
                  </a:lnSpc>
                </a:pPr>
              </a:p>
            </p:txBody>
          </p:sp>
        </p:grpSp>
        <p:grpSp>
          <p:nvGrpSpPr>
            <p:cNvPr name="Group 39" id="39"/>
            <p:cNvGrpSpPr/>
            <p:nvPr/>
          </p:nvGrpSpPr>
          <p:grpSpPr>
            <a:xfrm rot="7717522">
              <a:off x="13943" y="173144"/>
              <a:ext cx="45997" cy="57818"/>
              <a:chOff x="0" y="0"/>
              <a:chExt cx="67649" cy="85034"/>
            </a:xfrm>
          </p:grpSpPr>
          <p:sp>
            <p:nvSpPr>
              <p:cNvPr name="Freeform 40" id="40"/>
              <p:cNvSpPr/>
              <p:nvPr/>
            </p:nvSpPr>
            <p:spPr>
              <a:xfrm flipH="false" flipV="false" rot="0">
                <a:off x="0" y="0"/>
                <a:ext cx="67649" cy="85034"/>
              </a:xfrm>
              <a:custGeom>
                <a:avLst/>
                <a:gdLst/>
                <a:ahLst/>
                <a:cxnLst/>
                <a:rect r="r" b="b" t="t" l="l"/>
                <a:pathLst>
                  <a:path h="85034" w="67649">
                    <a:moveTo>
                      <a:pt x="0" y="0"/>
                    </a:moveTo>
                    <a:lnTo>
                      <a:pt x="67649" y="0"/>
                    </a:lnTo>
                    <a:lnTo>
                      <a:pt x="67649" y="85034"/>
                    </a:lnTo>
                    <a:lnTo>
                      <a:pt x="0" y="85034"/>
                    </a:lnTo>
                    <a:close/>
                  </a:path>
                </a:pathLst>
              </a:custGeom>
              <a:gradFill rotWithShape="true">
                <a:gsLst>
                  <a:gs pos="0">
                    <a:srgbClr val="3C67BF">
                      <a:alpha val="100000"/>
                    </a:srgbClr>
                  </a:gs>
                  <a:gs pos="100000">
                    <a:srgbClr val="FFA81B">
                      <a:alpha val="100000"/>
                    </a:srgbClr>
                  </a:gs>
                </a:gsLst>
                <a:lin ang="0"/>
              </a:gradFill>
            </p:spPr>
          </p:sp>
          <p:sp>
            <p:nvSpPr>
              <p:cNvPr name="TextBox 41" id="41"/>
              <p:cNvSpPr txBox="true"/>
              <p:nvPr/>
            </p:nvSpPr>
            <p:spPr>
              <a:xfrm>
                <a:off x="0" y="-38100"/>
                <a:ext cx="67649" cy="123134"/>
              </a:xfrm>
              <a:prstGeom prst="rect">
                <a:avLst/>
              </a:prstGeom>
            </p:spPr>
            <p:txBody>
              <a:bodyPr anchor="ctr" rtlCol="false" tIns="50800" lIns="50800" bIns="50800" rIns="50800"/>
              <a:lstStyle/>
              <a:p>
                <a:pPr algn="ctr">
                  <a:lnSpc>
                    <a:spcPts val="2660"/>
                  </a:lnSpc>
                </a:pPr>
              </a:p>
            </p:txBody>
          </p:sp>
        </p:grpSp>
        <p:grpSp>
          <p:nvGrpSpPr>
            <p:cNvPr name="Group 42" id="42"/>
            <p:cNvGrpSpPr/>
            <p:nvPr/>
          </p:nvGrpSpPr>
          <p:grpSpPr>
            <a:xfrm rot="0">
              <a:off x="73883" y="227181"/>
              <a:ext cx="46226" cy="529860"/>
              <a:chOff x="0" y="0"/>
              <a:chExt cx="67985" cy="779270"/>
            </a:xfrm>
          </p:grpSpPr>
          <p:sp>
            <p:nvSpPr>
              <p:cNvPr name="Freeform 43" id="43"/>
              <p:cNvSpPr/>
              <p:nvPr/>
            </p:nvSpPr>
            <p:spPr>
              <a:xfrm flipH="false" flipV="false" rot="0">
                <a:off x="0" y="0"/>
                <a:ext cx="67985" cy="779270"/>
              </a:xfrm>
              <a:custGeom>
                <a:avLst/>
                <a:gdLst/>
                <a:ahLst/>
                <a:cxnLst/>
                <a:rect r="r" b="b" t="t" l="l"/>
                <a:pathLst>
                  <a:path h="779270" w="67985">
                    <a:moveTo>
                      <a:pt x="0" y="0"/>
                    </a:moveTo>
                    <a:lnTo>
                      <a:pt x="67985" y="0"/>
                    </a:lnTo>
                    <a:lnTo>
                      <a:pt x="67985" y="779270"/>
                    </a:lnTo>
                    <a:lnTo>
                      <a:pt x="0" y="779270"/>
                    </a:lnTo>
                    <a:close/>
                  </a:path>
                </a:pathLst>
              </a:custGeom>
              <a:gradFill rotWithShape="true">
                <a:gsLst>
                  <a:gs pos="0">
                    <a:srgbClr val="3C67BF">
                      <a:alpha val="100000"/>
                    </a:srgbClr>
                  </a:gs>
                  <a:gs pos="100000">
                    <a:srgbClr val="FFA81B">
                      <a:alpha val="100000"/>
                    </a:srgbClr>
                  </a:gs>
                </a:gsLst>
                <a:lin ang="0"/>
              </a:gradFill>
            </p:spPr>
          </p:sp>
          <p:sp>
            <p:nvSpPr>
              <p:cNvPr name="TextBox 44" id="44"/>
              <p:cNvSpPr txBox="true"/>
              <p:nvPr/>
            </p:nvSpPr>
            <p:spPr>
              <a:xfrm>
                <a:off x="0" y="-38100"/>
                <a:ext cx="67985" cy="817370"/>
              </a:xfrm>
              <a:prstGeom prst="rect">
                <a:avLst/>
              </a:prstGeom>
            </p:spPr>
            <p:txBody>
              <a:bodyPr anchor="ctr" rtlCol="false" tIns="50800" lIns="50800" bIns="50800" rIns="50800"/>
              <a:lstStyle/>
              <a:p>
                <a:pPr algn="ctr">
                  <a:lnSpc>
                    <a:spcPts val="2660"/>
                  </a:lnSpc>
                </a:pPr>
              </a:p>
            </p:txBody>
          </p:sp>
        </p:grpSp>
        <p:grpSp>
          <p:nvGrpSpPr>
            <p:cNvPr name="Group 45" id="45"/>
            <p:cNvGrpSpPr/>
            <p:nvPr/>
          </p:nvGrpSpPr>
          <p:grpSpPr>
            <a:xfrm rot="0">
              <a:off x="115931" y="227181"/>
              <a:ext cx="31834" cy="529860"/>
              <a:chOff x="0" y="0"/>
              <a:chExt cx="46819" cy="779270"/>
            </a:xfrm>
          </p:grpSpPr>
          <p:sp>
            <p:nvSpPr>
              <p:cNvPr name="Freeform 46" id="46"/>
              <p:cNvSpPr/>
              <p:nvPr/>
            </p:nvSpPr>
            <p:spPr>
              <a:xfrm flipH="false" flipV="false" rot="0">
                <a:off x="0" y="0"/>
                <a:ext cx="46819" cy="779270"/>
              </a:xfrm>
              <a:custGeom>
                <a:avLst/>
                <a:gdLst/>
                <a:ahLst/>
                <a:cxnLst/>
                <a:rect r="r" b="b" t="t" l="l"/>
                <a:pathLst>
                  <a:path h="779270" w="46819">
                    <a:moveTo>
                      <a:pt x="0" y="0"/>
                    </a:moveTo>
                    <a:lnTo>
                      <a:pt x="46819" y="0"/>
                    </a:lnTo>
                    <a:lnTo>
                      <a:pt x="46819" y="779270"/>
                    </a:lnTo>
                    <a:lnTo>
                      <a:pt x="0" y="779270"/>
                    </a:lnTo>
                    <a:close/>
                  </a:path>
                </a:pathLst>
              </a:custGeom>
              <a:gradFill rotWithShape="true">
                <a:gsLst>
                  <a:gs pos="0">
                    <a:srgbClr val="3C67BF">
                      <a:alpha val="100000"/>
                    </a:srgbClr>
                  </a:gs>
                  <a:gs pos="100000">
                    <a:srgbClr val="FFA81B">
                      <a:alpha val="100000"/>
                    </a:srgbClr>
                  </a:gs>
                </a:gsLst>
                <a:lin ang="0"/>
              </a:gradFill>
            </p:spPr>
          </p:sp>
          <p:sp>
            <p:nvSpPr>
              <p:cNvPr name="TextBox 47" id="47"/>
              <p:cNvSpPr txBox="true"/>
              <p:nvPr/>
            </p:nvSpPr>
            <p:spPr>
              <a:xfrm>
                <a:off x="0" y="-38100"/>
                <a:ext cx="46819" cy="817370"/>
              </a:xfrm>
              <a:prstGeom prst="rect">
                <a:avLst/>
              </a:prstGeom>
            </p:spPr>
            <p:txBody>
              <a:bodyPr anchor="ctr" rtlCol="false" tIns="50800" lIns="50800" bIns="50800" rIns="50800"/>
              <a:lstStyle/>
              <a:p>
                <a:pPr algn="ctr">
                  <a:lnSpc>
                    <a:spcPts val="2660"/>
                  </a:lnSpc>
                </a:pPr>
              </a:p>
            </p:txBody>
          </p:sp>
        </p:grpSp>
        <p:grpSp>
          <p:nvGrpSpPr>
            <p:cNvPr name="Group 48" id="48"/>
            <p:cNvGrpSpPr/>
            <p:nvPr/>
          </p:nvGrpSpPr>
          <p:grpSpPr>
            <a:xfrm rot="7717522">
              <a:off x="87826" y="198194"/>
              <a:ext cx="45997" cy="57818"/>
              <a:chOff x="0" y="0"/>
              <a:chExt cx="67649" cy="85034"/>
            </a:xfrm>
          </p:grpSpPr>
          <p:sp>
            <p:nvSpPr>
              <p:cNvPr name="Freeform 49" id="49"/>
              <p:cNvSpPr/>
              <p:nvPr/>
            </p:nvSpPr>
            <p:spPr>
              <a:xfrm flipH="false" flipV="false" rot="0">
                <a:off x="0" y="0"/>
                <a:ext cx="67649" cy="85034"/>
              </a:xfrm>
              <a:custGeom>
                <a:avLst/>
                <a:gdLst/>
                <a:ahLst/>
                <a:cxnLst/>
                <a:rect r="r" b="b" t="t" l="l"/>
                <a:pathLst>
                  <a:path h="85034" w="67649">
                    <a:moveTo>
                      <a:pt x="0" y="0"/>
                    </a:moveTo>
                    <a:lnTo>
                      <a:pt x="67649" y="0"/>
                    </a:lnTo>
                    <a:lnTo>
                      <a:pt x="67649" y="85034"/>
                    </a:lnTo>
                    <a:lnTo>
                      <a:pt x="0" y="85034"/>
                    </a:lnTo>
                    <a:close/>
                  </a:path>
                </a:pathLst>
              </a:custGeom>
              <a:gradFill rotWithShape="true">
                <a:gsLst>
                  <a:gs pos="0">
                    <a:srgbClr val="3C67BF">
                      <a:alpha val="100000"/>
                    </a:srgbClr>
                  </a:gs>
                  <a:gs pos="100000">
                    <a:srgbClr val="FFA81B">
                      <a:alpha val="100000"/>
                    </a:srgbClr>
                  </a:gs>
                </a:gsLst>
                <a:lin ang="0"/>
              </a:gradFill>
            </p:spPr>
          </p:sp>
          <p:sp>
            <p:nvSpPr>
              <p:cNvPr name="TextBox 50" id="50"/>
              <p:cNvSpPr txBox="true"/>
              <p:nvPr/>
            </p:nvSpPr>
            <p:spPr>
              <a:xfrm>
                <a:off x="0" y="-38100"/>
                <a:ext cx="67649" cy="123134"/>
              </a:xfrm>
              <a:prstGeom prst="rect">
                <a:avLst/>
              </a:prstGeom>
            </p:spPr>
            <p:txBody>
              <a:bodyPr anchor="ctr" rtlCol="false" tIns="50800" lIns="50800" bIns="50800" rIns="50800"/>
              <a:lstStyle/>
              <a:p>
                <a:pPr algn="ctr">
                  <a:lnSpc>
                    <a:spcPts val="2660"/>
                  </a:lnSpc>
                </a:pPr>
              </a:p>
            </p:txBody>
          </p:sp>
        </p:grpSp>
        <p:grpSp>
          <p:nvGrpSpPr>
            <p:cNvPr name="Group 51" id="51"/>
            <p:cNvGrpSpPr/>
            <p:nvPr/>
          </p:nvGrpSpPr>
          <p:grpSpPr>
            <a:xfrm rot="0">
              <a:off x="970242" y="344312"/>
              <a:ext cx="46226" cy="529860"/>
              <a:chOff x="0" y="0"/>
              <a:chExt cx="67985" cy="779270"/>
            </a:xfrm>
          </p:grpSpPr>
          <p:sp>
            <p:nvSpPr>
              <p:cNvPr name="Freeform 52" id="52"/>
              <p:cNvSpPr/>
              <p:nvPr/>
            </p:nvSpPr>
            <p:spPr>
              <a:xfrm flipH="false" flipV="false" rot="0">
                <a:off x="0" y="0"/>
                <a:ext cx="67985" cy="779270"/>
              </a:xfrm>
              <a:custGeom>
                <a:avLst/>
                <a:gdLst/>
                <a:ahLst/>
                <a:cxnLst/>
                <a:rect r="r" b="b" t="t" l="l"/>
                <a:pathLst>
                  <a:path h="779270" w="67985">
                    <a:moveTo>
                      <a:pt x="0" y="0"/>
                    </a:moveTo>
                    <a:lnTo>
                      <a:pt x="67985" y="0"/>
                    </a:lnTo>
                    <a:lnTo>
                      <a:pt x="67985" y="779270"/>
                    </a:lnTo>
                    <a:lnTo>
                      <a:pt x="0" y="779270"/>
                    </a:lnTo>
                    <a:close/>
                  </a:path>
                </a:pathLst>
              </a:custGeom>
              <a:gradFill rotWithShape="true">
                <a:gsLst>
                  <a:gs pos="0">
                    <a:srgbClr val="3C67BF">
                      <a:alpha val="100000"/>
                    </a:srgbClr>
                  </a:gs>
                  <a:gs pos="100000">
                    <a:srgbClr val="FFA81B">
                      <a:alpha val="100000"/>
                    </a:srgbClr>
                  </a:gs>
                </a:gsLst>
                <a:lin ang="0"/>
              </a:gradFill>
            </p:spPr>
          </p:sp>
          <p:sp>
            <p:nvSpPr>
              <p:cNvPr name="TextBox 53" id="53"/>
              <p:cNvSpPr txBox="true"/>
              <p:nvPr/>
            </p:nvSpPr>
            <p:spPr>
              <a:xfrm>
                <a:off x="0" y="-38100"/>
                <a:ext cx="67985" cy="817370"/>
              </a:xfrm>
              <a:prstGeom prst="rect">
                <a:avLst/>
              </a:prstGeom>
            </p:spPr>
            <p:txBody>
              <a:bodyPr anchor="ctr" rtlCol="false" tIns="50800" lIns="50800" bIns="50800" rIns="50800"/>
              <a:lstStyle/>
              <a:p>
                <a:pPr algn="ctr">
                  <a:lnSpc>
                    <a:spcPts val="2660"/>
                  </a:lnSpc>
                </a:pPr>
              </a:p>
            </p:txBody>
          </p:sp>
        </p:grpSp>
        <p:grpSp>
          <p:nvGrpSpPr>
            <p:cNvPr name="Group 54" id="54"/>
            <p:cNvGrpSpPr/>
            <p:nvPr/>
          </p:nvGrpSpPr>
          <p:grpSpPr>
            <a:xfrm rot="0">
              <a:off x="1012291" y="344312"/>
              <a:ext cx="31834" cy="529860"/>
              <a:chOff x="0" y="0"/>
              <a:chExt cx="46819" cy="779270"/>
            </a:xfrm>
          </p:grpSpPr>
          <p:sp>
            <p:nvSpPr>
              <p:cNvPr name="Freeform 55" id="55"/>
              <p:cNvSpPr/>
              <p:nvPr/>
            </p:nvSpPr>
            <p:spPr>
              <a:xfrm flipH="false" flipV="false" rot="0">
                <a:off x="0" y="0"/>
                <a:ext cx="46819" cy="779270"/>
              </a:xfrm>
              <a:custGeom>
                <a:avLst/>
                <a:gdLst/>
                <a:ahLst/>
                <a:cxnLst/>
                <a:rect r="r" b="b" t="t" l="l"/>
                <a:pathLst>
                  <a:path h="779270" w="46819">
                    <a:moveTo>
                      <a:pt x="0" y="0"/>
                    </a:moveTo>
                    <a:lnTo>
                      <a:pt x="46819" y="0"/>
                    </a:lnTo>
                    <a:lnTo>
                      <a:pt x="46819" y="779270"/>
                    </a:lnTo>
                    <a:lnTo>
                      <a:pt x="0" y="779270"/>
                    </a:lnTo>
                    <a:close/>
                  </a:path>
                </a:pathLst>
              </a:custGeom>
              <a:gradFill rotWithShape="true">
                <a:gsLst>
                  <a:gs pos="0">
                    <a:srgbClr val="3C67BF">
                      <a:alpha val="100000"/>
                    </a:srgbClr>
                  </a:gs>
                  <a:gs pos="100000">
                    <a:srgbClr val="FFA81B">
                      <a:alpha val="100000"/>
                    </a:srgbClr>
                  </a:gs>
                </a:gsLst>
                <a:lin ang="0"/>
              </a:gradFill>
            </p:spPr>
          </p:sp>
          <p:sp>
            <p:nvSpPr>
              <p:cNvPr name="TextBox 56" id="56"/>
              <p:cNvSpPr txBox="true"/>
              <p:nvPr/>
            </p:nvSpPr>
            <p:spPr>
              <a:xfrm>
                <a:off x="0" y="-38100"/>
                <a:ext cx="46819" cy="817370"/>
              </a:xfrm>
              <a:prstGeom prst="rect">
                <a:avLst/>
              </a:prstGeom>
            </p:spPr>
            <p:txBody>
              <a:bodyPr anchor="ctr" rtlCol="false" tIns="50800" lIns="50800" bIns="50800" rIns="50800"/>
              <a:lstStyle/>
              <a:p>
                <a:pPr algn="ctr">
                  <a:lnSpc>
                    <a:spcPts val="2660"/>
                  </a:lnSpc>
                </a:pPr>
              </a:p>
            </p:txBody>
          </p:sp>
        </p:grpSp>
        <p:grpSp>
          <p:nvGrpSpPr>
            <p:cNvPr name="Group 57" id="57"/>
            <p:cNvGrpSpPr/>
            <p:nvPr/>
          </p:nvGrpSpPr>
          <p:grpSpPr>
            <a:xfrm rot="7717522">
              <a:off x="984185" y="315325"/>
              <a:ext cx="45997" cy="57818"/>
              <a:chOff x="0" y="0"/>
              <a:chExt cx="67649" cy="85034"/>
            </a:xfrm>
          </p:grpSpPr>
          <p:sp>
            <p:nvSpPr>
              <p:cNvPr name="Freeform 58" id="58"/>
              <p:cNvSpPr/>
              <p:nvPr/>
            </p:nvSpPr>
            <p:spPr>
              <a:xfrm flipH="false" flipV="false" rot="0">
                <a:off x="0" y="0"/>
                <a:ext cx="67649" cy="85034"/>
              </a:xfrm>
              <a:custGeom>
                <a:avLst/>
                <a:gdLst/>
                <a:ahLst/>
                <a:cxnLst/>
                <a:rect r="r" b="b" t="t" l="l"/>
                <a:pathLst>
                  <a:path h="85034" w="67649">
                    <a:moveTo>
                      <a:pt x="0" y="0"/>
                    </a:moveTo>
                    <a:lnTo>
                      <a:pt x="67649" y="0"/>
                    </a:lnTo>
                    <a:lnTo>
                      <a:pt x="67649" y="85034"/>
                    </a:lnTo>
                    <a:lnTo>
                      <a:pt x="0" y="85034"/>
                    </a:lnTo>
                    <a:close/>
                  </a:path>
                </a:pathLst>
              </a:custGeom>
              <a:gradFill rotWithShape="true">
                <a:gsLst>
                  <a:gs pos="0">
                    <a:srgbClr val="3C67BF">
                      <a:alpha val="100000"/>
                    </a:srgbClr>
                  </a:gs>
                  <a:gs pos="100000">
                    <a:srgbClr val="FFA81B">
                      <a:alpha val="100000"/>
                    </a:srgbClr>
                  </a:gs>
                </a:gsLst>
                <a:lin ang="0"/>
              </a:gradFill>
            </p:spPr>
          </p:sp>
          <p:sp>
            <p:nvSpPr>
              <p:cNvPr name="TextBox 59" id="59"/>
              <p:cNvSpPr txBox="true"/>
              <p:nvPr/>
            </p:nvSpPr>
            <p:spPr>
              <a:xfrm>
                <a:off x="0" y="-38100"/>
                <a:ext cx="67649" cy="123134"/>
              </a:xfrm>
              <a:prstGeom prst="rect">
                <a:avLst/>
              </a:prstGeom>
            </p:spPr>
            <p:txBody>
              <a:bodyPr anchor="ctr" rtlCol="false" tIns="50800" lIns="50800" bIns="50800" rIns="50800"/>
              <a:lstStyle/>
              <a:p>
                <a:pPr algn="ctr">
                  <a:lnSpc>
                    <a:spcPts val="2660"/>
                  </a:lnSpc>
                </a:pPr>
              </a:p>
            </p:txBody>
          </p:sp>
        </p:grpSp>
        <p:grpSp>
          <p:nvGrpSpPr>
            <p:cNvPr name="Group 60" id="60"/>
            <p:cNvGrpSpPr/>
            <p:nvPr/>
          </p:nvGrpSpPr>
          <p:grpSpPr>
            <a:xfrm rot="0">
              <a:off x="147766" y="158098"/>
              <a:ext cx="46226" cy="529860"/>
              <a:chOff x="0" y="0"/>
              <a:chExt cx="67985" cy="779270"/>
            </a:xfrm>
          </p:grpSpPr>
          <p:sp>
            <p:nvSpPr>
              <p:cNvPr name="Freeform 61" id="61"/>
              <p:cNvSpPr/>
              <p:nvPr/>
            </p:nvSpPr>
            <p:spPr>
              <a:xfrm flipH="false" flipV="false" rot="0">
                <a:off x="0" y="0"/>
                <a:ext cx="67985" cy="779270"/>
              </a:xfrm>
              <a:custGeom>
                <a:avLst/>
                <a:gdLst/>
                <a:ahLst/>
                <a:cxnLst/>
                <a:rect r="r" b="b" t="t" l="l"/>
                <a:pathLst>
                  <a:path h="779270" w="67985">
                    <a:moveTo>
                      <a:pt x="0" y="0"/>
                    </a:moveTo>
                    <a:lnTo>
                      <a:pt x="67985" y="0"/>
                    </a:lnTo>
                    <a:lnTo>
                      <a:pt x="67985" y="779270"/>
                    </a:lnTo>
                    <a:lnTo>
                      <a:pt x="0" y="779270"/>
                    </a:lnTo>
                    <a:close/>
                  </a:path>
                </a:pathLst>
              </a:custGeom>
              <a:gradFill rotWithShape="true">
                <a:gsLst>
                  <a:gs pos="0">
                    <a:srgbClr val="3C67BF">
                      <a:alpha val="100000"/>
                    </a:srgbClr>
                  </a:gs>
                  <a:gs pos="100000">
                    <a:srgbClr val="FFA81B">
                      <a:alpha val="100000"/>
                    </a:srgbClr>
                  </a:gs>
                </a:gsLst>
                <a:lin ang="0"/>
              </a:gradFill>
            </p:spPr>
          </p:sp>
          <p:sp>
            <p:nvSpPr>
              <p:cNvPr name="TextBox 62" id="62"/>
              <p:cNvSpPr txBox="true"/>
              <p:nvPr/>
            </p:nvSpPr>
            <p:spPr>
              <a:xfrm>
                <a:off x="0" y="-38100"/>
                <a:ext cx="67985" cy="817370"/>
              </a:xfrm>
              <a:prstGeom prst="rect">
                <a:avLst/>
              </a:prstGeom>
            </p:spPr>
            <p:txBody>
              <a:bodyPr anchor="ctr" rtlCol="false" tIns="50800" lIns="50800" bIns="50800" rIns="50800"/>
              <a:lstStyle/>
              <a:p>
                <a:pPr algn="ctr">
                  <a:lnSpc>
                    <a:spcPts val="2660"/>
                  </a:lnSpc>
                </a:pPr>
              </a:p>
            </p:txBody>
          </p:sp>
        </p:grpSp>
        <p:grpSp>
          <p:nvGrpSpPr>
            <p:cNvPr name="Group 63" id="63"/>
            <p:cNvGrpSpPr/>
            <p:nvPr/>
          </p:nvGrpSpPr>
          <p:grpSpPr>
            <a:xfrm rot="0">
              <a:off x="189814" y="158098"/>
              <a:ext cx="31834" cy="529860"/>
              <a:chOff x="0" y="0"/>
              <a:chExt cx="46819" cy="779270"/>
            </a:xfrm>
          </p:grpSpPr>
          <p:sp>
            <p:nvSpPr>
              <p:cNvPr name="Freeform 64" id="64"/>
              <p:cNvSpPr/>
              <p:nvPr/>
            </p:nvSpPr>
            <p:spPr>
              <a:xfrm flipH="false" flipV="false" rot="0">
                <a:off x="0" y="0"/>
                <a:ext cx="46819" cy="779270"/>
              </a:xfrm>
              <a:custGeom>
                <a:avLst/>
                <a:gdLst/>
                <a:ahLst/>
                <a:cxnLst/>
                <a:rect r="r" b="b" t="t" l="l"/>
                <a:pathLst>
                  <a:path h="779270" w="46819">
                    <a:moveTo>
                      <a:pt x="0" y="0"/>
                    </a:moveTo>
                    <a:lnTo>
                      <a:pt x="46819" y="0"/>
                    </a:lnTo>
                    <a:lnTo>
                      <a:pt x="46819" y="779270"/>
                    </a:lnTo>
                    <a:lnTo>
                      <a:pt x="0" y="779270"/>
                    </a:lnTo>
                    <a:close/>
                  </a:path>
                </a:pathLst>
              </a:custGeom>
              <a:gradFill rotWithShape="true">
                <a:gsLst>
                  <a:gs pos="0">
                    <a:srgbClr val="3C67BF">
                      <a:alpha val="100000"/>
                    </a:srgbClr>
                  </a:gs>
                  <a:gs pos="100000">
                    <a:srgbClr val="FFA81B">
                      <a:alpha val="100000"/>
                    </a:srgbClr>
                  </a:gs>
                </a:gsLst>
                <a:lin ang="0"/>
              </a:gradFill>
            </p:spPr>
          </p:sp>
          <p:sp>
            <p:nvSpPr>
              <p:cNvPr name="TextBox 65" id="65"/>
              <p:cNvSpPr txBox="true"/>
              <p:nvPr/>
            </p:nvSpPr>
            <p:spPr>
              <a:xfrm>
                <a:off x="0" y="-38100"/>
                <a:ext cx="46819" cy="817370"/>
              </a:xfrm>
              <a:prstGeom prst="rect">
                <a:avLst/>
              </a:prstGeom>
            </p:spPr>
            <p:txBody>
              <a:bodyPr anchor="ctr" rtlCol="false" tIns="50800" lIns="50800" bIns="50800" rIns="50800"/>
              <a:lstStyle/>
              <a:p>
                <a:pPr algn="ctr">
                  <a:lnSpc>
                    <a:spcPts val="2660"/>
                  </a:lnSpc>
                </a:pPr>
              </a:p>
            </p:txBody>
          </p:sp>
        </p:grpSp>
        <p:grpSp>
          <p:nvGrpSpPr>
            <p:cNvPr name="Group 66" id="66"/>
            <p:cNvGrpSpPr/>
            <p:nvPr/>
          </p:nvGrpSpPr>
          <p:grpSpPr>
            <a:xfrm rot="7717522">
              <a:off x="161708" y="129111"/>
              <a:ext cx="45997" cy="57818"/>
              <a:chOff x="0" y="0"/>
              <a:chExt cx="67649" cy="85034"/>
            </a:xfrm>
          </p:grpSpPr>
          <p:sp>
            <p:nvSpPr>
              <p:cNvPr name="Freeform 67" id="67"/>
              <p:cNvSpPr/>
              <p:nvPr/>
            </p:nvSpPr>
            <p:spPr>
              <a:xfrm flipH="false" flipV="false" rot="0">
                <a:off x="0" y="0"/>
                <a:ext cx="67649" cy="85034"/>
              </a:xfrm>
              <a:custGeom>
                <a:avLst/>
                <a:gdLst/>
                <a:ahLst/>
                <a:cxnLst/>
                <a:rect r="r" b="b" t="t" l="l"/>
                <a:pathLst>
                  <a:path h="85034" w="67649">
                    <a:moveTo>
                      <a:pt x="0" y="0"/>
                    </a:moveTo>
                    <a:lnTo>
                      <a:pt x="67649" y="0"/>
                    </a:lnTo>
                    <a:lnTo>
                      <a:pt x="67649" y="85034"/>
                    </a:lnTo>
                    <a:lnTo>
                      <a:pt x="0" y="85034"/>
                    </a:lnTo>
                    <a:close/>
                  </a:path>
                </a:pathLst>
              </a:custGeom>
              <a:gradFill rotWithShape="true">
                <a:gsLst>
                  <a:gs pos="0">
                    <a:srgbClr val="3C67BF">
                      <a:alpha val="100000"/>
                    </a:srgbClr>
                  </a:gs>
                  <a:gs pos="100000">
                    <a:srgbClr val="FFA81B">
                      <a:alpha val="100000"/>
                    </a:srgbClr>
                  </a:gs>
                </a:gsLst>
                <a:lin ang="0"/>
              </a:gradFill>
            </p:spPr>
          </p:sp>
          <p:sp>
            <p:nvSpPr>
              <p:cNvPr name="TextBox 68" id="68"/>
              <p:cNvSpPr txBox="true"/>
              <p:nvPr/>
            </p:nvSpPr>
            <p:spPr>
              <a:xfrm>
                <a:off x="0" y="-38100"/>
                <a:ext cx="67649" cy="123134"/>
              </a:xfrm>
              <a:prstGeom prst="rect">
                <a:avLst/>
              </a:prstGeom>
            </p:spPr>
            <p:txBody>
              <a:bodyPr anchor="ctr" rtlCol="false" tIns="50800" lIns="50800" bIns="50800" rIns="50800"/>
              <a:lstStyle/>
              <a:p>
                <a:pPr algn="ctr">
                  <a:lnSpc>
                    <a:spcPts val="2660"/>
                  </a:lnSpc>
                </a:pPr>
              </a:p>
            </p:txBody>
          </p:sp>
        </p:grpSp>
        <p:grpSp>
          <p:nvGrpSpPr>
            <p:cNvPr name="Group 69" id="69"/>
            <p:cNvGrpSpPr/>
            <p:nvPr/>
          </p:nvGrpSpPr>
          <p:grpSpPr>
            <a:xfrm rot="0">
              <a:off x="221649" y="142409"/>
              <a:ext cx="46226" cy="529860"/>
              <a:chOff x="0" y="0"/>
              <a:chExt cx="67985" cy="779270"/>
            </a:xfrm>
          </p:grpSpPr>
          <p:sp>
            <p:nvSpPr>
              <p:cNvPr name="Freeform 70" id="70"/>
              <p:cNvSpPr/>
              <p:nvPr/>
            </p:nvSpPr>
            <p:spPr>
              <a:xfrm flipH="false" flipV="false" rot="0">
                <a:off x="0" y="0"/>
                <a:ext cx="67985" cy="779270"/>
              </a:xfrm>
              <a:custGeom>
                <a:avLst/>
                <a:gdLst/>
                <a:ahLst/>
                <a:cxnLst/>
                <a:rect r="r" b="b" t="t" l="l"/>
                <a:pathLst>
                  <a:path h="779270" w="67985">
                    <a:moveTo>
                      <a:pt x="0" y="0"/>
                    </a:moveTo>
                    <a:lnTo>
                      <a:pt x="67985" y="0"/>
                    </a:lnTo>
                    <a:lnTo>
                      <a:pt x="67985" y="779270"/>
                    </a:lnTo>
                    <a:lnTo>
                      <a:pt x="0" y="779270"/>
                    </a:lnTo>
                    <a:close/>
                  </a:path>
                </a:pathLst>
              </a:custGeom>
              <a:gradFill rotWithShape="true">
                <a:gsLst>
                  <a:gs pos="0">
                    <a:srgbClr val="3C67BF">
                      <a:alpha val="100000"/>
                    </a:srgbClr>
                  </a:gs>
                  <a:gs pos="100000">
                    <a:srgbClr val="FFA81B">
                      <a:alpha val="100000"/>
                    </a:srgbClr>
                  </a:gs>
                </a:gsLst>
                <a:lin ang="0"/>
              </a:gradFill>
            </p:spPr>
          </p:sp>
          <p:sp>
            <p:nvSpPr>
              <p:cNvPr name="TextBox 71" id="71"/>
              <p:cNvSpPr txBox="true"/>
              <p:nvPr/>
            </p:nvSpPr>
            <p:spPr>
              <a:xfrm>
                <a:off x="0" y="-38100"/>
                <a:ext cx="67985" cy="817370"/>
              </a:xfrm>
              <a:prstGeom prst="rect">
                <a:avLst/>
              </a:prstGeom>
            </p:spPr>
            <p:txBody>
              <a:bodyPr anchor="ctr" rtlCol="false" tIns="50800" lIns="50800" bIns="50800" rIns="50800"/>
              <a:lstStyle/>
              <a:p>
                <a:pPr algn="ctr">
                  <a:lnSpc>
                    <a:spcPts val="2660"/>
                  </a:lnSpc>
                </a:pPr>
              </a:p>
            </p:txBody>
          </p:sp>
        </p:grpSp>
        <p:grpSp>
          <p:nvGrpSpPr>
            <p:cNvPr name="Group 72" id="72"/>
            <p:cNvGrpSpPr/>
            <p:nvPr/>
          </p:nvGrpSpPr>
          <p:grpSpPr>
            <a:xfrm rot="0">
              <a:off x="263697" y="142409"/>
              <a:ext cx="31834" cy="529860"/>
              <a:chOff x="0" y="0"/>
              <a:chExt cx="46819" cy="779270"/>
            </a:xfrm>
          </p:grpSpPr>
          <p:sp>
            <p:nvSpPr>
              <p:cNvPr name="Freeform 73" id="73"/>
              <p:cNvSpPr/>
              <p:nvPr/>
            </p:nvSpPr>
            <p:spPr>
              <a:xfrm flipH="false" flipV="false" rot="0">
                <a:off x="0" y="0"/>
                <a:ext cx="46819" cy="779270"/>
              </a:xfrm>
              <a:custGeom>
                <a:avLst/>
                <a:gdLst/>
                <a:ahLst/>
                <a:cxnLst/>
                <a:rect r="r" b="b" t="t" l="l"/>
                <a:pathLst>
                  <a:path h="779270" w="46819">
                    <a:moveTo>
                      <a:pt x="0" y="0"/>
                    </a:moveTo>
                    <a:lnTo>
                      <a:pt x="46819" y="0"/>
                    </a:lnTo>
                    <a:lnTo>
                      <a:pt x="46819" y="779270"/>
                    </a:lnTo>
                    <a:lnTo>
                      <a:pt x="0" y="779270"/>
                    </a:lnTo>
                    <a:close/>
                  </a:path>
                </a:pathLst>
              </a:custGeom>
              <a:gradFill rotWithShape="true">
                <a:gsLst>
                  <a:gs pos="0">
                    <a:srgbClr val="3C67BF">
                      <a:alpha val="100000"/>
                    </a:srgbClr>
                  </a:gs>
                  <a:gs pos="100000">
                    <a:srgbClr val="FFA81B">
                      <a:alpha val="100000"/>
                    </a:srgbClr>
                  </a:gs>
                </a:gsLst>
                <a:lin ang="0"/>
              </a:gradFill>
            </p:spPr>
          </p:sp>
          <p:sp>
            <p:nvSpPr>
              <p:cNvPr name="TextBox 74" id="74"/>
              <p:cNvSpPr txBox="true"/>
              <p:nvPr/>
            </p:nvSpPr>
            <p:spPr>
              <a:xfrm>
                <a:off x="0" y="-38100"/>
                <a:ext cx="46819" cy="817370"/>
              </a:xfrm>
              <a:prstGeom prst="rect">
                <a:avLst/>
              </a:prstGeom>
            </p:spPr>
            <p:txBody>
              <a:bodyPr anchor="ctr" rtlCol="false" tIns="50800" lIns="50800" bIns="50800" rIns="50800"/>
              <a:lstStyle/>
              <a:p>
                <a:pPr algn="ctr">
                  <a:lnSpc>
                    <a:spcPts val="2660"/>
                  </a:lnSpc>
                </a:pPr>
              </a:p>
            </p:txBody>
          </p:sp>
        </p:grpSp>
        <p:grpSp>
          <p:nvGrpSpPr>
            <p:cNvPr name="Group 75" id="75"/>
            <p:cNvGrpSpPr/>
            <p:nvPr/>
          </p:nvGrpSpPr>
          <p:grpSpPr>
            <a:xfrm rot="7717522">
              <a:off x="235591" y="113422"/>
              <a:ext cx="45997" cy="57818"/>
              <a:chOff x="0" y="0"/>
              <a:chExt cx="67649" cy="85034"/>
            </a:xfrm>
          </p:grpSpPr>
          <p:sp>
            <p:nvSpPr>
              <p:cNvPr name="Freeform 76" id="76"/>
              <p:cNvSpPr/>
              <p:nvPr/>
            </p:nvSpPr>
            <p:spPr>
              <a:xfrm flipH="false" flipV="false" rot="0">
                <a:off x="0" y="0"/>
                <a:ext cx="67649" cy="85034"/>
              </a:xfrm>
              <a:custGeom>
                <a:avLst/>
                <a:gdLst/>
                <a:ahLst/>
                <a:cxnLst/>
                <a:rect r="r" b="b" t="t" l="l"/>
                <a:pathLst>
                  <a:path h="85034" w="67649">
                    <a:moveTo>
                      <a:pt x="0" y="0"/>
                    </a:moveTo>
                    <a:lnTo>
                      <a:pt x="67649" y="0"/>
                    </a:lnTo>
                    <a:lnTo>
                      <a:pt x="67649" y="85034"/>
                    </a:lnTo>
                    <a:lnTo>
                      <a:pt x="0" y="85034"/>
                    </a:lnTo>
                    <a:close/>
                  </a:path>
                </a:pathLst>
              </a:custGeom>
              <a:gradFill rotWithShape="true">
                <a:gsLst>
                  <a:gs pos="0">
                    <a:srgbClr val="3C67BF">
                      <a:alpha val="100000"/>
                    </a:srgbClr>
                  </a:gs>
                  <a:gs pos="100000">
                    <a:srgbClr val="FFA81B">
                      <a:alpha val="100000"/>
                    </a:srgbClr>
                  </a:gs>
                </a:gsLst>
                <a:lin ang="0"/>
              </a:gradFill>
            </p:spPr>
          </p:sp>
          <p:sp>
            <p:nvSpPr>
              <p:cNvPr name="TextBox 77" id="77"/>
              <p:cNvSpPr txBox="true"/>
              <p:nvPr/>
            </p:nvSpPr>
            <p:spPr>
              <a:xfrm>
                <a:off x="0" y="-38100"/>
                <a:ext cx="67649" cy="123134"/>
              </a:xfrm>
              <a:prstGeom prst="rect">
                <a:avLst/>
              </a:prstGeom>
            </p:spPr>
            <p:txBody>
              <a:bodyPr anchor="ctr" rtlCol="false" tIns="50800" lIns="50800" bIns="50800" rIns="50800"/>
              <a:lstStyle/>
              <a:p>
                <a:pPr algn="ctr">
                  <a:lnSpc>
                    <a:spcPts val="2660"/>
                  </a:lnSpc>
                </a:pPr>
              </a:p>
            </p:txBody>
          </p:sp>
        </p:grpSp>
        <p:grpSp>
          <p:nvGrpSpPr>
            <p:cNvPr name="Group 78" id="78"/>
            <p:cNvGrpSpPr/>
            <p:nvPr/>
          </p:nvGrpSpPr>
          <p:grpSpPr>
            <a:xfrm rot="0">
              <a:off x="291773" y="122006"/>
              <a:ext cx="49448" cy="587548"/>
              <a:chOff x="0" y="0"/>
              <a:chExt cx="72724" cy="864112"/>
            </a:xfrm>
          </p:grpSpPr>
          <p:sp>
            <p:nvSpPr>
              <p:cNvPr name="Freeform 79" id="79"/>
              <p:cNvSpPr/>
              <p:nvPr/>
            </p:nvSpPr>
            <p:spPr>
              <a:xfrm flipH="false" flipV="false" rot="0">
                <a:off x="0" y="0"/>
                <a:ext cx="72724" cy="864112"/>
              </a:xfrm>
              <a:custGeom>
                <a:avLst/>
                <a:gdLst/>
                <a:ahLst/>
                <a:cxnLst/>
                <a:rect r="r" b="b" t="t" l="l"/>
                <a:pathLst>
                  <a:path h="864112" w="72724">
                    <a:moveTo>
                      <a:pt x="0" y="0"/>
                    </a:moveTo>
                    <a:lnTo>
                      <a:pt x="72724" y="0"/>
                    </a:lnTo>
                    <a:lnTo>
                      <a:pt x="72724" y="864112"/>
                    </a:lnTo>
                    <a:lnTo>
                      <a:pt x="0" y="864112"/>
                    </a:lnTo>
                    <a:close/>
                  </a:path>
                </a:pathLst>
              </a:custGeom>
              <a:gradFill rotWithShape="true">
                <a:gsLst>
                  <a:gs pos="0">
                    <a:srgbClr val="3C67BF">
                      <a:alpha val="100000"/>
                    </a:srgbClr>
                  </a:gs>
                  <a:gs pos="100000">
                    <a:srgbClr val="FFA81B">
                      <a:alpha val="100000"/>
                    </a:srgbClr>
                  </a:gs>
                </a:gsLst>
                <a:lin ang="0"/>
              </a:gradFill>
            </p:spPr>
          </p:sp>
          <p:sp>
            <p:nvSpPr>
              <p:cNvPr name="TextBox 80" id="80"/>
              <p:cNvSpPr txBox="true"/>
              <p:nvPr/>
            </p:nvSpPr>
            <p:spPr>
              <a:xfrm>
                <a:off x="0" y="-38100"/>
                <a:ext cx="72724" cy="902212"/>
              </a:xfrm>
              <a:prstGeom prst="rect">
                <a:avLst/>
              </a:prstGeom>
            </p:spPr>
            <p:txBody>
              <a:bodyPr anchor="ctr" rtlCol="false" tIns="50800" lIns="50800" bIns="50800" rIns="50800"/>
              <a:lstStyle/>
              <a:p>
                <a:pPr algn="ctr">
                  <a:lnSpc>
                    <a:spcPts val="2660"/>
                  </a:lnSpc>
                </a:pPr>
              </a:p>
            </p:txBody>
          </p:sp>
        </p:grpSp>
        <p:grpSp>
          <p:nvGrpSpPr>
            <p:cNvPr name="Group 81" id="81"/>
            <p:cNvGrpSpPr/>
            <p:nvPr/>
          </p:nvGrpSpPr>
          <p:grpSpPr>
            <a:xfrm rot="0">
              <a:off x="337044" y="113594"/>
              <a:ext cx="34949" cy="595960"/>
              <a:chOff x="0" y="0"/>
              <a:chExt cx="51399" cy="876484"/>
            </a:xfrm>
          </p:grpSpPr>
          <p:sp>
            <p:nvSpPr>
              <p:cNvPr name="Freeform 82" id="82"/>
              <p:cNvSpPr/>
              <p:nvPr/>
            </p:nvSpPr>
            <p:spPr>
              <a:xfrm flipH="false" flipV="false" rot="0">
                <a:off x="0" y="0"/>
                <a:ext cx="51399" cy="876484"/>
              </a:xfrm>
              <a:custGeom>
                <a:avLst/>
                <a:gdLst/>
                <a:ahLst/>
                <a:cxnLst/>
                <a:rect r="r" b="b" t="t" l="l"/>
                <a:pathLst>
                  <a:path h="876484" w="51399">
                    <a:moveTo>
                      <a:pt x="0" y="0"/>
                    </a:moveTo>
                    <a:lnTo>
                      <a:pt x="51399" y="0"/>
                    </a:lnTo>
                    <a:lnTo>
                      <a:pt x="51399" y="876484"/>
                    </a:lnTo>
                    <a:lnTo>
                      <a:pt x="0" y="876484"/>
                    </a:lnTo>
                    <a:close/>
                  </a:path>
                </a:pathLst>
              </a:custGeom>
              <a:gradFill rotWithShape="true">
                <a:gsLst>
                  <a:gs pos="0">
                    <a:srgbClr val="3C67BF">
                      <a:alpha val="100000"/>
                    </a:srgbClr>
                  </a:gs>
                  <a:gs pos="100000">
                    <a:srgbClr val="FFA81B">
                      <a:alpha val="100000"/>
                    </a:srgbClr>
                  </a:gs>
                </a:gsLst>
                <a:lin ang="0"/>
              </a:gradFill>
            </p:spPr>
          </p:sp>
          <p:sp>
            <p:nvSpPr>
              <p:cNvPr name="TextBox 83" id="83"/>
              <p:cNvSpPr txBox="true"/>
              <p:nvPr/>
            </p:nvSpPr>
            <p:spPr>
              <a:xfrm>
                <a:off x="0" y="-38100"/>
                <a:ext cx="51399" cy="914584"/>
              </a:xfrm>
              <a:prstGeom prst="rect">
                <a:avLst/>
              </a:prstGeom>
            </p:spPr>
            <p:txBody>
              <a:bodyPr anchor="ctr" rtlCol="false" tIns="50800" lIns="50800" bIns="50800" rIns="50800"/>
              <a:lstStyle/>
              <a:p>
                <a:pPr algn="ctr">
                  <a:lnSpc>
                    <a:spcPts val="2660"/>
                  </a:lnSpc>
                </a:pPr>
              </a:p>
            </p:txBody>
          </p:sp>
        </p:grpSp>
        <p:grpSp>
          <p:nvGrpSpPr>
            <p:cNvPr name="Group 84" id="84"/>
            <p:cNvGrpSpPr/>
            <p:nvPr/>
          </p:nvGrpSpPr>
          <p:grpSpPr>
            <a:xfrm rot="7717522">
              <a:off x="303548" y="88751"/>
              <a:ext cx="56776" cy="57818"/>
              <a:chOff x="0" y="0"/>
              <a:chExt cx="83501" cy="85034"/>
            </a:xfrm>
          </p:grpSpPr>
          <p:sp>
            <p:nvSpPr>
              <p:cNvPr name="Freeform 85" id="85"/>
              <p:cNvSpPr/>
              <p:nvPr/>
            </p:nvSpPr>
            <p:spPr>
              <a:xfrm flipH="false" flipV="false" rot="0">
                <a:off x="0" y="0"/>
                <a:ext cx="83501" cy="85034"/>
              </a:xfrm>
              <a:custGeom>
                <a:avLst/>
                <a:gdLst/>
                <a:ahLst/>
                <a:cxnLst/>
                <a:rect r="r" b="b" t="t" l="l"/>
                <a:pathLst>
                  <a:path h="85034" w="83501">
                    <a:moveTo>
                      <a:pt x="0" y="0"/>
                    </a:moveTo>
                    <a:lnTo>
                      <a:pt x="83501" y="0"/>
                    </a:lnTo>
                    <a:lnTo>
                      <a:pt x="83501" y="85034"/>
                    </a:lnTo>
                    <a:lnTo>
                      <a:pt x="0" y="85034"/>
                    </a:lnTo>
                    <a:close/>
                  </a:path>
                </a:pathLst>
              </a:custGeom>
              <a:gradFill rotWithShape="true">
                <a:gsLst>
                  <a:gs pos="0">
                    <a:srgbClr val="3C67BF">
                      <a:alpha val="100000"/>
                    </a:srgbClr>
                  </a:gs>
                  <a:gs pos="100000">
                    <a:srgbClr val="FFA81B">
                      <a:alpha val="100000"/>
                    </a:srgbClr>
                  </a:gs>
                </a:gsLst>
                <a:lin ang="0"/>
              </a:gradFill>
            </p:spPr>
          </p:sp>
          <p:sp>
            <p:nvSpPr>
              <p:cNvPr name="TextBox 86" id="86"/>
              <p:cNvSpPr txBox="true"/>
              <p:nvPr/>
            </p:nvSpPr>
            <p:spPr>
              <a:xfrm>
                <a:off x="0" y="-38100"/>
                <a:ext cx="83501" cy="123134"/>
              </a:xfrm>
              <a:prstGeom prst="rect">
                <a:avLst/>
              </a:prstGeom>
            </p:spPr>
            <p:txBody>
              <a:bodyPr anchor="ctr" rtlCol="false" tIns="50800" lIns="50800" bIns="50800" rIns="50800"/>
              <a:lstStyle/>
              <a:p>
                <a:pPr algn="ctr">
                  <a:lnSpc>
                    <a:spcPts val="2660"/>
                  </a:lnSpc>
                </a:pPr>
              </a:p>
            </p:txBody>
          </p:sp>
        </p:grpSp>
        <p:grpSp>
          <p:nvGrpSpPr>
            <p:cNvPr name="Group 87" id="87"/>
            <p:cNvGrpSpPr/>
            <p:nvPr/>
          </p:nvGrpSpPr>
          <p:grpSpPr>
            <a:xfrm rot="0">
              <a:off x="372034" y="234721"/>
              <a:ext cx="52133" cy="627690"/>
              <a:chOff x="0" y="0"/>
              <a:chExt cx="76672" cy="923149"/>
            </a:xfrm>
          </p:grpSpPr>
          <p:sp>
            <p:nvSpPr>
              <p:cNvPr name="Freeform 88" id="88"/>
              <p:cNvSpPr/>
              <p:nvPr/>
            </p:nvSpPr>
            <p:spPr>
              <a:xfrm flipH="false" flipV="false" rot="0">
                <a:off x="0" y="0"/>
                <a:ext cx="76672" cy="923149"/>
              </a:xfrm>
              <a:custGeom>
                <a:avLst/>
                <a:gdLst/>
                <a:ahLst/>
                <a:cxnLst/>
                <a:rect r="r" b="b" t="t" l="l"/>
                <a:pathLst>
                  <a:path h="923149" w="76672">
                    <a:moveTo>
                      <a:pt x="0" y="0"/>
                    </a:moveTo>
                    <a:lnTo>
                      <a:pt x="76672" y="0"/>
                    </a:lnTo>
                    <a:lnTo>
                      <a:pt x="76672" y="923149"/>
                    </a:lnTo>
                    <a:lnTo>
                      <a:pt x="0" y="923149"/>
                    </a:lnTo>
                    <a:close/>
                  </a:path>
                </a:pathLst>
              </a:custGeom>
              <a:gradFill rotWithShape="true">
                <a:gsLst>
                  <a:gs pos="0">
                    <a:srgbClr val="3C67BF">
                      <a:alpha val="100000"/>
                    </a:srgbClr>
                  </a:gs>
                  <a:gs pos="100000">
                    <a:srgbClr val="FFA81B">
                      <a:alpha val="100000"/>
                    </a:srgbClr>
                  </a:gs>
                </a:gsLst>
                <a:lin ang="0"/>
              </a:gradFill>
            </p:spPr>
          </p:sp>
          <p:sp>
            <p:nvSpPr>
              <p:cNvPr name="TextBox 89" id="89"/>
              <p:cNvSpPr txBox="true"/>
              <p:nvPr/>
            </p:nvSpPr>
            <p:spPr>
              <a:xfrm>
                <a:off x="0" y="-38100"/>
                <a:ext cx="76672" cy="961249"/>
              </a:xfrm>
              <a:prstGeom prst="rect">
                <a:avLst/>
              </a:prstGeom>
            </p:spPr>
            <p:txBody>
              <a:bodyPr anchor="ctr" rtlCol="false" tIns="50800" lIns="50800" bIns="50800" rIns="50800"/>
              <a:lstStyle/>
              <a:p>
                <a:pPr algn="ctr">
                  <a:lnSpc>
                    <a:spcPts val="2660"/>
                  </a:lnSpc>
                </a:pPr>
              </a:p>
            </p:txBody>
          </p:sp>
        </p:grpSp>
        <p:grpSp>
          <p:nvGrpSpPr>
            <p:cNvPr name="Group 90" id="90"/>
            <p:cNvGrpSpPr/>
            <p:nvPr/>
          </p:nvGrpSpPr>
          <p:grpSpPr>
            <a:xfrm rot="0">
              <a:off x="419989" y="220226"/>
              <a:ext cx="37532" cy="642185"/>
              <a:chOff x="0" y="0"/>
              <a:chExt cx="55199" cy="944467"/>
            </a:xfrm>
          </p:grpSpPr>
          <p:sp>
            <p:nvSpPr>
              <p:cNvPr name="Freeform 91" id="91"/>
              <p:cNvSpPr/>
              <p:nvPr/>
            </p:nvSpPr>
            <p:spPr>
              <a:xfrm flipH="false" flipV="false" rot="0">
                <a:off x="0" y="0"/>
                <a:ext cx="55199" cy="944467"/>
              </a:xfrm>
              <a:custGeom>
                <a:avLst/>
                <a:gdLst/>
                <a:ahLst/>
                <a:cxnLst/>
                <a:rect r="r" b="b" t="t" l="l"/>
                <a:pathLst>
                  <a:path h="944467" w="55199">
                    <a:moveTo>
                      <a:pt x="0" y="0"/>
                    </a:moveTo>
                    <a:lnTo>
                      <a:pt x="55199" y="0"/>
                    </a:lnTo>
                    <a:lnTo>
                      <a:pt x="55199" y="944467"/>
                    </a:lnTo>
                    <a:lnTo>
                      <a:pt x="0" y="944467"/>
                    </a:lnTo>
                    <a:close/>
                  </a:path>
                </a:pathLst>
              </a:custGeom>
              <a:gradFill rotWithShape="true">
                <a:gsLst>
                  <a:gs pos="0">
                    <a:srgbClr val="3C67BF">
                      <a:alpha val="100000"/>
                    </a:srgbClr>
                  </a:gs>
                  <a:gs pos="100000">
                    <a:srgbClr val="FFA81B">
                      <a:alpha val="100000"/>
                    </a:srgbClr>
                  </a:gs>
                </a:gsLst>
                <a:lin ang="0"/>
              </a:gradFill>
            </p:spPr>
          </p:sp>
          <p:sp>
            <p:nvSpPr>
              <p:cNvPr name="TextBox 92" id="92"/>
              <p:cNvSpPr txBox="true"/>
              <p:nvPr/>
            </p:nvSpPr>
            <p:spPr>
              <a:xfrm>
                <a:off x="0" y="-38100"/>
                <a:ext cx="55199" cy="982567"/>
              </a:xfrm>
              <a:prstGeom prst="rect">
                <a:avLst/>
              </a:prstGeom>
            </p:spPr>
            <p:txBody>
              <a:bodyPr anchor="ctr" rtlCol="false" tIns="50800" lIns="50800" bIns="50800" rIns="50800"/>
              <a:lstStyle/>
              <a:p>
                <a:pPr algn="ctr">
                  <a:lnSpc>
                    <a:spcPts val="2660"/>
                  </a:lnSpc>
                </a:pPr>
              </a:p>
            </p:txBody>
          </p:sp>
        </p:grpSp>
        <p:grpSp>
          <p:nvGrpSpPr>
            <p:cNvPr name="Group 93" id="93"/>
            <p:cNvGrpSpPr/>
            <p:nvPr/>
          </p:nvGrpSpPr>
          <p:grpSpPr>
            <a:xfrm rot="7717522">
              <a:off x="382755" y="198631"/>
              <a:ext cx="64253" cy="57818"/>
              <a:chOff x="0" y="0"/>
              <a:chExt cx="94497" cy="85034"/>
            </a:xfrm>
          </p:grpSpPr>
          <p:sp>
            <p:nvSpPr>
              <p:cNvPr name="Freeform 94" id="94"/>
              <p:cNvSpPr/>
              <p:nvPr/>
            </p:nvSpPr>
            <p:spPr>
              <a:xfrm flipH="false" flipV="false" rot="0">
                <a:off x="0" y="0"/>
                <a:ext cx="94497" cy="85034"/>
              </a:xfrm>
              <a:custGeom>
                <a:avLst/>
                <a:gdLst/>
                <a:ahLst/>
                <a:cxnLst/>
                <a:rect r="r" b="b" t="t" l="l"/>
                <a:pathLst>
                  <a:path h="85034" w="94497">
                    <a:moveTo>
                      <a:pt x="0" y="0"/>
                    </a:moveTo>
                    <a:lnTo>
                      <a:pt x="94497" y="0"/>
                    </a:lnTo>
                    <a:lnTo>
                      <a:pt x="94497" y="85034"/>
                    </a:lnTo>
                    <a:lnTo>
                      <a:pt x="0" y="85034"/>
                    </a:lnTo>
                    <a:close/>
                  </a:path>
                </a:pathLst>
              </a:custGeom>
              <a:gradFill rotWithShape="true">
                <a:gsLst>
                  <a:gs pos="0">
                    <a:srgbClr val="3C67BF">
                      <a:alpha val="100000"/>
                    </a:srgbClr>
                  </a:gs>
                  <a:gs pos="100000">
                    <a:srgbClr val="FFA81B">
                      <a:alpha val="100000"/>
                    </a:srgbClr>
                  </a:gs>
                </a:gsLst>
                <a:lin ang="0"/>
              </a:gradFill>
            </p:spPr>
          </p:sp>
          <p:sp>
            <p:nvSpPr>
              <p:cNvPr name="TextBox 95" id="95"/>
              <p:cNvSpPr txBox="true"/>
              <p:nvPr/>
            </p:nvSpPr>
            <p:spPr>
              <a:xfrm>
                <a:off x="0" y="-38100"/>
                <a:ext cx="94497" cy="123134"/>
              </a:xfrm>
              <a:prstGeom prst="rect">
                <a:avLst/>
              </a:prstGeom>
            </p:spPr>
            <p:txBody>
              <a:bodyPr anchor="ctr" rtlCol="false" tIns="50800" lIns="50800" bIns="50800" rIns="50800"/>
              <a:lstStyle/>
              <a:p>
                <a:pPr algn="ctr">
                  <a:lnSpc>
                    <a:spcPts val="2660"/>
                  </a:lnSpc>
                </a:pPr>
              </a:p>
            </p:txBody>
          </p:sp>
        </p:grpSp>
        <p:grpSp>
          <p:nvGrpSpPr>
            <p:cNvPr name="Group 96" id="96"/>
            <p:cNvGrpSpPr/>
            <p:nvPr/>
          </p:nvGrpSpPr>
          <p:grpSpPr>
            <a:xfrm rot="0">
              <a:off x="457521" y="160333"/>
              <a:ext cx="52133" cy="627690"/>
              <a:chOff x="0" y="0"/>
              <a:chExt cx="76672" cy="923149"/>
            </a:xfrm>
          </p:grpSpPr>
          <p:sp>
            <p:nvSpPr>
              <p:cNvPr name="Freeform 97" id="97"/>
              <p:cNvSpPr/>
              <p:nvPr/>
            </p:nvSpPr>
            <p:spPr>
              <a:xfrm flipH="false" flipV="false" rot="0">
                <a:off x="0" y="0"/>
                <a:ext cx="76672" cy="923149"/>
              </a:xfrm>
              <a:custGeom>
                <a:avLst/>
                <a:gdLst/>
                <a:ahLst/>
                <a:cxnLst/>
                <a:rect r="r" b="b" t="t" l="l"/>
                <a:pathLst>
                  <a:path h="923149" w="76672">
                    <a:moveTo>
                      <a:pt x="0" y="0"/>
                    </a:moveTo>
                    <a:lnTo>
                      <a:pt x="76672" y="0"/>
                    </a:lnTo>
                    <a:lnTo>
                      <a:pt x="76672" y="923149"/>
                    </a:lnTo>
                    <a:lnTo>
                      <a:pt x="0" y="923149"/>
                    </a:lnTo>
                    <a:close/>
                  </a:path>
                </a:pathLst>
              </a:custGeom>
              <a:gradFill rotWithShape="true">
                <a:gsLst>
                  <a:gs pos="0">
                    <a:srgbClr val="3C67BF">
                      <a:alpha val="100000"/>
                    </a:srgbClr>
                  </a:gs>
                  <a:gs pos="100000">
                    <a:srgbClr val="FFA81B">
                      <a:alpha val="100000"/>
                    </a:srgbClr>
                  </a:gs>
                </a:gsLst>
                <a:lin ang="0"/>
              </a:gradFill>
            </p:spPr>
          </p:sp>
          <p:sp>
            <p:nvSpPr>
              <p:cNvPr name="TextBox 98" id="98"/>
              <p:cNvSpPr txBox="true"/>
              <p:nvPr/>
            </p:nvSpPr>
            <p:spPr>
              <a:xfrm>
                <a:off x="0" y="-38100"/>
                <a:ext cx="76672" cy="961249"/>
              </a:xfrm>
              <a:prstGeom prst="rect">
                <a:avLst/>
              </a:prstGeom>
            </p:spPr>
            <p:txBody>
              <a:bodyPr anchor="ctr" rtlCol="false" tIns="50800" lIns="50800" bIns="50800" rIns="50800"/>
              <a:lstStyle/>
              <a:p>
                <a:pPr algn="ctr">
                  <a:lnSpc>
                    <a:spcPts val="2660"/>
                  </a:lnSpc>
                </a:pPr>
              </a:p>
            </p:txBody>
          </p:sp>
        </p:grpSp>
        <p:grpSp>
          <p:nvGrpSpPr>
            <p:cNvPr name="Group 99" id="99"/>
            <p:cNvGrpSpPr/>
            <p:nvPr/>
          </p:nvGrpSpPr>
          <p:grpSpPr>
            <a:xfrm rot="0">
              <a:off x="505476" y="145838"/>
              <a:ext cx="37532" cy="642185"/>
              <a:chOff x="0" y="0"/>
              <a:chExt cx="55199" cy="944467"/>
            </a:xfrm>
          </p:grpSpPr>
          <p:sp>
            <p:nvSpPr>
              <p:cNvPr name="Freeform 100" id="100"/>
              <p:cNvSpPr/>
              <p:nvPr/>
            </p:nvSpPr>
            <p:spPr>
              <a:xfrm flipH="false" flipV="false" rot="0">
                <a:off x="0" y="0"/>
                <a:ext cx="55199" cy="944467"/>
              </a:xfrm>
              <a:custGeom>
                <a:avLst/>
                <a:gdLst/>
                <a:ahLst/>
                <a:cxnLst/>
                <a:rect r="r" b="b" t="t" l="l"/>
                <a:pathLst>
                  <a:path h="944467" w="55199">
                    <a:moveTo>
                      <a:pt x="0" y="0"/>
                    </a:moveTo>
                    <a:lnTo>
                      <a:pt x="55199" y="0"/>
                    </a:lnTo>
                    <a:lnTo>
                      <a:pt x="55199" y="944467"/>
                    </a:lnTo>
                    <a:lnTo>
                      <a:pt x="0" y="944467"/>
                    </a:lnTo>
                    <a:close/>
                  </a:path>
                </a:pathLst>
              </a:custGeom>
              <a:gradFill rotWithShape="true">
                <a:gsLst>
                  <a:gs pos="0">
                    <a:srgbClr val="3C67BF">
                      <a:alpha val="100000"/>
                    </a:srgbClr>
                  </a:gs>
                  <a:gs pos="100000">
                    <a:srgbClr val="FFA81B">
                      <a:alpha val="100000"/>
                    </a:srgbClr>
                  </a:gs>
                </a:gsLst>
                <a:lin ang="0"/>
              </a:gradFill>
            </p:spPr>
          </p:sp>
          <p:sp>
            <p:nvSpPr>
              <p:cNvPr name="TextBox 101" id="101"/>
              <p:cNvSpPr txBox="true"/>
              <p:nvPr/>
            </p:nvSpPr>
            <p:spPr>
              <a:xfrm>
                <a:off x="0" y="-38100"/>
                <a:ext cx="55199" cy="982567"/>
              </a:xfrm>
              <a:prstGeom prst="rect">
                <a:avLst/>
              </a:prstGeom>
            </p:spPr>
            <p:txBody>
              <a:bodyPr anchor="ctr" rtlCol="false" tIns="50800" lIns="50800" bIns="50800" rIns="50800"/>
              <a:lstStyle/>
              <a:p>
                <a:pPr algn="ctr">
                  <a:lnSpc>
                    <a:spcPts val="2660"/>
                  </a:lnSpc>
                </a:pPr>
              </a:p>
            </p:txBody>
          </p:sp>
        </p:grpSp>
        <p:grpSp>
          <p:nvGrpSpPr>
            <p:cNvPr name="Group 102" id="102"/>
            <p:cNvGrpSpPr/>
            <p:nvPr/>
          </p:nvGrpSpPr>
          <p:grpSpPr>
            <a:xfrm rot="7717522">
              <a:off x="468242" y="124243"/>
              <a:ext cx="64253" cy="57818"/>
              <a:chOff x="0" y="0"/>
              <a:chExt cx="94497" cy="85034"/>
            </a:xfrm>
          </p:grpSpPr>
          <p:sp>
            <p:nvSpPr>
              <p:cNvPr name="Freeform 103" id="103"/>
              <p:cNvSpPr/>
              <p:nvPr/>
            </p:nvSpPr>
            <p:spPr>
              <a:xfrm flipH="false" flipV="false" rot="0">
                <a:off x="0" y="0"/>
                <a:ext cx="94497" cy="85034"/>
              </a:xfrm>
              <a:custGeom>
                <a:avLst/>
                <a:gdLst/>
                <a:ahLst/>
                <a:cxnLst/>
                <a:rect r="r" b="b" t="t" l="l"/>
                <a:pathLst>
                  <a:path h="85034" w="94497">
                    <a:moveTo>
                      <a:pt x="0" y="0"/>
                    </a:moveTo>
                    <a:lnTo>
                      <a:pt x="94497" y="0"/>
                    </a:lnTo>
                    <a:lnTo>
                      <a:pt x="94497" y="85034"/>
                    </a:lnTo>
                    <a:lnTo>
                      <a:pt x="0" y="85034"/>
                    </a:lnTo>
                    <a:close/>
                  </a:path>
                </a:pathLst>
              </a:custGeom>
              <a:gradFill rotWithShape="true">
                <a:gsLst>
                  <a:gs pos="0">
                    <a:srgbClr val="3C67BF">
                      <a:alpha val="100000"/>
                    </a:srgbClr>
                  </a:gs>
                  <a:gs pos="100000">
                    <a:srgbClr val="FFA81B">
                      <a:alpha val="100000"/>
                    </a:srgbClr>
                  </a:gs>
                </a:gsLst>
                <a:lin ang="0"/>
              </a:gradFill>
            </p:spPr>
          </p:sp>
          <p:sp>
            <p:nvSpPr>
              <p:cNvPr name="TextBox 104" id="104"/>
              <p:cNvSpPr txBox="true"/>
              <p:nvPr/>
            </p:nvSpPr>
            <p:spPr>
              <a:xfrm>
                <a:off x="0" y="-38100"/>
                <a:ext cx="94497" cy="123134"/>
              </a:xfrm>
              <a:prstGeom prst="rect">
                <a:avLst/>
              </a:prstGeom>
            </p:spPr>
            <p:txBody>
              <a:bodyPr anchor="ctr" rtlCol="false" tIns="50800" lIns="50800" bIns="50800" rIns="50800"/>
              <a:lstStyle/>
              <a:p>
                <a:pPr algn="ctr">
                  <a:lnSpc>
                    <a:spcPts val="2660"/>
                  </a:lnSpc>
                </a:pPr>
              </a:p>
            </p:txBody>
          </p:sp>
        </p:grpSp>
        <p:grpSp>
          <p:nvGrpSpPr>
            <p:cNvPr name="Group 105" id="105"/>
            <p:cNvGrpSpPr/>
            <p:nvPr/>
          </p:nvGrpSpPr>
          <p:grpSpPr>
            <a:xfrm rot="0">
              <a:off x="543008" y="192206"/>
              <a:ext cx="52133" cy="627690"/>
              <a:chOff x="0" y="0"/>
              <a:chExt cx="76672" cy="923149"/>
            </a:xfrm>
          </p:grpSpPr>
          <p:sp>
            <p:nvSpPr>
              <p:cNvPr name="Freeform 106" id="106"/>
              <p:cNvSpPr/>
              <p:nvPr/>
            </p:nvSpPr>
            <p:spPr>
              <a:xfrm flipH="false" flipV="false" rot="0">
                <a:off x="0" y="0"/>
                <a:ext cx="76672" cy="923149"/>
              </a:xfrm>
              <a:custGeom>
                <a:avLst/>
                <a:gdLst/>
                <a:ahLst/>
                <a:cxnLst/>
                <a:rect r="r" b="b" t="t" l="l"/>
                <a:pathLst>
                  <a:path h="923149" w="76672">
                    <a:moveTo>
                      <a:pt x="0" y="0"/>
                    </a:moveTo>
                    <a:lnTo>
                      <a:pt x="76672" y="0"/>
                    </a:lnTo>
                    <a:lnTo>
                      <a:pt x="76672" y="923149"/>
                    </a:lnTo>
                    <a:lnTo>
                      <a:pt x="0" y="923149"/>
                    </a:lnTo>
                    <a:close/>
                  </a:path>
                </a:pathLst>
              </a:custGeom>
              <a:gradFill rotWithShape="true">
                <a:gsLst>
                  <a:gs pos="0">
                    <a:srgbClr val="3C67BF">
                      <a:alpha val="100000"/>
                    </a:srgbClr>
                  </a:gs>
                  <a:gs pos="100000">
                    <a:srgbClr val="FFA81B">
                      <a:alpha val="100000"/>
                    </a:srgbClr>
                  </a:gs>
                </a:gsLst>
                <a:lin ang="0"/>
              </a:gradFill>
            </p:spPr>
          </p:sp>
          <p:sp>
            <p:nvSpPr>
              <p:cNvPr name="TextBox 107" id="107"/>
              <p:cNvSpPr txBox="true"/>
              <p:nvPr/>
            </p:nvSpPr>
            <p:spPr>
              <a:xfrm>
                <a:off x="0" y="-38100"/>
                <a:ext cx="76672" cy="961249"/>
              </a:xfrm>
              <a:prstGeom prst="rect">
                <a:avLst/>
              </a:prstGeom>
            </p:spPr>
            <p:txBody>
              <a:bodyPr anchor="ctr" rtlCol="false" tIns="50800" lIns="50800" bIns="50800" rIns="50800"/>
              <a:lstStyle/>
              <a:p>
                <a:pPr algn="ctr">
                  <a:lnSpc>
                    <a:spcPts val="2660"/>
                  </a:lnSpc>
                </a:pPr>
              </a:p>
            </p:txBody>
          </p:sp>
        </p:grpSp>
        <p:grpSp>
          <p:nvGrpSpPr>
            <p:cNvPr name="Group 108" id="108"/>
            <p:cNvGrpSpPr/>
            <p:nvPr/>
          </p:nvGrpSpPr>
          <p:grpSpPr>
            <a:xfrm rot="0">
              <a:off x="590962" y="177711"/>
              <a:ext cx="37532" cy="642185"/>
              <a:chOff x="0" y="0"/>
              <a:chExt cx="55199" cy="944467"/>
            </a:xfrm>
          </p:grpSpPr>
          <p:sp>
            <p:nvSpPr>
              <p:cNvPr name="Freeform 109" id="109"/>
              <p:cNvSpPr/>
              <p:nvPr/>
            </p:nvSpPr>
            <p:spPr>
              <a:xfrm flipH="false" flipV="false" rot="0">
                <a:off x="0" y="0"/>
                <a:ext cx="55199" cy="944467"/>
              </a:xfrm>
              <a:custGeom>
                <a:avLst/>
                <a:gdLst/>
                <a:ahLst/>
                <a:cxnLst/>
                <a:rect r="r" b="b" t="t" l="l"/>
                <a:pathLst>
                  <a:path h="944467" w="55199">
                    <a:moveTo>
                      <a:pt x="0" y="0"/>
                    </a:moveTo>
                    <a:lnTo>
                      <a:pt x="55199" y="0"/>
                    </a:lnTo>
                    <a:lnTo>
                      <a:pt x="55199" y="944467"/>
                    </a:lnTo>
                    <a:lnTo>
                      <a:pt x="0" y="944467"/>
                    </a:lnTo>
                    <a:close/>
                  </a:path>
                </a:pathLst>
              </a:custGeom>
              <a:gradFill rotWithShape="true">
                <a:gsLst>
                  <a:gs pos="0">
                    <a:srgbClr val="3C67BF">
                      <a:alpha val="100000"/>
                    </a:srgbClr>
                  </a:gs>
                  <a:gs pos="100000">
                    <a:srgbClr val="FFA81B">
                      <a:alpha val="100000"/>
                    </a:srgbClr>
                  </a:gs>
                </a:gsLst>
                <a:lin ang="0"/>
              </a:gradFill>
            </p:spPr>
          </p:sp>
          <p:sp>
            <p:nvSpPr>
              <p:cNvPr name="TextBox 110" id="110"/>
              <p:cNvSpPr txBox="true"/>
              <p:nvPr/>
            </p:nvSpPr>
            <p:spPr>
              <a:xfrm>
                <a:off x="0" y="-38100"/>
                <a:ext cx="55199" cy="982567"/>
              </a:xfrm>
              <a:prstGeom prst="rect">
                <a:avLst/>
              </a:prstGeom>
            </p:spPr>
            <p:txBody>
              <a:bodyPr anchor="ctr" rtlCol="false" tIns="50800" lIns="50800" bIns="50800" rIns="50800"/>
              <a:lstStyle/>
              <a:p>
                <a:pPr algn="ctr">
                  <a:lnSpc>
                    <a:spcPts val="2660"/>
                  </a:lnSpc>
                </a:pPr>
              </a:p>
            </p:txBody>
          </p:sp>
        </p:grpSp>
        <p:grpSp>
          <p:nvGrpSpPr>
            <p:cNvPr name="Group 111" id="111"/>
            <p:cNvGrpSpPr/>
            <p:nvPr/>
          </p:nvGrpSpPr>
          <p:grpSpPr>
            <a:xfrm rot="7717522">
              <a:off x="553729" y="156116"/>
              <a:ext cx="64253" cy="57818"/>
              <a:chOff x="0" y="0"/>
              <a:chExt cx="94497" cy="85034"/>
            </a:xfrm>
          </p:grpSpPr>
          <p:sp>
            <p:nvSpPr>
              <p:cNvPr name="Freeform 112" id="112"/>
              <p:cNvSpPr/>
              <p:nvPr/>
            </p:nvSpPr>
            <p:spPr>
              <a:xfrm flipH="false" flipV="false" rot="0">
                <a:off x="0" y="0"/>
                <a:ext cx="94497" cy="85034"/>
              </a:xfrm>
              <a:custGeom>
                <a:avLst/>
                <a:gdLst/>
                <a:ahLst/>
                <a:cxnLst/>
                <a:rect r="r" b="b" t="t" l="l"/>
                <a:pathLst>
                  <a:path h="85034" w="94497">
                    <a:moveTo>
                      <a:pt x="0" y="0"/>
                    </a:moveTo>
                    <a:lnTo>
                      <a:pt x="94497" y="0"/>
                    </a:lnTo>
                    <a:lnTo>
                      <a:pt x="94497" y="85034"/>
                    </a:lnTo>
                    <a:lnTo>
                      <a:pt x="0" y="85034"/>
                    </a:lnTo>
                    <a:close/>
                  </a:path>
                </a:pathLst>
              </a:custGeom>
              <a:gradFill rotWithShape="true">
                <a:gsLst>
                  <a:gs pos="0">
                    <a:srgbClr val="3C67BF">
                      <a:alpha val="100000"/>
                    </a:srgbClr>
                  </a:gs>
                  <a:gs pos="100000">
                    <a:srgbClr val="FFA81B">
                      <a:alpha val="100000"/>
                    </a:srgbClr>
                  </a:gs>
                </a:gsLst>
                <a:lin ang="0"/>
              </a:gradFill>
            </p:spPr>
          </p:sp>
          <p:sp>
            <p:nvSpPr>
              <p:cNvPr name="TextBox 113" id="113"/>
              <p:cNvSpPr txBox="true"/>
              <p:nvPr/>
            </p:nvSpPr>
            <p:spPr>
              <a:xfrm>
                <a:off x="0" y="-38100"/>
                <a:ext cx="94497" cy="123134"/>
              </a:xfrm>
              <a:prstGeom prst="rect">
                <a:avLst/>
              </a:prstGeom>
            </p:spPr>
            <p:txBody>
              <a:bodyPr anchor="ctr" rtlCol="false" tIns="50800" lIns="50800" bIns="50800" rIns="50800"/>
              <a:lstStyle/>
              <a:p>
                <a:pPr algn="ctr">
                  <a:lnSpc>
                    <a:spcPts val="2660"/>
                  </a:lnSpc>
                </a:pPr>
              </a:p>
            </p:txBody>
          </p:sp>
        </p:grpSp>
        <p:grpSp>
          <p:nvGrpSpPr>
            <p:cNvPr name="Group 114" id="114"/>
            <p:cNvGrpSpPr/>
            <p:nvPr/>
          </p:nvGrpSpPr>
          <p:grpSpPr>
            <a:xfrm rot="0">
              <a:off x="628494" y="270552"/>
              <a:ext cx="52133" cy="627690"/>
              <a:chOff x="0" y="0"/>
              <a:chExt cx="76672" cy="923149"/>
            </a:xfrm>
          </p:grpSpPr>
          <p:sp>
            <p:nvSpPr>
              <p:cNvPr name="Freeform 115" id="115"/>
              <p:cNvSpPr/>
              <p:nvPr/>
            </p:nvSpPr>
            <p:spPr>
              <a:xfrm flipH="false" flipV="false" rot="0">
                <a:off x="0" y="0"/>
                <a:ext cx="76672" cy="923149"/>
              </a:xfrm>
              <a:custGeom>
                <a:avLst/>
                <a:gdLst/>
                <a:ahLst/>
                <a:cxnLst/>
                <a:rect r="r" b="b" t="t" l="l"/>
                <a:pathLst>
                  <a:path h="923149" w="76672">
                    <a:moveTo>
                      <a:pt x="0" y="0"/>
                    </a:moveTo>
                    <a:lnTo>
                      <a:pt x="76672" y="0"/>
                    </a:lnTo>
                    <a:lnTo>
                      <a:pt x="76672" y="923149"/>
                    </a:lnTo>
                    <a:lnTo>
                      <a:pt x="0" y="923149"/>
                    </a:lnTo>
                    <a:close/>
                  </a:path>
                </a:pathLst>
              </a:custGeom>
              <a:gradFill rotWithShape="true">
                <a:gsLst>
                  <a:gs pos="0">
                    <a:srgbClr val="3C67BF">
                      <a:alpha val="100000"/>
                    </a:srgbClr>
                  </a:gs>
                  <a:gs pos="100000">
                    <a:srgbClr val="FFA81B">
                      <a:alpha val="100000"/>
                    </a:srgbClr>
                  </a:gs>
                </a:gsLst>
                <a:lin ang="0"/>
              </a:gradFill>
            </p:spPr>
          </p:sp>
          <p:sp>
            <p:nvSpPr>
              <p:cNvPr name="TextBox 116" id="116"/>
              <p:cNvSpPr txBox="true"/>
              <p:nvPr/>
            </p:nvSpPr>
            <p:spPr>
              <a:xfrm>
                <a:off x="0" y="-38100"/>
                <a:ext cx="76672" cy="961249"/>
              </a:xfrm>
              <a:prstGeom prst="rect">
                <a:avLst/>
              </a:prstGeom>
            </p:spPr>
            <p:txBody>
              <a:bodyPr anchor="ctr" rtlCol="false" tIns="50800" lIns="50800" bIns="50800" rIns="50800"/>
              <a:lstStyle/>
              <a:p>
                <a:pPr algn="ctr">
                  <a:lnSpc>
                    <a:spcPts val="2660"/>
                  </a:lnSpc>
                </a:pPr>
              </a:p>
            </p:txBody>
          </p:sp>
        </p:grpSp>
        <p:grpSp>
          <p:nvGrpSpPr>
            <p:cNvPr name="Group 117" id="117"/>
            <p:cNvGrpSpPr/>
            <p:nvPr/>
          </p:nvGrpSpPr>
          <p:grpSpPr>
            <a:xfrm rot="0">
              <a:off x="676449" y="256057"/>
              <a:ext cx="37532" cy="642185"/>
              <a:chOff x="0" y="0"/>
              <a:chExt cx="55199" cy="944467"/>
            </a:xfrm>
          </p:grpSpPr>
          <p:sp>
            <p:nvSpPr>
              <p:cNvPr name="Freeform 118" id="118"/>
              <p:cNvSpPr/>
              <p:nvPr/>
            </p:nvSpPr>
            <p:spPr>
              <a:xfrm flipH="false" flipV="false" rot="0">
                <a:off x="0" y="0"/>
                <a:ext cx="55199" cy="944467"/>
              </a:xfrm>
              <a:custGeom>
                <a:avLst/>
                <a:gdLst/>
                <a:ahLst/>
                <a:cxnLst/>
                <a:rect r="r" b="b" t="t" l="l"/>
                <a:pathLst>
                  <a:path h="944467" w="55199">
                    <a:moveTo>
                      <a:pt x="0" y="0"/>
                    </a:moveTo>
                    <a:lnTo>
                      <a:pt x="55199" y="0"/>
                    </a:lnTo>
                    <a:lnTo>
                      <a:pt x="55199" y="944467"/>
                    </a:lnTo>
                    <a:lnTo>
                      <a:pt x="0" y="944467"/>
                    </a:lnTo>
                    <a:close/>
                  </a:path>
                </a:pathLst>
              </a:custGeom>
              <a:gradFill rotWithShape="true">
                <a:gsLst>
                  <a:gs pos="0">
                    <a:srgbClr val="3C67BF">
                      <a:alpha val="100000"/>
                    </a:srgbClr>
                  </a:gs>
                  <a:gs pos="100000">
                    <a:srgbClr val="FFA81B">
                      <a:alpha val="100000"/>
                    </a:srgbClr>
                  </a:gs>
                </a:gsLst>
                <a:lin ang="0"/>
              </a:gradFill>
            </p:spPr>
          </p:sp>
          <p:sp>
            <p:nvSpPr>
              <p:cNvPr name="TextBox 119" id="119"/>
              <p:cNvSpPr txBox="true"/>
              <p:nvPr/>
            </p:nvSpPr>
            <p:spPr>
              <a:xfrm>
                <a:off x="0" y="-38100"/>
                <a:ext cx="55199" cy="982567"/>
              </a:xfrm>
              <a:prstGeom prst="rect">
                <a:avLst/>
              </a:prstGeom>
            </p:spPr>
            <p:txBody>
              <a:bodyPr anchor="ctr" rtlCol="false" tIns="50800" lIns="50800" bIns="50800" rIns="50800"/>
              <a:lstStyle/>
              <a:p>
                <a:pPr algn="ctr">
                  <a:lnSpc>
                    <a:spcPts val="2660"/>
                  </a:lnSpc>
                </a:pPr>
              </a:p>
            </p:txBody>
          </p:sp>
        </p:grpSp>
        <p:grpSp>
          <p:nvGrpSpPr>
            <p:cNvPr name="Group 120" id="120"/>
            <p:cNvGrpSpPr/>
            <p:nvPr/>
          </p:nvGrpSpPr>
          <p:grpSpPr>
            <a:xfrm rot="7717522">
              <a:off x="639216" y="234462"/>
              <a:ext cx="64253" cy="57818"/>
              <a:chOff x="0" y="0"/>
              <a:chExt cx="94497" cy="85034"/>
            </a:xfrm>
          </p:grpSpPr>
          <p:sp>
            <p:nvSpPr>
              <p:cNvPr name="Freeform 121" id="121"/>
              <p:cNvSpPr/>
              <p:nvPr/>
            </p:nvSpPr>
            <p:spPr>
              <a:xfrm flipH="false" flipV="false" rot="0">
                <a:off x="0" y="0"/>
                <a:ext cx="94497" cy="85034"/>
              </a:xfrm>
              <a:custGeom>
                <a:avLst/>
                <a:gdLst/>
                <a:ahLst/>
                <a:cxnLst/>
                <a:rect r="r" b="b" t="t" l="l"/>
                <a:pathLst>
                  <a:path h="85034" w="94497">
                    <a:moveTo>
                      <a:pt x="0" y="0"/>
                    </a:moveTo>
                    <a:lnTo>
                      <a:pt x="94497" y="0"/>
                    </a:lnTo>
                    <a:lnTo>
                      <a:pt x="94497" y="85034"/>
                    </a:lnTo>
                    <a:lnTo>
                      <a:pt x="0" y="85034"/>
                    </a:lnTo>
                    <a:close/>
                  </a:path>
                </a:pathLst>
              </a:custGeom>
              <a:gradFill rotWithShape="true">
                <a:gsLst>
                  <a:gs pos="0">
                    <a:srgbClr val="3C67BF">
                      <a:alpha val="100000"/>
                    </a:srgbClr>
                  </a:gs>
                  <a:gs pos="100000">
                    <a:srgbClr val="FFA81B">
                      <a:alpha val="100000"/>
                    </a:srgbClr>
                  </a:gs>
                </a:gsLst>
                <a:lin ang="0"/>
              </a:gradFill>
            </p:spPr>
          </p:sp>
          <p:sp>
            <p:nvSpPr>
              <p:cNvPr name="TextBox 122" id="122"/>
              <p:cNvSpPr txBox="true"/>
              <p:nvPr/>
            </p:nvSpPr>
            <p:spPr>
              <a:xfrm>
                <a:off x="0" y="-38100"/>
                <a:ext cx="94497" cy="123134"/>
              </a:xfrm>
              <a:prstGeom prst="rect">
                <a:avLst/>
              </a:prstGeom>
            </p:spPr>
            <p:txBody>
              <a:bodyPr anchor="ctr" rtlCol="false" tIns="50800" lIns="50800" bIns="50800" rIns="50800"/>
              <a:lstStyle/>
              <a:p>
                <a:pPr algn="ctr">
                  <a:lnSpc>
                    <a:spcPts val="2660"/>
                  </a:lnSpc>
                </a:pPr>
              </a:p>
            </p:txBody>
          </p:sp>
        </p:grpSp>
        <p:grpSp>
          <p:nvGrpSpPr>
            <p:cNvPr name="Group 123" id="123"/>
            <p:cNvGrpSpPr/>
            <p:nvPr/>
          </p:nvGrpSpPr>
          <p:grpSpPr>
            <a:xfrm rot="0">
              <a:off x="713781" y="156643"/>
              <a:ext cx="52133" cy="627690"/>
              <a:chOff x="0" y="0"/>
              <a:chExt cx="76672" cy="923149"/>
            </a:xfrm>
          </p:grpSpPr>
          <p:sp>
            <p:nvSpPr>
              <p:cNvPr name="Freeform 124" id="124"/>
              <p:cNvSpPr/>
              <p:nvPr/>
            </p:nvSpPr>
            <p:spPr>
              <a:xfrm flipH="false" flipV="false" rot="0">
                <a:off x="0" y="0"/>
                <a:ext cx="76672" cy="923149"/>
              </a:xfrm>
              <a:custGeom>
                <a:avLst/>
                <a:gdLst/>
                <a:ahLst/>
                <a:cxnLst/>
                <a:rect r="r" b="b" t="t" l="l"/>
                <a:pathLst>
                  <a:path h="923149" w="76672">
                    <a:moveTo>
                      <a:pt x="0" y="0"/>
                    </a:moveTo>
                    <a:lnTo>
                      <a:pt x="76672" y="0"/>
                    </a:lnTo>
                    <a:lnTo>
                      <a:pt x="76672" y="923149"/>
                    </a:lnTo>
                    <a:lnTo>
                      <a:pt x="0" y="923149"/>
                    </a:lnTo>
                    <a:close/>
                  </a:path>
                </a:pathLst>
              </a:custGeom>
              <a:gradFill rotWithShape="true">
                <a:gsLst>
                  <a:gs pos="0">
                    <a:srgbClr val="3C67BF">
                      <a:alpha val="100000"/>
                    </a:srgbClr>
                  </a:gs>
                  <a:gs pos="100000">
                    <a:srgbClr val="FFA81B">
                      <a:alpha val="100000"/>
                    </a:srgbClr>
                  </a:gs>
                </a:gsLst>
                <a:lin ang="0"/>
              </a:gradFill>
            </p:spPr>
          </p:sp>
          <p:sp>
            <p:nvSpPr>
              <p:cNvPr name="TextBox 125" id="125"/>
              <p:cNvSpPr txBox="true"/>
              <p:nvPr/>
            </p:nvSpPr>
            <p:spPr>
              <a:xfrm>
                <a:off x="0" y="-38100"/>
                <a:ext cx="76672" cy="961249"/>
              </a:xfrm>
              <a:prstGeom prst="rect">
                <a:avLst/>
              </a:prstGeom>
            </p:spPr>
            <p:txBody>
              <a:bodyPr anchor="ctr" rtlCol="false" tIns="50800" lIns="50800" bIns="50800" rIns="50800"/>
              <a:lstStyle/>
              <a:p>
                <a:pPr algn="ctr">
                  <a:lnSpc>
                    <a:spcPts val="2660"/>
                  </a:lnSpc>
                </a:pPr>
              </a:p>
            </p:txBody>
          </p:sp>
        </p:grpSp>
        <p:grpSp>
          <p:nvGrpSpPr>
            <p:cNvPr name="Group 126" id="126"/>
            <p:cNvGrpSpPr/>
            <p:nvPr/>
          </p:nvGrpSpPr>
          <p:grpSpPr>
            <a:xfrm rot="0">
              <a:off x="761736" y="142148"/>
              <a:ext cx="37532" cy="642185"/>
              <a:chOff x="0" y="0"/>
              <a:chExt cx="55199" cy="944467"/>
            </a:xfrm>
          </p:grpSpPr>
          <p:sp>
            <p:nvSpPr>
              <p:cNvPr name="Freeform 127" id="127"/>
              <p:cNvSpPr/>
              <p:nvPr/>
            </p:nvSpPr>
            <p:spPr>
              <a:xfrm flipH="false" flipV="false" rot="0">
                <a:off x="0" y="0"/>
                <a:ext cx="55199" cy="944467"/>
              </a:xfrm>
              <a:custGeom>
                <a:avLst/>
                <a:gdLst/>
                <a:ahLst/>
                <a:cxnLst/>
                <a:rect r="r" b="b" t="t" l="l"/>
                <a:pathLst>
                  <a:path h="944467" w="55199">
                    <a:moveTo>
                      <a:pt x="0" y="0"/>
                    </a:moveTo>
                    <a:lnTo>
                      <a:pt x="55199" y="0"/>
                    </a:lnTo>
                    <a:lnTo>
                      <a:pt x="55199" y="944467"/>
                    </a:lnTo>
                    <a:lnTo>
                      <a:pt x="0" y="944467"/>
                    </a:lnTo>
                    <a:close/>
                  </a:path>
                </a:pathLst>
              </a:custGeom>
              <a:gradFill rotWithShape="true">
                <a:gsLst>
                  <a:gs pos="0">
                    <a:srgbClr val="3C67BF">
                      <a:alpha val="100000"/>
                    </a:srgbClr>
                  </a:gs>
                  <a:gs pos="100000">
                    <a:srgbClr val="FFA81B">
                      <a:alpha val="100000"/>
                    </a:srgbClr>
                  </a:gs>
                </a:gsLst>
                <a:lin ang="0"/>
              </a:gradFill>
            </p:spPr>
          </p:sp>
          <p:sp>
            <p:nvSpPr>
              <p:cNvPr name="TextBox 128" id="128"/>
              <p:cNvSpPr txBox="true"/>
              <p:nvPr/>
            </p:nvSpPr>
            <p:spPr>
              <a:xfrm>
                <a:off x="0" y="-38100"/>
                <a:ext cx="55199" cy="982567"/>
              </a:xfrm>
              <a:prstGeom prst="rect">
                <a:avLst/>
              </a:prstGeom>
            </p:spPr>
            <p:txBody>
              <a:bodyPr anchor="ctr" rtlCol="false" tIns="50800" lIns="50800" bIns="50800" rIns="50800"/>
              <a:lstStyle/>
              <a:p>
                <a:pPr algn="ctr">
                  <a:lnSpc>
                    <a:spcPts val="2660"/>
                  </a:lnSpc>
                </a:pPr>
              </a:p>
            </p:txBody>
          </p:sp>
        </p:grpSp>
        <p:grpSp>
          <p:nvGrpSpPr>
            <p:cNvPr name="Group 129" id="129"/>
            <p:cNvGrpSpPr/>
            <p:nvPr/>
          </p:nvGrpSpPr>
          <p:grpSpPr>
            <a:xfrm rot="7717522">
              <a:off x="724502" y="120553"/>
              <a:ext cx="64253" cy="57818"/>
              <a:chOff x="0" y="0"/>
              <a:chExt cx="94497" cy="85034"/>
            </a:xfrm>
          </p:grpSpPr>
          <p:sp>
            <p:nvSpPr>
              <p:cNvPr name="Freeform 130" id="130"/>
              <p:cNvSpPr/>
              <p:nvPr/>
            </p:nvSpPr>
            <p:spPr>
              <a:xfrm flipH="false" flipV="false" rot="0">
                <a:off x="0" y="0"/>
                <a:ext cx="94497" cy="85034"/>
              </a:xfrm>
              <a:custGeom>
                <a:avLst/>
                <a:gdLst/>
                <a:ahLst/>
                <a:cxnLst/>
                <a:rect r="r" b="b" t="t" l="l"/>
                <a:pathLst>
                  <a:path h="85034" w="94497">
                    <a:moveTo>
                      <a:pt x="0" y="0"/>
                    </a:moveTo>
                    <a:lnTo>
                      <a:pt x="94497" y="0"/>
                    </a:lnTo>
                    <a:lnTo>
                      <a:pt x="94497" y="85034"/>
                    </a:lnTo>
                    <a:lnTo>
                      <a:pt x="0" y="85034"/>
                    </a:lnTo>
                    <a:close/>
                  </a:path>
                </a:pathLst>
              </a:custGeom>
              <a:gradFill rotWithShape="true">
                <a:gsLst>
                  <a:gs pos="0">
                    <a:srgbClr val="3C67BF">
                      <a:alpha val="100000"/>
                    </a:srgbClr>
                  </a:gs>
                  <a:gs pos="100000">
                    <a:srgbClr val="FFA81B">
                      <a:alpha val="100000"/>
                    </a:srgbClr>
                  </a:gs>
                </a:gsLst>
                <a:lin ang="0"/>
              </a:gradFill>
            </p:spPr>
          </p:sp>
          <p:sp>
            <p:nvSpPr>
              <p:cNvPr name="TextBox 131" id="131"/>
              <p:cNvSpPr txBox="true"/>
              <p:nvPr/>
            </p:nvSpPr>
            <p:spPr>
              <a:xfrm>
                <a:off x="0" y="-38100"/>
                <a:ext cx="94497" cy="123134"/>
              </a:xfrm>
              <a:prstGeom prst="rect">
                <a:avLst/>
              </a:prstGeom>
            </p:spPr>
            <p:txBody>
              <a:bodyPr anchor="ctr" rtlCol="false" tIns="50800" lIns="50800" bIns="50800" rIns="50800"/>
              <a:lstStyle/>
              <a:p>
                <a:pPr algn="ctr">
                  <a:lnSpc>
                    <a:spcPts val="2660"/>
                  </a:lnSpc>
                </a:pPr>
              </a:p>
            </p:txBody>
          </p:sp>
        </p:grpSp>
        <p:grpSp>
          <p:nvGrpSpPr>
            <p:cNvPr name="Group 132" id="132"/>
            <p:cNvGrpSpPr/>
            <p:nvPr/>
          </p:nvGrpSpPr>
          <p:grpSpPr>
            <a:xfrm rot="0">
              <a:off x="799268" y="53833"/>
              <a:ext cx="52133" cy="861583"/>
              <a:chOff x="0" y="0"/>
              <a:chExt cx="76672" cy="1267137"/>
            </a:xfrm>
          </p:grpSpPr>
          <p:sp>
            <p:nvSpPr>
              <p:cNvPr name="Freeform 133" id="133"/>
              <p:cNvSpPr/>
              <p:nvPr/>
            </p:nvSpPr>
            <p:spPr>
              <a:xfrm flipH="false" flipV="false" rot="0">
                <a:off x="0" y="0"/>
                <a:ext cx="76672" cy="1267137"/>
              </a:xfrm>
              <a:custGeom>
                <a:avLst/>
                <a:gdLst/>
                <a:ahLst/>
                <a:cxnLst/>
                <a:rect r="r" b="b" t="t" l="l"/>
                <a:pathLst>
                  <a:path h="1267137" w="76672">
                    <a:moveTo>
                      <a:pt x="0" y="0"/>
                    </a:moveTo>
                    <a:lnTo>
                      <a:pt x="76672" y="0"/>
                    </a:lnTo>
                    <a:lnTo>
                      <a:pt x="76672" y="1267137"/>
                    </a:lnTo>
                    <a:lnTo>
                      <a:pt x="0" y="1267137"/>
                    </a:lnTo>
                    <a:close/>
                  </a:path>
                </a:pathLst>
              </a:custGeom>
              <a:gradFill rotWithShape="true">
                <a:gsLst>
                  <a:gs pos="0">
                    <a:srgbClr val="3C67BF">
                      <a:alpha val="100000"/>
                    </a:srgbClr>
                  </a:gs>
                  <a:gs pos="100000">
                    <a:srgbClr val="FFA81B">
                      <a:alpha val="100000"/>
                    </a:srgbClr>
                  </a:gs>
                </a:gsLst>
                <a:lin ang="0"/>
              </a:gradFill>
            </p:spPr>
          </p:sp>
          <p:sp>
            <p:nvSpPr>
              <p:cNvPr name="TextBox 134" id="134"/>
              <p:cNvSpPr txBox="true"/>
              <p:nvPr/>
            </p:nvSpPr>
            <p:spPr>
              <a:xfrm>
                <a:off x="0" y="-38100"/>
                <a:ext cx="76672" cy="1305237"/>
              </a:xfrm>
              <a:prstGeom prst="rect">
                <a:avLst/>
              </a:prstGeom>
            </p:spPr>
            <p:txBody>
              <a:bodyPr anchor="ctr" rtlCol="false" tIns="50800" lIns="50800" bIns="50800" rIns="50800"/>
              <a:lstStyle/>
              <a:p>
                <a:pPr algn="ctr">
                  <a:lnSpc>
                    <a:spcPts val="2660"/>
                  </a:lnSpc>
                </a:pPr>
              </a:p>
            </p:txBody>
          </p:sp>
        </p:grpSp>
        <p:grpSp>
          <p:nvGrpSpPr>
            <p:cNvPr name="Group 135" id="135"/>
            <p:cNvGrpSpPr/>
            <p:nvPr/>
          </p:nvGrpSpPr>
          <p:grpSpPr>
            <a:xfrm rot="0">
              <a:off x="847223" y="33937"/>
              <a:ext cx="37532" cy="881480"/>
              <a:chOff x="0" y="0"/>
              <a:chExt cx="55199" cy="1296399"/>
            </a:xfrm>
          </p:grpSpPr>
          <p:sp>
            <p:nvSpPr>
              <p:cNvPr name="Freeform 136" id="136"/>
              <p:cNvSpPr/>
              <p:nvPr/>
            </p:nvSpPr>
            <p:spPr>
              <a:xfrm flipH="false" flipV="false" rot="0">
                <a:off x="0" y="0"/>
                <a:ext cx="55199" cy="1296399"/>
              </a:xfrm>
              <a:custGeom>
                <a:avLst/>
                <a:gdLst/>
                <a:ahLst/>
                <a:cxnLst/>
                <a:rect r="r" b="b" t="t" l="l"/>
                <a:pathLst>
                  <a:path h="1296399" w="55199">
                    <a:moveTo>
                      <a:pt x="0" y="0"/>
                    </a:moveTo>
                    <a:lnTo>
                      <a:pt x="55199" y="0"/>
                    </a:lnTo>
                    <a:lnTo>
                      <a:pt x="55199" y="1296399"/>
                    </a:lnTo>
                    <a:lnTo>
                      <a:pt x="0" y="1296399"/>
                    </a:lnTo>
                    <a:close/>
                  </a:path>
                </a:pathLst>
              </a:custGeom>
              <a:gradFill rotWithShape="true">
                <a:gsLst>
                  <a:gs pos="0">
                    <a:srgbClr val="3C67BF">
                      <a:alpha val="100000"/>
                    </a:srgbClr>
                  </a:gs>
                  <a:gs pos="100000">
                    <a:srgbClr val="FFA81B">
                      <a:alpha val="100000"/>
                    </a:srgbClr>
                  </a:gs>
                </a:gsLst>
                <a:lin ang="0"/>
              </a:gradFill>
            </p:spPr>
          </p:sp>
          <p:sp>
            <p:nvSpPr>
              <p:cNvPr name="TextBox 137" id="137"/>
              <p:cNvSpPr txBox="true"/>
              <p:nvPr/>
            </p:nvSpPr>
            <p:spPr>
              <a:xfrm>
                <a:off x="0" y="-38100"/>
                <a:ext cx="55199" cy="1334499"/>
              </a:xfrm>
              <a:prstGeom prst="rect">
                <a:avLst/>
              </a:prstGeom>
            </p:spPr>
            <p:txBody>
              <a:bodyPr anchor="ctr" rtlCol="false" tIns="50800" lIns="50800" bIns="50800" rIns="50800"/>
              <a:lstStyle/>
              <a:p>
                <a:pPr algn="ctr">
                  <a:lnSpc>
                    <a:spcPts val="2660"/>
                  </a:lnSpc>
                </a:pPr>
              </a:p>
            </p:txBody>
          </p:sp>
        </p:grpSp>
        <p:grpSp>
          <p:nvGrpSpPr>
            <p:cNvPr name="Group 138" id="138"/>
            <p:cNvGrpSpPr/>
            <p:nvPr/>
          </p:nvGrpSpPr>
          <p:grpSpPr>
            <a:xfrm rot="7717522">
              <a:off x="807558" y="16702"/>
              <a:ext cx="68907" cy="54366"/>
              <a:chOff x="0" y="0"/>
              <a:chExt cx="101342" cy="79957"/>
            </a:xfrm>
          </p:grpSpPr>
          <p:sp>
            <p:nvSpPr>
              <p:cNvPr name="Freeform 139" id="139"/>
              <p:cNvSpPr/>
              <p:nvPr/>
            </p:nvSpPr>
            <p:spPr>
              <a:xfrm flipH="false" flipV="false" rot="0">
                <a:off x="0" y="0"/>
                <a:ext cx="101342" cy="79957"/>
              </a:xfrm>
              <a:custGeom>
                <a:avLst/>
                <a:gdLst/>
                <a:ahLst/>
                <a:cxnLst/>
                <a:rect r="r" b="b" t="t" l="l"/>
                <a:pathLst>
                  <a:path h="79957" w="101342">
                    <a:moveTo>
                      <a:pt x="0" y="0"/>
                    </a:moveTo>
                    <a:lnTo>
                      <a:pt x="101342" y="0"/>
                    </a:lnTo>
                    <a:lnTo>
                      <a:pt x="101342" y="79957"/>
                    </a:lnTo>
                    <a:lnTo>
                      <a:pt x="0" y="79957"/>
                    </a:lnTo>
                    <a:close/>
                  </a:path>
                </a:pathLst>
              </a:custGeom>
              <a:gradFill rotWithShape="true">
                <a:gsLst>
                  <a:gs pos="0">
                    <a:srgbClr val="3C67BF">
                      <a:alpha val="100000"/>
                    </a:srgbClr>
                  </a:gs>
                  <a:gs pos="100000">
                    <a:srgbClr val="FFA81B">
                      <a:alpha val="100000"/>
                    </a:srgbClr>
                  </a:gs>
                </a:gsLst>
                <a:lin ang="0"/>
              </a:gradFill>
            </p:spPr>
          </p:sp>
          <p:sp>
            <p:nvSpPr>
              <p:cNvPr name="TextBox 140" id="140"/>
              <p:cNvSpPr txBox="true"/>
              <p:nvPr/>
            </p:nvSpPr>
            <p:spPr>
              <a:xfrm>
                <a:off x="0" y="-38100"/>
                <a:ext cx="101342" cy="118057"/>
              </a:xfrm>
              <a:prstGeom prst="rect">
                <a:avLst/>
              </a:prstGeom>
            </p:spPr>
            <p:txBody>
              <a:bodyPr anchor="ctr" rtlCol="false" tIns="50800" lIns="50800" bIns="50800" rIns="50800"/>
              <a:lstStyle/>
              <a:p>
                <a:pPr algn="ctr">
                  <a:lnSpc>
                    <a:spcPts val="2660"/>
                  </a:lnSpc>
                </a:pPr>
              </a:p>
            </p:txBody>
          </p:sp>
        </p:grpSp>
        <p:grpSp>
          <p:nvGrpSpPr>
            <p:cNvPr name="Group 141" id="141"/>
            <p:cNvGrpSpPr/>
            <p:nvPr/>
          </p:nvGrpSpPr>
          <p:grpSpPr>
            <a:xfrm rot="0">
              <a:off x="884755" y="270552"/>
              <a:ext cx="52133" cy="627690"/>
              <a:chOff x="0" y="0"/>
              <a:chExt cx="76672" cy="923149"/>
            </a:xfrm>
          </p:grpSpPr>
          <p:sp>
            <p:nvSpPr>
              <p:cNvPr name="Freeform 142" id="142"/>
              <p:cNvSpPr/>
              <p:nvPr/>
            </p:nvSpPr>
            <p:spPr>
              <a:xfrm flipH="false" flipV="false" rot="0">
                <a:off x="0" y="0"/>
                <a:ext cx="76672" cy="923149"/>
              </a:xfrm>
              <a:custGeom>
                <a:avLst/>
                <a:gdLst/>
                <a:ahLst/>
                <a:cxnLst/>
                <a:rect r="r" b="b" t="t" l="l"/>
                <a:pathLst>
                  <a:path h="923149" w="76672">
                    <a:moveTo>
                      <a:pt x="0" y="0"/>
                    </a:moveTo>
                    <a:lnTo>
                      <a:pt x="76672" y="0"/>
                    </a:lnTo>
                    <a:lnTo>
                      <a:pt x="76672" y="923149"/>
                    </a:lnTo>
                    <a:lnTo>
                      <a:pt x="0" y="923149"/>
                    </a:lnTo>
                    <a:close/>
                  </a:path>
                </a:pathLst>
              </a:custGeom>
              <a:gradFill rotWithShape="true">
                <a:gsLst>
                  <a:gs pos="0">
                    <a:srgbClr val="3C67BF">
                      <a:alpha val="100000"/>
                    </a:srgbClr>
                  </a:gs>
                  <a:gs pos="100000">
                    <a:srgbClr val="FFA81B">
                      <a:alpha val="100000"/>
                    </a:srgbClr>
                  </a:gs>
                </a:gsLst>
                <a:lin ang="0"/>
              </a:gradFill>
            </p:spPr>
          </p:sp>
          <p:sp>
            <p:nvSpPr>
              <p:cNvPr name="TextBox 143" id="143"/>
              <p:cNvSpPr txBox="true"/>
              <p:nvPr/>
            </p:nvSpPr>
            <p:spPr>
              <a:xfrm>
                <a:off x="0" y="-38100"/>
                <a:ext cx="76672" cy="961249"/>
              </a:xfrm>
              <a:prstGeom prst="rect">
                <a:avLst/>
              </a:prstGeom>
            </p:spPr>
            <p:txBody>
              <a:bodyPr anchor="ctr" rtlCol="false" tIns="50800" lIns="50800" bIns="50800" rIns="50800"/>
              <a:lstStyle/>
              <a:p>
                <a:pPr algn="ctr">
                  <a:lnSpc>
                    <a:spcPts val="2660"/>
                  </a:lnSpc>
                </a:pPr>
              </a:p>
            </p:txBody>
          </p:sp>
        </p:grpSp>
        <p:grpSp>
          <p:nvGrpSpPr>
            <p:cNvPr name="Group 144" id="144"/>
            <p:cNvGrpSpPr/>
            <p:nvPr/>
          </p:nvGrpSpPr>
          <p:grpSpPr>
            <a:xfrm rot="0">
              <a:off x="932710" y="256057"/>
              <a:ext cx="37532" cy="642185"/>
              <a:chOff x="0" y="0"/>
              <a:chExt cx="55199" cy="944467"/>
            </a:xfrm>
          </p:grpSpPr>
          <p:sp>
            <p:nvSpPr>
              <p:cNvPr name="Freeform 145" id="145"/>
              <p:cNvSpPr/>
              <p:nvPr/>
            </p:nvSpPr>
            <p:spPr>
              <a:xfrm flipH="false" flipV="false" rot="0">
                <a:off x="0" y="0"/>
                <a:ext cx="55199" cy="944467"/>
              </a:xfrm>
              <a:custGeom>
                <a:avLst/>
                <a:gdLst/>
                <a:ahLst/>
                <a:cxnLst/>
                <a:rect r="r" b="b" t="t" l="l"/>
                <a:pathLst>
                  <a:path h="944467" w="55199">
                    <a:moveTo>
                      <a:pt x="0" y="0"/>
                    </a:moveTo>
                    <a:lnTo>
                      <a:pt x="55199" y="0"/>
                    </a:lnTo>
                    <a:lnTo>
                      <a:pt x="55199" y="944467"/>
                    </a:lnTo>
                    <a:lnTo>
                      <a:pt x="0" y="944467"/>
                    </a:lnTo>
                    <a:close/>
                  </a:path>
                </a:pathLst>
              </a:custGeom>
              <a:gradFill rotWithShape="true">
                <a:gsLst>
                  <a:gs pos="0">
                    <a:srgbClr val="3C67BF">
                      <a:alpha val="100000"/>
                    </a:srgbClr>
                  </a:gs>
                  <a:gs pos="100000">
                    <a:srgbClr val="FFA81B">
                      <a:alpha val="100000"/>
                    </a:srgbClr>
                  </a:gs>
                </a:gsLst>
                <a:lin ang="0"/>
              </a:gradFill>
            </p:spPr>
          </p:sp>
          <p:sp>
            <p:nvSpPr>
              <p:cNvPr name="TextBox 146" id="146"/>
              <p:cNvSpPr txBox="true"/>
              <p:nvPr/>
            </p:nvSpPr>
            <p:spPr>
              <a:xfrm>
                <a:off x="0" y="-38100"/>
                <a:ext cx="55199" cy="982567"/>
              </a:xfrm>
              <a:prstGeom prst="rect">
                <a:avLst/>
              </a:prstGeom>
            </p:spPr>
            <p:txBody>
              <a:bodyPr anchor="ctr" rtlCol="false" tIns="50800" lIns="50800" bIns="50800" rIns="50800"/>
              <a:lstStyle/>
              <a:p>
                <a:pPr algn="ctr">
                  <a:lnSpc>
                    <a:spcPts val="2660"/>
                  </a:lnSpc>
                </a:pPr>
              </a:p>
            </p:txBody>
          </p:sp>
        </p:grpSp>
        <p:grpSp>
          <p:nvGrpSpPr>
            <p:cNvPr name="Group 147" id="147"/>
            <p:cNvGrpSpPr/>
            <p:nvPr/>
          </p:nvGrpSpPr>
          <p:grpSpPr>
            <a:xfrm rot="7717522">
              <a:off x="895476" y="234462"/>
              <a:ext cx="64253" cy="57818"/>
              <a:chOff x="0" y="0"/>
              <a:chExt cx="94497" cy="85034"/>
            </a:xfrm>
          </p:grpSpPr>
          <p:sp>
            <p:nvSpPr>
              <p:cNvPr name="Freeform 148" id="148"/>
              <p:cNvSpPr/>
              <p:nvPr/>
            </p:nvSpPr>
            <p:spPr>
              <a:xfrm flipH="false" flipV="false" rot="0">
                <a:off x="0" y="0"/>
                <a:ext cx="94497" cy="85034"/>
              </a:xfrm>
              <a:custGeom>
                <a:avLst/>
                <a:gdLst/>
                <a:ahLst/>
                <a:cxnLst/>
                <a:rect r="r" b="b" t="t" l="l"/>
                <a:pathLst>
                  <a:path h="85034" w="94497">
                    <a:moveTo>
                      <a:pt x="0" y="0"/>
                    </a:moveTo>
                    <a:lnTo>
                      <a:pt x="94497" y="0"/>
                    </a:lnTo>
                    <a:lnTo>
                      <a:pt x="94497" y="85034"/>
                    </a:lnTo>
                    <a:lnTo>
                      <a:pt x="0" y="85034"/>
                    </a:lnTo>
                    <a:close/>
                  </a:path>
                </a:pathLst>
              </a:custGeom>
              <a:gradFill rotWithShape="true">
                <a:gsLst>
                  <a:gs pos="0">
                    <a:srgbClr val="3C67BF">
                      <a:alpha val="100000"/>
                    </a:srgbClr>
                  </a:gs>
                  <a:gs pos="100000">
                    <a:srgbClr val="FFA81B">
                      <a:alpha val="100000"/>
                    </a:srgbClr>
                  </a:gs>
                </a:gsLst>
                <a:lin ang="0"/>
              </a:gradFill>
            </p:spPr>
          </p:sp>
          <p:sp>
            <p:nvSpPr>
              <p:cNvPr name="TextBox 149" id="149"/>
              <p:cNvSpPr txBox="true"/>
              <p:nvPr/>
            </p:nvSpPr>
            <p:spPr>
              <a:xfrm>
                <a:off x="0" y="-38100"/>
                <a:ext cx="94497" cy="123134"/>
              </a:xfrm>
              <a:prstGeom prst="rect">
                <a:avLst/>
              </a:prstGeom>
            </p:spPr>
            <p:txBody>
              <a:bodyPr anchor="ctr" rtlCol="false" tIns="50800" lIns="50800" bIns="50800" rIns="50800"/>
              <a:lstStyle/>
              <a:p>
                <a:pPr algn="ctr">
                  <a:lnSpc>
                    <a:spcPts val="2660"/>
                  </a:lnSpc>
                </a:pPr>
              </a:p>
            </p:txBody>
          </p:sp>
        </p:grpSp>
        <p:grpSp>
          <p:nvGrpSpPr>
            <p:cNvPr name="Group 150" id="150"/>
            <p:cNvGrpSpPr/>
            <p:nvPr/>
          </p:nvGrpSpPr>
          <p:grpSpPr>
            <a:xfrm rot="0">
              <a:off x="1211151" y="234004"/>
              <a:ext cx="46226" cy="529860"/>
              <a:chOff x="0" y="0"/>
              <a:chExt cx="67985" cy="779270"/>
            </a:xfrm>
          </p:grpSpPr>
          <p:sp>
            <p:nvSpPr>
              <p:cNvPr name="Freeform 151" id="151"/>
              <p:cNvSpPr/>
              <p:nvPr/>
            </p:nvSpPr>
            <p:spPr>
              <a:xfrm flipH="false" flipV="false" rot="0">
                <a:off x="0" y="0"/>
                <a:ext cx="67985" cy="779270"/>
              </a:xfrm>
              <a:custGeom>
                <a:avLst/>
                <a:gdLst/>
                <a:ahLst/>
                <a:cxnLst/>
                <a:rect r="r" b="b" t="t" l="l"/>
                <a:pathLst>
                  <a:path h="779270" w="67985">
                    <a:moveTo>
                      <a:pt x="0" y="0"/>
                    </a:moveTo>
                    <a:lnTo>
                      <a:pt x="67985" y="0"/>
                    </a:lnTo>
                    <a:lnTo>
                      <a:pt x="67985" y="779270"/>
                    </a:lnTo>
                    <a:lnTo>
                      <a:pt x="0" y="779270"/>
                    </a:lnTo>
                    <a:close/>
                  </a:path>
                </a:pathLst>
              </a:custGeom>
              <a:gradFill rotWithShape="true">
                <a:gsLst>
                  <a:gs pos="0">
                    <a:srgbClr val="3C67BF">
                      <a:alpha val="100000"/>
                    </a:srgbClr>
                  </a:gs>
                  <a:gs pos="100000">
                    <a:srgbClr val="FFA81B">
                      <a:alpha val="100000"/>
                    </a:srgbClr>
                  </a:gs>
                </a:gsLst>
                <a:lin ang="0"/>
              </a:gradFill>
            </p:spPr>
          </p:sp>
          <p:sp>
            <p:nvSpPr>
              <p:cNvPr name="TextBox 152" id="152"/>
              <p:cNvSpPr txBox="true"/>
              <p:nvPr/>
            </p:nvSpPr>
            <p:spPr>
              <a:xfrm>
                <a:off x="0" y="-38100"/>
                <a:ext cx="67985" cy="817370"/>
              </a:xfrm>
              <a:prstGeom prst="rect">
                <a:avLst/>
              </a:prstGeom>
            </p:spPr>
            <p:txBody>
              <a:bodyPr anchor="ctr" rtlCol="false" tIns="50800" lIns="50800" bIns="50800" rIns="50800"/>
              <a:lstStyle/>
              <a:p>
                <a:pPr algn="ctr">
                  <a:lnSpc>
                    <a:spcPts val="2660"/>
                  </a:lnSpc>
                </a:pPr>
              </a:p>
            </p:txBody>
          </p:sp>
        </p:grpSp>
        <p:grpSp>
          <p:nvGrpSpPr>
            <p:cNvPr name="Group 153" id="153"/>
            <p:cNvGrpSpPr/>
            <p:nvPr/>
          </p:nvGrpSpPr>
          <p:grpSpPr>
            <a:xfrm rot="0">
              <a:off x="1253199" y="234004"/>
              <a:ext cx="31834" cy="529860"/>
              <a:chOff x="0" y="0"/>
              <a:chExt cx="46819" cy="779270"/>
            </a:xfrm>
          </p:grpSpPr>
          <p:sp>
            <p:nvSpPr>
              <p:cNvPr name="Freeform 154" id="154"/>
              <p:cNvSpPr/>
              <p:nvPr/>
            </p:nvSpPr>
            <p:spPr>
              <a:xfrm flipH="false" flipV="false" rot="0">
                <a:off x="0" y="0"/>
                <a:ext cx="46819" cy="779270"/>
              </a:xfrm>
              <a:custGeom>
                <a:avLst/>
                <a:gdLst/>
                <a:ahLst/>
                <a:cxnLst/>
                <a:rect r="r" b="b" t="t" l="l"/>
                <a:pathLst>
                  <a:path h="779270" w="46819">
                    <a:moveTo>
                      <a:pt x="0" y="0"/>
                    </a:moveTo>
                    <a:lnTo>
                      <a:pt x="46819" y="0"/>
                    </a:lnTo>
                    <a:lnTo>
                      <a:pt x="46819" y="779270"/>
                    </a:lnTo>
                    <a:lnTo>
                      <a:pt x="0" y="779270"/>
                    </a:lnTo>
                    <a:close/>
                  </a:path>
                </a:pathLst>
              </a:custGeom>
              <a:gradFill rotWithShape="true">
                <a:gsLst>
                  <a:gs pos="0">
                    <a:srgbClr val="3C67BF">
                      <a:alpha val="100000"/>
                    </a:srgbClr>
                  </a:gs>
                  <a:gs pos="100000">
                    <a:srgbClr val="FFA81B">
                      <a:alpha val="100000"/>
                    </a:srgbClr>
                  </a:gs>
                </a:gsLst>
                <a:lin ang="0"/>
              </a:gradFill>
            </p:spPr>
          </p:sp>
          <p:sp>
            <p:nvSpPr>
              <p:cNvPr name="TextBox 155" id="155"/>
              <p:cNvSpPr txBox="true"/>
              <p:nvPr/>
            </p:nvSpPr>
            <p:spPr>
              <a:xfrm>
                <a:off x="0" y="-38100"/>
                <a:ext cx="46819" cy="817370"/>
              </a:xfrm>
              <a:prstGeom prst="rect">
                <a:avLst/>
              </a:prstGeom>
            </p:spPr>
            <p:txBody>
              <a:bodyPr anchor="ctr" rtlCol="false" tIns="50800" lIns="50800" bIns="50800" rIns="50800"/>
              <a:lstStyle/>
              <a:p>
                <a:pPr algn="ctr">
                  <a:lnSpc>
                    <a:spcPts val="2660"/>
                  </a:lnSpc>
                </a:pPr>
              </a:p>
            </p:txBody>
          </p:sp>
        </p:grpSp>
        <p:grpSp>
          <p:nvGrpSpPr>
            <p:cNvPr name="Group 156" id="156"/>
            <p:cNvGrpSpPr/>
            <p:nvPr/>
          </p:nvGrpSpPr>
          <p:grpSpPr>
            <a:xfrm rot="7717522">
              <a:off x="1225094" y="205017"/>
              <a:ext cx="45997" cy="57818"/>
              <a:chOff x="0" y="0"/>
              <a:chExt cx="67649" cy="85034"/>
            </a:xfrm>
          </p:grpSpPr>
          <p:sp>
            <p:nvSpPr>
              <p:cNvPr name="Freeform 157" id="157"/>
              <p:cNvSpPr/>
              <p:nvPr/>
            </p:nvSpPr>
            <p:spPr>
              <a:xfrm flipH="false" flipV="false" rot="0">
                <a:off x="0" y="0"/>
                <a:ext cx="67649" cy="85034"/>
              </a:xfrm>
              <a:custGeom>
                <a:avLst/>
                <a:gdLst/>
                <a:ahLst/>
                <a:cxnLst/>
                <a:rect r="r" b="b" t="t" l="l"/>
                <a:pathLst>
                  <a:path h="85034" w="67649">
                    <a:moveTo>
                      <a:pt x="0" y="0"/>
                    </a:moveTo>
                    <a:lnTo>
                      <a:pt x="67649" y="0"/>
                    </a:lnTo>
                    <a:lnTo>
                      <a:pt x="67649" y="85034"/>
                    </a:lnTo>
                    <a:lnTo>
                      <a:pt x="0" y="85034"/>
                    </a:lnTo>
                    <a:close/>
                  </a:path>
                </a:pathLst>
              </a:custGeom>
              <a:gradFill rotWithShape="true">
                <a:gsLst>
                  <a:gs pos="0">
                    <a:srgbClr val="3C67BF">
                      <a:alpha val="100000"/>
                    </a:srgbClr>
                  </a:gs>
                  <a:gs pos="100000">
                    <a:srgbClr val="FFA81B">
                      <a:alpha val="100000"/>
                    </a:srgbClr>
                  </a:gs>
                </a:gsLst>
                <a:lin ang="0"/>
              </a:gradFill>
            </p:spPr>
          </p:sp>
          <p:sp>
            <p:nvSpPr>
              <p:cNvPr name="TextBox 158" id="158"/>
              <p:cNvSpPr txBox="true"/>
              <p:nvPr/>
            </p:nvSpPr>
            <p:spPr>
              <a:xfrm>
                <a:off x="0" y="-38100"/>
                <a:ext cx="67649" cy="123134"/>
              </a:xfrm>
              <a:prstGeom prst="rect">
                <a:avLst/>
              </a:prstGeom>
            </p:spPr>
            <p:txBody>
              <a:bodyPr anchor="ctr" rtlCol="false" tIns="50800" lIns="50800" bIns="50800" rIns="50800"/>
              <a:lstStyle/>
              <a:p>
                <a:pPr algn="ctr">
                  <a:lnSpc>
                    <a:spcPts val="2660"/>
                  </a:lnSpc>
                </a:pPr>
              </a:p>
            </p:txBody>
          </p:sp>
        </p:grpSp>
        <p:grpSp>
          <p:nvGrpSpPr>
            <p:cNvPr name="Group 159" id="159"/>
            <p:cNvGrpSpPr/>
            <p:nvPr/>
          </p:nvGrpSpPr>
          <p:grpSpPr>
            <a:xfrm rot="0">
              <a:off x="1040177" y="160333"/>
              <a:ext cx="52133" cy="627690"/>
              <a:chOff x="0" y="0"/>
              <a:chExt cx="76672" cy="923149"/>
            </a:xfrm>
          </p:grpSpPr>
          <p:sp>
            <p:nvSpPr>
              <p:cNvPr name="Freeform 160" id="160"/>
              <p:cNvSpPr/>
              <p:nvPr/>
            </p:nvSpPr>
            <p:spPr>
              <a:xfrm flipH="false" flipV="false" rot="0">
                <a:off x="0" y="0"/>
                <a:ext cx="76672" cy="923149"/>
              </a:xfrm>
              <a:custGeom>
                <a:avLst/>
                <a:gdLst/>
                <a:ahLst/>
                <a:cxnLst/>
                <a:rect r="r" b="b" t="t" l="l"/>
                <a:pathLst>
                  <a:path h="923149" w="76672">
                    <a:moveTo>
                      <a:pt x="0" y="0"/>
                    </a:moveTo>
                    <a:lnTo>
                      <a:pt x="76672" y="0"/>
                    </a:lnTo>
                    <a:lnTo>
                      <a:pt x="76672" y="923149"/>
                    </a:lnTo>
                    <a:lnTo>
                      <a:pt x="0" y="923149"/>
                    </a:lnTo>
                    <a:close/>
                  </a:path>
                </a:pathLst>
              </a:custGeom>
              <a:gradFill rotWithShape="true">
                <a:gsLst>
                  <a:gs pos="0">
                    <a:srgbClr val="3C67BF">
                      <a:alpha val="100000"/>
                    </a:srgbClr>
                  </a:gs>
                  <a:gs pos="100000">
                    <a:srgbClr val="FFA81B">
                      <a:alpha val="100000"/>
                    </a:srgbClr>
                  </a:gs>
                </a:gsLst>
                <a:lin ang="0"/>
              </a:gradFill>
            </p:spPr>
          </p:sp>
          <p:sp>
            <p:nvSpPr>
              <p:cNvPr name="TextBox 161" id="161"/>
              <p:cNvSpPr txBox="true"/>
              <p:nvPr/>
            </p:nvSpPr>
            <p:spPr>
              <a:xfrm>
                <a:off x="0" y="-38100"/>
                <a:ext cx="76672" cy="961249"/>
              </a:xfrm>
              <a:prstGeom prst="rect">
                <a:avLst/>
              </a:prstGeom>
            </p:spPr>
            <p:txBody>
              <a:bodyPr anchor="ctr" rtlCol="false" tIns="50800" lIns="50800" bIns="50800" rIns="50800"/>
              <a:lstStyle/>
              <a:p>
                <a:pPr algn="ctr">
                  <a:lnSpc>
                    <a:spcPts val="2660"/>
                  </a:lnSpc>
                </a:pPr>
              </a:p>
            </p:txBody>
          </p:sp>
        </p:grpSp>
        <p:grpSp>
          <p:nvGrpSpPr>
            <p:cNvPr name="Group 162" id="162"/>
            <p:cNvGrpSpPr/>
            <p:nvPr/>
          </p:nvGrpSpPr>
          <p:grpSpPr>
            <a:xfrm rot="0">
              <a:off x="1088132" y="145838"/>
              <a:ext cx="37532" cy="642185"/>
              <a:chOff x="0" y="0"/>
              <a:chExt cx="55199" cy="944467"/>
            </a:xfrm>
          </p:grpSpPr>
          <p:sp>
            <p:nvSpPr>
              <p:cNvPr name="Freeform 163" id="163"/>
              <p:cNvSpPr/>
              <p:nvPr/>
            </p:nvSpPr>
            <p:spPr>
              <a:xfrm flipH="false" flipV="false" rot="0">
                <a:off x="0" y="0"/>
                <a:ext cx="55199" cy="944467"/>
              </a:xfrm>
              <a:custGeom>
                <a:avLst/>
                <a:gdLst/>
                <a:ahLst/>
                <a:cxnLst/>
                <a:rect r="r" b="b" t="t" l="l"/>
                <a:pathLst>
                  <a:path h="944467" w="55199">
                    <a:moveTo>
                      <a:pt x="0" y="0"/>
                    </a:moveTo>
                    <a:lnTo>
                      <a:pt x="55199" y="0"/>
                    </a:lnTo>
                    <a:lnTo>
                      <a:pt x="55199" y="944467"/>
                    </a:lnTo>
                    <a:lnTo>
                      <a:pt x="0" y="944467"/>
                    </a:lnTo>
                    <a:close/>
                  </a:path>
                </a:pathLst>
              </a:custGeom>
              <a:gradFill rotWithShape="true">
                <a:gsLst>
                  <a:gs pos="0">
                    <a:srgbClr val="3C67BF">
                      <a:alpha val="100000"/>
                    </a:srgbClr>
                  </a:gs>
                  <a:gs pos="100000">
                    <a:srgbClr val="FFA81B">
                      <a:alpha val="100000"/>
                    </a:srgbClr>
                  </a:gs>
                </a:gsLst>
                <a:lin ang="0"/>
              </a:gradFill>
            </p:spPr>
          </p:sp>
          <p:sp>
            <p:nvSpPr>
              <p:cNvPr name="TextBox 164" id="164"/>
              <p:cNvSpPr txBox="true"/>
              <p:nvPr/>
            </p:nvSpPr>
            <p:spPr>
              <a:xfrm>
                <a:off x="0" y="-38100"/>
                <a:ext cx="55199" cy="982567"/>
              </a:xfrm>
              <a:prstGeom prst="rect">
                <a:avLst/>
              </a:prstGeom>
            </p:spPr>
            <p:txBody>
              <a:bodyPr anchor="ctr" rtlCol="false" tIns="50800" lIns="50800" bIns="50800" rIns="50800"/>
              <a:lstStyle/>
              <a:p>
                <a:pPr algn="ctr">
                  <a:lnSpc>
                    <a:spcPts val="2660"/>
                  </a:lnSpc>
                </a:pPr>
              </a:p>
            </p:txBody>
          </p:sp>
        </p:grpSp>
        <p:grpSp>
          <p:nvGrpSpPr>
            <p:cNvPr name="Group 165" id="165"/>
            <p:cNvGrpSpPr/>
            <p:nvPr/>
          </p:nvGrpSpPr>
          <p:grpSpPr>
            <a:xfrm rot="7717522">
              <a:off x="1050898" y="124243"/>
              <a:ext cx="64253" cy="57818"/>
              <a:chOff x="0" y="0"/>
              <a:chExt cx="94497" cy="85034"/>
            </a:xfrm>
          </p:grpSpPr>
          <p:sp>
            <p:nvSpPr>
              <p:cNvPr name="Freeform 166" id="166"/>
              <p:cNvSpPr/>
              <p:nvPr/>
            </p:nvSpPr>
            <p:spPr>
              <a:xfrm flipH="false" flipV="false" rot="0">
                <a:off x="0" y="0"/>
                <a:ext cx="94497" cy="85034"/>
              </a:xfrm>
              <a:custGeom>
                <a:avLst/>
                <a:gdLst/>
                <a:ahLst/>
                <a:cxnLst/>
                <a:rect r="r" b="b" t="t" l="l"/>
                <a:pathLst>
                  <a:path h="85034" w="94497">
                    <a:moveTo>
                      <a:pt x="0" y="0"/>
                    </a:moveTo>
                    <a:lnTo>
                      <a:pt x="94497" y="0"/>
                    </a:lnTo>
                    <a:lnTo>
                      <a:pt x="94497" y="85034"/>
                    </a:lnTo>
                    <a:lnTo>
                      <a:pt x="0" y="85034"/>
                    </a:lnTo>
                    <a:close/>
                  </a:path>
                </a:pathLst>
              </a:custGeom>
              <a:gradFill rotWithShape="true">
                <a:gsLst>
                  <a:gs pos="0">
                    <a:srgbClr val="3C67BF">
                      <a:alpha val="100000"/>
                    </a:srgbClr>
                  </a:gs>
                  <a:gs pos="100000">
                    <a:srgbClr val="FFA81B">
                      <a:alpha val="100000"/>
                    </a:srgbClr>
                  </a:gs>
                </a:gsLst>
                <a:lin ang="0"/>
              </a:gradFill>
            </p:spPr>
          </p:sp>
          <p:sp>
            <p:nvSpPr>
              <p:cNvPr name="TextBox 167" id="167"/>
              <p:cNvSpPr txBox="true"/>
              <p:nvPr/>
            </p:nvSpPr>
            <p:spPr>
              <a:xfrm>
                <a:off x="0" y="-38100"/>
                <a:ext cx="94497" cy="123134"/>
              </a:xfrm>
              <a:prstGeom prst="rect">
                <a:avLst/>
              </a:prstGeom>
            </p:spPr>
            <p:txBody>
              <a:bodyPr anchor="ctr" rtlCol="false" tIns="50800" lIns="50800" bIns="50800" rIns="50800"/>
              <a:lstStyle/>
              <a:p>
                <a:pPr algn="ctr">
                  <a:lnSpc>
                    <a:spcPts val="2660"/>
                  </a:lnSpc>
                </a:pPr>
              </a:p>
            </p:txBody>
          </p:sp>
        </p:grpSp>
        <p:grpSp>
          <p:nvGrpSpPr>
            <p:cNvPr name="Group 168" id="168"/>
            <p:cNvGrpSpPr/>
            <p:nvPr/>
          </p:nvGrpSpPr>
          <p:grpSpPr>
            <a:xfrm rot="0">
              <a:off x="1125664" y="216365"/>
              <a:ext cx="52133" cy="627690"/>
              <a:chOff x="0" y="0"/>
              <a:chExt cx="76672" cy="923149"/>
            </a:xfrm>
          </p:grpSpPr>
          <p:sp>
            <p:nvSpPr>
              <p:cNvPr name="Freeform 169" id="169"/>
              <p:cNvSpPr/>
              <p:nvPr/>
            </p:nvSpPr>
            <p:spPr>
              <a:xfrm flipH="false" flipV="false" rot="0">
                <a:off x="0" y="0"/>
                <a:ext cx="76672" cy="923149"/>
              </a:xfrm>
              <a:custGeom>
                <a:avLst/>
                <a:gdLst/>
                <a:ahLst/>
                <a:cxnLst/>
                <a:rect r="r" b="b" t="t" l="l"/>
                <a:pathLst>
                  <a:path h="923149" w="76672">
                    <a:moveTo>
                      <a:pt x="0" y="0"/>
                    </a:moveTo>
                    <a:lnTo>
                      <a:pt x="76672" y="0"/>
                    </a:lnTo>
                    <a:lnTo>
                      <a:pt x="76672" y="923149"/>
                    </a:lnTo>
                    <a:lnTo>
                      <a:pt x="0" y="923149"/>
                    </a:lnTo>
                    <a:close/>
                  </a:path>
                </a:pathLst>
              </a:custGeom>
              <a:gradFill rotWithShape="true">
                <a:gsLst>
                  <a:gs pos="0">
                    <a:srgbClr val="3C67BF">
                      <a:alpha val="100000"/>
                    </a:srgbClr>
                  </a:gs>
                  <a:gs pos="100000">
                    <a:srgbClr val="FFA81B">
                      <a:alpha val="100000"/>
                    </a:srgbClr>
                  </a:gs>
                </a:gsLst>
                <a:lin ang="0"/>
              </a:gradFill>
            </p:spPr>
          </p:sp>
          <p:sp>
            <p:nvSpPr>
              <p:cNvPr name="TextBox 170" id="170"/>
              <p:cNvSpPr txBox="true"/>
              <p:nvPr/>
            </p:nvSpPr>
            <p:spPr>
              <a:xfrm>
                <a:off x="0" y="-38100"/>
                <a:ext cx="76672" cy="961249"/>
              </a:xfrm>
              <a:prstGeom prst="rect">
                <a:avLst/>
              </a:prstGeom>
            </p:spPr>
            <p:txBody>
              <a:bodyPr anchor="ctr" rtlCol="false" tIns="50800" lIns="50800" bIns="50800" rIns="50800"/>
              <a:lstStyle/>
              <a:p>
                <a:pPr algn="ctr">
                  <a:lnSpc>
                    <a:spcPts val="2660"/>
                  </a:lnSpc>
                </a:pPr>
              </a:p>
            </p:txBody>
          </p:sp>
        </p:grpSp>
        <p:grpSp>
          <p:nvGrpSpPr>
            <p:cNvPr name="Group 171" id="171"/>
            <p:cNvGrpSpPr/>
            <p:nvPr/>
          </p:nvGrpSpPr>
          <p:grpSpPr>
            <a:xfrm rot="0">
              <a:off x="1173619" y="201870"/>
              <a:ext cx="37532" cy="642185"/>
              <a:chOff x="0" y="0"/>
              <a:chExt cx="55199" cy="944467"/>
            </a:xfrm>
          </p:grpSpPr>
          <p:sp>
            <p:nvSpPr>
              <p:cNvPr name="Freeform 172" id="172"/>
              <p:cNvSpPr/>
              <p:nvPr/>
            </p:nvSpPr>
            <p:spPr>
              <a:xfrm flipH="false" flipV="false" rot="0">
                <a:off x="0" y="0"/>
                <a:ext cx="55199" cy="944467"/>
              </a:xfrm>
              <a:custGeom>
                <a:avLst/>
                <a:gdLst/>
                <a:ahLst/>
                <a:cxnLst/>
                <a:rect r="r" b="b" t="t" l="l"/>
                <a:pathLst>
                  <a:path h="944467" w="55199">
                    <a:moveTo>
                      <a:pt x="0" y="0"/>
                    </a:moveTo>
                    <a:lnTo>
                      <a:pt x="55199" y="0"/>
                    </a:lnTo>
                    <a:lnTo>
                      <a:pt x="55199" y="944467"/>
                    </a:lnTo>
                    <a:lnTo>
                      <a:pt x="0" y="944467"/>
                    </a:lnTo>
                    <a:close/>
                  </a:path>
                </a:pathLst>
              </a:custGeom>
              <a:gradFill rotWithShape="true">
                <a:gsLst>
                  <a:gs pos="0">
                    <a:srgbClr val="3C67BF">
                      <a:alpha val="100000"/>
                    </a:srgbClr>
                  </a:gs>
                  <a:gs pos="100000">
                    <a:srgbClr val="FFA81B">
                      <a:alpha val="100000"/>
                    </a:srgbClr>
                  </a:gs>
                </a:gsLst>
                <a:lin ang="0"/>
              </a:gradFill>
            </p:spPr>
          </p:sp>
          <p:sp>
            <p:nvSpPr>
              <p:cNvPr name="TextBox 173" id="173"/>
              <p:cNvSpPr txBox="true"/>
              <p:nvPr/>
            </p:nvSpPr>
            <p:spPr>
              <a:xfrm>
                <a:off x="0" y="-38100"/>
                <a:ext cx="55199" cy="982567"/>
              </a:xfrm>
              <a:prstGeom prst="rect">
                <a:avLst/>
              </a:prstGeom>
            </p:spPr>
            <p:txBody>
              <a:bodyPr anchor="ctr" rtlCol="false" tIns="50800" lIns="50800" bIns="50800" rIns="50800"/>
              <a:lstStyle/>
              <a:p>
                <a:pPr algn="ctr">
                  <a:lnSpc>
                    <a:spcPts val="2660"/>
                  </a:lnSpc>
                </a:pPr>
              </a:p>
            </p:txBody>
          </p:sp>
        </p:grpSp>
        <p:grpSp>
          <p:nvGrpSpPr>
            <p:cNvPr name="Group 174" id="174"/>
            <p:cNvGrpSpPr/>
            <p:nvPr/>
          </p:nvGrpSpPr>
          <p:grpSpPr>
            <a:xfrm rot="7717522">
              <a:off x="1136385" y="180275"/>
              <a:ext cx="64253" cy="57818"/>
              <a:chOff x="0" y="0"/>
              <a:chExt cx="94497" cy="85034"/>
            </a:xfrm>
          </p:grpSpPr>
          <p:sp>
            <p:nvSpPr>
              <p:cNvPr name="Freeform 175" id="175"/>
              <p:cNvSpPr/>
              <p:nvPr/>
            </p:nvSpPr>
            <p:spPr>
              <a:xfrm flipH="false" flipV="false" rot="0">
                <a:off x="0" y="0"/>
                <a:ext cx="94497" cy="85034"/>
              </a:xfrm>
              <a:custGeom>
                <a:avLst/>
                <a:gdLst/>
                <a:ahLst/>
                <a:cxnLst/>
                <a:rect r="r" b="b" t="t" l="l"/>
                <a:pathLst>
                  <a:path h="85034" w="94497">
                    <a:moveTo>
                      <a:pt x="0" y="0"/>
                    </a:moveTo>
                    <a:lnTo>
                      <a:pt x="94497" y="0"/>
                    </a:lnTo>
                    <a:lnTo>
                      <a:pt x="94497" y="85034"/>
                    </a:lnTo>
                    <a:lnTo>
                      <a:pt x="0" y="85034"/>
                    </a:lnTo>
                    <a:close/>
                  </a:path>
                </a:pathLst>
              </a:custGeom>
              <a:gradFill rotWithShape="true">
                <a:gsLst>
                  <a:gs pos="0">
                    <a:srgbClr val="3C67BF">
                      <a:alpha val="100000"/>
                    </a:srgbClr>
                  </a:gs>
                  <a:gs pos="100000">
                    <a:srgbClr val="FFA81B">
                      <a:alpha val="100000"/>
                    </a:srgbClr>
                  </a:gs>
                </a:gsLst>
                <a:lin ang="0"/>
              </a:gradFill>
            </p:spPr>
          </p:sp>
          <p:sp>
            <p:nvSpPr>
              <p:cNvPr name="TextBox 176" id="176"/>
              <p:cNvSpPr txBox="true"/>
              <p:nvPr/>
            </p:nvSpPr>
            <p:spPr>
              <a:xfrm>
                <a:off x="0" y="-38100"/>
                <a:ext cx="94497" cy="123134"/>
              </a:xfrm>
              <a:prstGeom prst="rect">
                <a:avLst/>
              </a:prstGeom>
            </p:spPr>
            <p:txBody>
              <a:bodyPr anchor="ctr" rtlCol="false" tIns="50800" lIns="50800" bIns="50800" rIns="50800"/>
              <a:lstStyle/>
              <a:p>
                <a:pPr algn="ctr">
                  <a:lnSpc>
                    <a:spcPts val="2660"/>
                  </a:lnSpc>
                </a:pPr>
              </a:p>
            </p:txBody>
          </p:sp>
        </p:grpSp>
        <p:grpSp>
          <p:nvGrpSpPr>
            <p:cNvPr name="Group 177" id="177"/>
            <p:cNvGrpSpPr/>
            <p:nvPr/>
          </p:nvGrpSpPr>
          <p:grpSpPr>
            <a:xfrm rot="0">
              <a:off x="1370321" y="119529"/>
              <a:ext cx="52133" cy="861583"/>
              <a:chOff x="0" y="0"/>
              <a:chExt cx="76672" cy="1267137"/>
            </a:xfrm>
          </p:grpSpPr>
          <p:sp>
            <p:nvSpPr>
              <p:cNvPr name="Freeform 178" id="178"/>
              <p:cNvSpPr/>
              <p:nvPr/>
            </p:nvSpPr>
            <p:spPr>
              <a:xfrm flipH="false" flipV="false" rot="0">
                <a:off x="0" y="0"/>
                <a:ext cx="76672" cy="1267137"/>
              </a:xfrm>
              <a:custGeom>
                <a:avLst/>
                <a:gdLst/>
                <a:ahLst/>
                <a:cxnLst/>
                <a:rect r="r" b="b" t="t" l="l"/>
                <a:pathLst>
                  <a:path h="1267137" w="76672">
                    <a:moveTo>
                      <a:pt x="0" y="0"/>
                    </a:moveTo>
                    <a:lnTo>
                      <a:pt x="76672" y="0"/>
                    </a:lnTo>
                    <a:lnTo>
                      <a:pt x="76672" y="1267137"/>
                    </a:lnTo>
                    <a:lnTo>
                      <a:pt x="0" y="1267137"/>
                    </a:lnTo>
                    <a:close/>
                  </a:path>
                </a:pathLst>
              </a:custGeom>
              <a:gradFill rotWithShape="true">
                <a:gsLst>
                  <a:gs pos="0">
                    <a:srgbClr val="3C67BF">
                      <a:alpha val="100000"/>
                    </a:srgbClr>
                  </a:gs>
                  <a:gs pos="100000">
                    <a:srgbClr val="FFA81B">
                      <a:alpha val="100000"/>
                    </a:srgbClr>
                  </a:gs>
                </a:gsLst>
                <a:lin ang="0"/>
              </a:gradFill>
            </p:spPr>
          </p:sp>
          <p:sp>
            <p:nvSpPr>
              <p:cNvPr name="TextBox 179" id="179"/>
              <p:cNvSpPr txBox="true"/>
              <p:nvPr/>
            </p:nvSpPr>
            <p:spPr>
              <a:xfrm>
                <a:off x="0" y="-38100"/>
                <a:ext cx="76672" cy="1305237"/>
              </a:xfrm>
              <a:prstGeom prst="rect">
                <a:avLst/>
              </a:prstGeom>
            </p:spPr>
            <p:txBody>
              <a:bodyPr anchor="ctr" rtlCol="false" tIns="50800" lIns="50800" bIns="50800" rIns="50800"/>
              <a:lstStyle/>
              <a:p>
                <a:pPr algn="ctr">
                  <a:lnSpc>
                    <a:spcPts val="2660"/>
                  </a:lnSpc>
                </a:pPr>
              </a:p>
            </p:txBody>
          </p:sp>
        </p:grpSp>
        <p:grpSp>
          <p:nvGrpSpPr>
            <p:cNvPr name="Group 180" id="180"/>
            <p:cNvGrpSpPr/>
            <p:nvPr/>
          </p:nvGrpSpPr>
          <p:grpSpPr>
            <a:xfrm rot="0">
              <a:off x="1418275" y="99632"/>
              <a:ext cx="37532" cy="881480"/>
              <a:chOff x="0" y="0"/>
              <a:chExt cx="55199" cy="1296399"/>
            </a:xfrm>
          </p:grpSpPr>
          <p:sp>
            <p:nvSpPr>
              <p:cNvPr name="Freeform 181" id="181"/>
              <p:cNvSpPr/>
              <p:nvPr/>
            </p:nvSpPr>
            <p:spPr>
              <a:xfrm flipH="false" flipV="false" rot="0">
                <a:off x="0" y="0"/>
                <a:ext cx="55199" cy="1296399"/>
              </a:xfrm>
              <a:custGeom>
                <a:avLst/>
                <a:gdLst/>
                <a:ahLst/>
                <a:cxnLst/>
                <a:rect r="r" b="b" t="t" l="l"/>
                <a:pathLst>
                  <a:path h="1296399" w="55199">
                    <a:moveTo>
                      <a:pt x="0" y="0"/>
                    </a:moveTo>
                    <a:lnTo>
                      <a:pt x="55199" y="0"/>
                    </a:lnTo>
                    <a:lnTo>
                      <a:pt x="55199" y="1296399"/>
                    </a:lnTo>
                    <a:lnTo>
                      <a:pt x="0" y="1296399"/>
                    </a:lnTo>
                    <a:close/>
                  </a:path>
                </a:pathLst>
              </a:custGeom>
              <a:gradFill rotWithShape="true">
                <a:gsLst>
                  <a:gs pos="0">
                    <a:srgbClr val="3C67BF">
                      <a:alpha val="100000"/>
                    </a:srgbClr>
                  </a:gs>
                  <a:gs pos="100000">
                    <a:srgbClr val="FFA81B">
                      <a:alpha val="100000"/>
                    </a:srgbClr>
                  </a:gs>
                </a:gsLst>
                <a:lin ang="0"/>
              </a:gradFill>
            </p:spPr>
          </p:sp>
          <p:sp>
            <p:nvSpPr>
              <p:cNvPr name="TextBox 182" id="182"/>
              <p:cNvSpPr txBox="true"/>
              <p:nvPr/>
            </p:nvSpPr>
            <p:spPr>
              <a:xfrm>
                <a:off x="0" y="-38100"/>
                <a:ext cx="55199" cy="1334499"/>
              </a:xfrm>
              <a:prstGeom prst="rect">
                <a:avLst/>
              </a:prstGeom>
            </p:spPr>
            <p:txBody>
              <a:bodyPr anchor="ctr" rtlCol="false" tIns="50800" lIns="50800" bIns="50800" rIns="50800"/>
              <a:lstStyle/>
              <a:p>
                <a:pPr algn="ctr">
                  <a:lnSpc>
                    <a:spcPts val="2660"/>
                  </a:lnSpc>
                </a:pPr>
              </a:p>
            </p:txBody>
          </p:sp>
        </p:grpSp>
        <p:grpSp>
          <p:nvGrpSpPr>
            <p:cNvPr name="Group 183" id="183"/>
            <p:cNvGrpSpPr/>
            <p:nvPr/>
          </p:nvGrpSpPr>
          <p:grpSpPr>
            <a:xfrm rot="7717522">
              <a:off x="1378611" y="82397"/>
              <a:ext cx="68907" cy="54366"/>
              <a:chOff x="0" y="0"/>
              <a:chExt cx="101342" cy="79957"/>
            </a:xfrm>
          </p:grpSpPr>
          <p:sp>
            <p:nvSpPr>
              <p:cNvPr name="Freeform 184" id="184"/>
              <p:cNvSpPr/>
              <p:nvPr/>
            </p:nvSpPr>
            <p:spPr>
              <a:xfrm flipH="false" flipV="false" rot="0">
                <a:off x="0" y="0"/>
                <a:ext cx="101342" cy="79957"/>
              </a:xfrm>
              <a:custGeom>
                <a:avLst/>
                <a:gdLst/>
                <a:ahLst/>
                <a:cxnLst/>
                <a:rect r="r" b="b" t="t" l="l"/>
                <a:pathLst>
                  <a:path h="79957" w="101342">
                    <a:moveTo>
                      <a:pt x="0" y="0"/>
                    </a:moveTo>
                    <a:lnTo>
                      <a:pt x="101342" y="0"/>
                    </a:lnTo>
                    <a:lnTo>
                      <a:pt x="101342" y="79957"/>
                    </a:lnTo>
                    <a:lnTo>
                      <a:pt x="0" y="79957"/>
                    </a:lnTo>
                    <a:close/>
                  </a:path>
                </a:pathLst>
              </a:custGeom>
              <a:gradFill rotWithShape="true">
                <a:gsLst>
                  <a:gs pos="0">
                    <a:srgbClr val="3C67BF">
                      <a:alpha val="100000"/>
                    </a:srgbClr>
                  </a:gs>
                  <a:gs pos="100000">
                    <a:srgbClr val="FFA81B">
                      <a:alpha val="100000"/>
                    </a:srgbClr>
                  </a:gs>
                </a:gsLst>
                <a:lin ang="0"/>
              </a:gradFill>
            </p:spPr>
          </p:sp>
          <p:sp>
            <p:nvSpPr>
              <p:cNvPr name="TextBox 185" id="185"/>
              <p:cNvSpPr txBox="true"/>
              <p:nvPr/>
            </p:nvSpPr>
            <p:spPr>
              <a:xfrm>
                <a:off x="0" y="-38100"/>
                <a:ext cx="101342" cy="118057"/>
              </a:xfrm>
              <a:prstGeom prst="rect">
                <a:avLst/>
              </a:prstGeom>
            </p:spPr>
            <p:txBody>
              <a:bodyPr anchor="ctr" rtlCol="false" tIns="50800" lIns="50800" bIns="50800" rIns="50800"/>
              <a:lstStyle/>
              <a:p>
                <a:pPr algn="ctr">
                  <a:lnSpc>
                    <a:spcPts val="2660"/>
                  </a:lnSpc>
                </a:pPr>
              </a:p>
            </p:txBody>
          </p:sp>
        </p:grpSp>
        <p:grpSp>
          <p:nvGrpSpPr>
            <p:cNvPr name="Group 186" id="186"/>
            <p:cNvGrpSpPr/>
            <p:nvPr/>
          </p:nvGrpSpPr>
          <p:grpSpPr>
            <a:xfrm rot="0">
              <a:off x="1455807" y="270552"/>
              <a:ext cx="52133" cy="627690"/>
              <a:chOff x="0" y="0"/>
              <a:chExt cx="76672" cy="923149"/>
            </a:xfrm>
          </p:grpSpPr>
          <p:sp>
            <p:nvSpPr>
              <p:cNvPr name="Freeform 187" id="187"/>
              <p:cNvSpPr/>
              <p:nvPr/>
            </p:nvSpPr>
            <p:spPr>
              <a:xfrm flipH="false" flipV="false" rot="0">
                <a:off x="0" y="0"/>
                <a:ext cx="76672" cy="923149"/>
              </a:xfrm>
              <a:custGeom>
                <a:avLst/>
                <a:gdLst/>
                <a:ahLst/>
                <a:cxnLst/>
                <a:rect r="r" b="b" t="t" l="l"/>
                <a:pathLst>
                  <a:path h="923149" w="76672">
                    <a:moveTo>
                      <a:pt x="0" y="0"/>
                    </a:moveTo>
                    <a:lnTo>
                      <a:pt x="76672" y="0"/>
                    </a:lnTo>
                    <a:lnTo>
                      <a:pt x="76672" y="923149"/>
                    </a:lnTo>
                    <a:lnTo>
                      <a:pt x="0" y="923149"/>
                    </a:lnTo>
                    <a:close/>
                  </a:path>
                </a:pathLst>
              </a:custGeom>
              <a:gradFill rotWithShape="true">
                <a:gsLst>
                  <a:gs pos="0">
                    <a:srgbClr val="3C67BF">
                      <a:alpha val="100000"/>
                    </a:srgbClr>
                  </a:gs>
                  <a:gs pos="100000">
                    <a:srgbClr val="FFA81B">
                      <a:alpha val="100000"/>
                    </a:srgbClr>
                  </a:gs>
                </a:gsLst>
                <a:lin ang="0"/>
              </a:gradFill>
            </p:spPr>
          </p:sp>
          <p:sp>
            <p:nvSpPr>
              <p:cNvPr name="TextBox 188" id="188"/>
              <p:cNvSpPr txBox="true"/>
              <p:nvPr/>
            </p:nvSpPr>
            <p:spPr>
              <a:xfrm>
                <a:off x="0" y="-38100"/>
                <a:ext cx="76672" cy="961249"/>
              </a:xfrm>
              <a:prstGeom prst="rect">
                <a:avLst/>
              </a:prstGeom>
            </p:spPr>
            <p:txBody>
              <a:bodyPr anchor="ctr" rtlCol="false" tIns="50800" lIns="50800" bIns="50800" rIns="50800"/>
              <a:lstStyle/>
              <a:p>
                <a:pPr algn="ctr">
                  <a:lnSpc>
                    <a:spcPts val="2660"/>
                  </a:lnSpc>
                </a:pPr>
              </a:p>
            </p:txBody>
          </p:sp>
        </p:grpSp>
        <p:grpSp>
          <p:nvGrpSpPr>
            <p:cNvPr name="Group 189" id="189"/>
            <p:cNvGrpSpPr/>
            <p:nvPr/>
          </p:nvGrpSpPr>
          <p:grpSpPr>
            <a:xfrm rot="0">
              <a:off x="1503762" y="256057"/>
              <a:ext cx="37532" cy="642185"/>
              <a:chOff x="0" y="0"/>
              <a:chExt cx="55199" cy="944467"/>
            </a:xfrm>
          </p:grpSpPr>
          <p:sp>
            <p:nvSpPr>
              <p:cNvPr name="Freeform 190" id="190"/>
              <p:cNvSpPr/>
              <p:nvPr/>
            </p:nvSpPr>
            <p:spPr>
              <a:xfrm flipH="false" flipV="false" rot="0">
                <a:off x="0" y="0"/>
                <a:ext cx="55199" cy="944467"/>
              </a:xfrm>
              <a:custGeom>
                <a:avLst/>
                <a:gdLst/>
                <a:ahLst/>
                <a:cxnLst/>
                <a:rect r="r" b="b" t="t" l="l"/>
                <a:pathLst>
                  <a:path h="944467" w="55199">
                    <a:moveTo>
                      <a:pt x="0" y="0"/>
                    </a:moveTo>
                    <a:lnTo>
                      <a:pt x="55199" y="0"/>
                    </a:lnTo>
                    <a:lnTo>
                      <a:pt x="55199" y="944467"/>
                    </a:lnTo>
                    <a:lnTo>
                      <a:pt x="0" y="944467"/>
                    </a:lnTo>
                    <a:close/>
                  </a:path>
                </a:pathLst>
              </a:custGeom>
              <a:gradFill rotWithShape="true">
                <a:gsLst>
                  <a:gs pos="0">
                    <a:srgbClr val="3C67BF">
                      <a:alpha val="100000"/>
                    </a:srgbClr>
                  </a:gs>
                  <a:gs pos="100000">
                    <a:srgbClr val="FFA81B">
                      <a:alpha val="100000"/>
                    </a:srgbClr>
                  </a:gs>
                </a:gsLst>
                <a:lin ang="0"/>
              </a:gradFill>
            </p:spPr>
          </p:sp>
          <p:sp>
            <p:nvSpPr>
              <p:cNvPr name="TextBox 191" id="191"/>
              <p:cNvSpPr txBox="true"/>
              <p:nvPr/>
            </p:nvSpPr>
            <p:spPr>
              <a:xfrm>
                <a:off x="0" y="-38100"/>
                <a:ext cx="55199" cy="982567"/>
              </a:xfrm>
              <a:prstGeom prst="rect">
                <a:avLst/>
              </a:prstGeom>
            </p:spPr>
            <p:txBody>
              <a:bodyPr anchor="ctr" rtlCol="false" tIns="50800" lIns="50800" bIns="50800" rIns="50800"/>
              <a:lstStyle/>
              <a:p>
                <a:pPr algn="ctr">
                  <a:lnSpc>
                    <a:spcPts val="2660"/>
                  </a:lnSpc>
                </a:pPr>
              </a:p>
            </p:txBody>
          </p:sp>
        </p:grpSp>
        <p:grpSp>
          <p:nvGrpSpPr>
            <p:cNvPr name="Group 192" id="192"/>
            <p:cNvGrpSpPr/>
            <p:nvPr/>
          </p:nvGrpSpPr>
          <p:grpSpPr>
            <a:xfrm rot="7717522">
              <a:off x="1466529" y="234462"/>
              <a:ext cx="64253" cy="57818"/>
              <a:chOff x="0" y="0"/>
              <a:chExt cx="94497" cy="85034"/>
            </a:xfrm>
          </p:grpSpPr>
          <p:sp>
            <p:nvSpPr>
              <p:cNvPr name="Freeform 193" id="193"/>
              <p:cNvSpPr/>
              <p:nvPr/>
            </p:nvSpPr>
            <p:spPr>
              <a:xfrm flipH="false" flipV="false" rot="0">
                <a:off x="0" y="0"/>
                <a:ext cx="94497" cy="85034"/>
              </a:xfrm>
              <a:custGeom>
                <a:avLst/>
                <a:gdLst/>
                <a:ahLst/>
                <a:cxnLst/>
                <a:rect r="r" b="b" t="t" l="l"/>
                <a:pathLst>
                  <a:path h="85034" w="94497">
                    <a:moveTo>
                      <a:pt x="0" y="0"/>
                    </a:moveTo>
                    <a:lnTo>
                      <a:pt x="94497" y="0"/>
                    </a:lnTo>
                    <a:lnTo>
                      <a:pt x="94497" y="85034"/>
                    </a:lnTo>
                    <a:lnTo>
                      <a:pt x="0" y="85034"/>
                    </a:lnTo>
                    <a:close/>
                  </a:path>
                </a:pathLst>
              </a:custGeom>
              <a:gradFill rotWithShape="true">
                <a:gsLst>
                  <a:gs pos="0">
                    <a:srgbClr val="3C67BF">
                      <a:alpha val="100000"/>
                    </a:srgbClr>
                  </a:gs>
                  <a:gs pos="100000">
                    <a:srgbClr val="FFA81B">
                      <a:alpha val="100000"/>
                    </a:srgbClr>
                  </a:gs>
                </a:gsLst>
                <a:lin ang="0"/>
              </a:gradFill>
            </p:spPr>
          </p:sp>
          <p:sp>
            <p:nvSpPr>
              <p:cNvPr name="TextBox 194" id="194"/>
              <p:cNvSpPr txBox="true"/>
              <p:nvPr/>
            </p:nvSpPr>
            <p:spPr>
              <a:xfrm>
                <a:off x="0" y="-38100"/>
                <a:ext cx="94497" cy="123134"/>
              </a:xfrm>
              <a:prstGeom prst="rect">
                <a:avLst/>
              </a:prstGeom>
            </p:spPr>
            <p:txBody>
              <a:bodyPr anchor="ctr" rtlCol="false" tIns="50800" lIns="50800" bIns="50800" rIns="50800"/>
              <a:lstStyle/>
              <a:p>
                <a:pPr algn="ctr">
                  <a:lnSpc>
                    <a:spcPts val="2660"/>
                  </a:lnSpc>
                </a:pPr>
              </a:p>
            </p:txBody>
          </p:sp>
        </p:grpSp>
        <p:grpSp>
          <p:nvGrpSpPr>
            <p:cNvPr name="Group 195" id="195"/>
            <p:cNvGrpSpPr/>
            <p:nvPr/>
          </p:nvGrpSpPr>
          <p:grpSpPr>
            <a:xfrm rot="0">
              <a:off x="1285034" y="192206"/>
              <a:ext cx="52133" cy="627690"/>
              <a:chOff x="0" y="0"/>
              <a:chExt cx="76672" cy="923149"/>
            </a:xfrm>
          </p:grpSpPr>
          <p:sp>
            <p:nvSpPr>
              <p:cNvPr name="Freeform 196" id="196"/>
              <p:cNvSpPr/>
              <p:nvPr/>
            </p:nvSpPr>
            <p:spPr>
              <a:xfrm flipH="false" flipV="false" rot="0">
                <a:off x="0" y="0"/>
                <a:ext cx="76672" cy="923149"/>
              </a:xfrm>
              <a:custGeom>
                <a:avLst/>
                <a:gdLst/>
                <a:ahLst/>
                <a:cxnLst/>
                <a:rect r="r" b="b" t="t" l="l"/>
                <a:pathLst>
                  <a:path h="923149" w="76672">
                    <a:moveTo>
                      <a:pt x="0" y="0"/>
                    </a:moveTo>
                    <a:lnTo>
                      <a:pt x="76672" y="0"/>
                    </a:lnTo>
                    <a:lnTo>
                      <a:pt x="76672" y="923149"/>
                    </a:lnTo>
                    <a:lnTo>
                      <a:pt x="0" y="923149"/>
                    </a:lnTo>
                    <a:close/>
                  </a:path>
                </a:pathLst>
              </a:custGeom>
              <a:gradFill rotWithShape="true">
                <a:gsLst>
                  <a:gs pos="0">
                    <a:srgbClr val="3C67BF">
                      <a:alpha val="100000"/>
                    </a:srgbClr>
                  </a:gs>
                  <a:gs pos="100000">
                    <a:srgbClr val="FFA81B">
                      <a:alpha val="100000"/>
                    </a:srgbClr>
                  </a:gs>
                </a:gsLst>
                <a:lin ang="0"/>
              </a:gradFill>
            </p:spPr>
          </p:sp>
          <p:sp>
            <p:nvSpPr>
              <p:cNvPr name="TextBox 197" id="197"/>
              <p:cNvSpPr txBox="true"/>
              <p:nvPr/>
            </p:nvSpPr>
            <p:spPr>
              <a:xfrm>
                <a:off x="0" y="-38100"/>
                <a:ext cx="76672" cy="961249"/>
              </a:xfrm>
              <a:prstGeom prst="rect">
                <a:avLst/>
              </a:prstGeom>
            </p:spPr>
            <p:txBody>
              <a:bodyPr anchor="ctr" rtlCol="false" tIns="50800" lIns="50800" bIns="50800" rIns="50800"/>
              <a:lstStyle/>
              <a:p>
                <a:pPr algn="ctr">
                  <a:lnSpc>
                    <a:spcPts val="2660"/>
                  </a:lnSpc>
                </a:pPr>
              </a:p>
            </p:txBody>
          </p:sp>
        </p:grpSp>
        <p:grpSp>
          <p:nvGrpSpPr>
            <p:cNvPr name="Group 198" id="198"/>
            <p:cNvGrpSpPr/>
            <p:nvPr/>
          </p:nvGrpSpPr>
          <p:grpSpPr>
            <a:xfrm rot="0">
              <a:off x="1332989" y="177711"/>
              <a:ext cx="37532" cy="642185"/>
              <a:chOff x="0" y="0"/>
              <a:chExt cx="55199" cy="944467"/>
            </a:xfrm>
          </p:grpSpPr>
          <p:sp>
            <p:nvSpPr>
              <p:cNvPr name="Freeform 199" id="199"/>
              <p:cNvSpPr/>
              <p:nvPr/>
            </p:nvSpPr>
            <p:spPr>
              <a:xfrm flipH="false" flipV="false" rot="0">
                <a:off x="0" y="0"/>
                <a:ext cx="55199" cy="944467"/>
              </a:xfrm>
              <a:custGeom>
                <a:avLst/>
                <a:gdLst/>
                <a:ahLst/>
                <a:cxnLst/>
                <a:rect r="r" b="b" t="t" l="l"/>
                <a:pathLst>
                  <a:path h="944467" w="55199">
                    <a:moveTo>
                      <a:pt x="0" y="0"/>
                    </a:moveTo>
                    <a:lnTo>
                      <a:pt x="55199" y="0"/>
                    </a:lnTo>
                    <a:lnTo>
                      <a:pt x="55199" y="944467"/>
                    </a:lnTo>
                    <a:lnTo>
                      <a:pt x="0" y="944467"/>
                    </a:lnTo>
                    <a:close/>
                  </a:path>
                </a:pathLst>
              </a:custGeom>
              <a:gradFill rotWithShape="true">
                <a:gsLst>
                  <a:gs pos="0">
                    <a:srgbClr val="3C67BF">
                      <a:alpha val="100000"/>
                    </a:srgbClr>
                  </a:gs>
                  <a:gs pos="100000">
                    <a:srgbClr val="FFA81B">
                      <a:alpha val="100000"/>
                    </a:srgbClr>
                  </a:gs>
                </a:gsLst>
                <a:lin ang="0"/>
              </a:gradFill>
            </p:spPr>
          </p:sp>
          <p:sp>
            <p:nvSpPr>
              <p:cNvPr name="TextBox 200" id="200"/>
              <p:cNvSpPr txBox="true"/>
              <p:nvPr/>
            </p:nvSpPr>
            <p:spPr>
              <a:xfrm>
                <a:off x="0" y="-38100"/>
                <a:ext cx="55199" cy="982567"/>
              </a:xfrm>
              <a:prstGeom prst="rect">
                <a:avLst/>
              </a:prstGeom>
            </p:spPr>
            <p:txBody>
              <a:bodyPr anchor="ctr" rtlCol="false" tIns="50800" lIns="50800" bIns="50800" rIns="50800"/>
              <a:lstStyle/>
              <a:p>
                <a:pPr algn="ctr">
                  <a:lnSpc>
                    <a:spcPts val="2660"/>
                  </a:lnSpc>
                </a:pPr>
              </a:p>
            </p:txBody>
          </p:sp>
        </p:grpSp>
        <p:grpSp>
          <p:nvGrpSpPr>
            <p:cNvPr name="Group 201" id="201"/>
            <p:cNvGrpSpPr/>
            <p:nvPr/>
          </p:nvGrpSpPr>
          <p:grpSpPr>
            <a:xfrm rot="7717522">
              <a:off x="1295755" y="156116"/>
              <a:ext cx="64253" cy="57818"/>
              <a:chOff x="0" y="0"/>
              <a:chExt cx="94497" cy="85034"/>
            </a:xfrm>
          </p:grpSpPr>
          <p:sp>
            <p:nvSpPr>
              <p:cNvPr name="Freeform 202" id="202"/>
              <p:cNvSpPr/>
              <p:nvPr/>
            </p:nvSpPr>
            <p:spPr>
              <a:xfrm flipH="false" flipV="false" rot="0">
                <a:off x="0" y="0"/>
                <a:ext cx="94497" cy="85034"/>
              </a:xfrm>
              <a:custGeom>
                <a:avLst/>
                <a:gdLst/>
                <a:ahLst/>
                <a:cxnLst/>
                <a:rect r="r" b="b" t="t" l="l"/>
                <a:pathLst>
                  <a:path h="85034" w="94497">
                    <a:moveTo>
                      <a:pt x="0" y="0"/>
                    </a:moveTo>
                    <a:lnTo>
                      <a:pt x="94497" y="0"/>
                    </a:lnTo>
                    <a:lnTo>
                      <a:pt x="94497" y="85034"/>
                    </a:lnTo>
                    <a:lnTo>
                      <a:pt x="0" y="85034"/>
                    </a:lnTo>
                    <a:close/>
                  </a:path>
                </a:pathLst>
              </a:custGeom>
              <a:gradFill rotWithShape="true">
                <a:gsLst>
                  <a:gs pos="0">
                    <a:srgbClr val="3C67BF">
                      <a:alpha val="100000"/>
                    </a:srgbClr>
                  </a:gs>
                  <a:gs pos="100000">
                    <a:srgbClr val="FFA81B">
                      <a:alpha val="100000"/>
                    </a:srgbClr>
                  </a:gs>
                </a:gsLst>
                <a:lin ang="0"/>
              </a:gradFill>
            </p:spPr>
          </p:sp>
          <p:sp>
            <p:nvSpPr>
              <p:cNvPr name="TextBox 203" id="203"/>
              <p:cNvSpPr txBox="true"/>
              <p:nvPr/>
            </p:nvSpPr>
            <p:spPr>
              <a:xfrm>
                <a:off x="0" y="-38100"/>
                <a:ext cx="94497" cy="123134"/>
              </a:xfrm>
              <a:prstGeom prst="rect">
                <a:avLst/>
              </a:prstGeom>
            </p:spPr>
            <p:txBody>
              <a:bodyPr anchor="ctr" rtlCol="false" tIns="50800" lIns="50800" bIns="50800" rIns="50800"/>
              <a:lstStyle/>
              <a:p>
                <a:pPr algn="ctr">
                  <a:lnSpc>
                    <a:spcPts val="2660"/>
                  </a:lnSpc>
                </a:pPr>
              </a:p>
            </p:txBody>
          </p:sp>
        </p:grpSp>
        <p:grpSp>
          <p:nvGrpSpPr>
            <p:cNvPr name="Group 204" id="204"/>
            <p:cNvGrpSpPr/>
            <p:nvPr/>
          </p:nvGrpSpPr>
          <p:grpSpPr>
            <a:xfrm rot="0">
              <a:off x="1541294" y="332552"/>
              <a:ext cx="46226" cy="529860"/>
              <a:chOff x="0" y="0"/>
              <a:chExt cx="67985" cy="779270"/>
            </a:xfrm>
          </p:grpSpPr>
          <p:sp>
            <p:nvSpPr>
              <p:cNvPr name="Freeform 205" id="205"/>
              <p:cNvSpPr/>
              <p:nvPr/>
            </p:nvSpPr>
            <p:spPr>
              <a:xfrm flipH="false" flipV="false" rot="0">
                <a:off x="0" y="0"/>
                <a:ext cx="67985" cy="779270"/>
              </a:xfrm>
              <a:custGeom>
                <a:avLst/>
                <a:gdLst/>
                <a:ahLst/>
                <a:cxnLst/>
                <a:rect r="r" b="b" t="t" l="l"/>
                <a:pathLst>
                  <a:path h="779270" w="67985">
                    <a:moveTo>
                      <a:pt x="0" y="0"/>
                    </a:moveTo>
                    <a:lnTo>
                      <a:pt x="67985" y="0"/>
                    </a:lnTo>
                    <a:lnTo>
                      <a:pt x="67985" y="779270"/>
                    </a:lnTo>
                    <a:lnTo>
                      <a:pt x="0" y="779270"/>
                    </a:lnTo>
                    <a:close/>
                  </a:path>
                </a:pathLst>
              </a:custGeom>
              <a:gradFill rotWithShape="true">
                <a:gsLst>
                  <a:gs pos="0">
                    <a:srgbClr val="3C67BF">
                      <a:alpha val="100000"/>
                    </a:srgbClr>
                  </a:gs>
                  <a:gs pos="100000">
                    <a:srgbClr val="FFA81B">
                      <a:alpha val="100000"/>
                    </a:srgbClr>
                  </a:gs>
                </a:gsLst>
                <a:lin ang="0"/>
              </a:gradFill>
            </p:spPr>
          </p:sp>
          <p:sp>
            <p:nvSpPr>
              <p:cNvPr name="TextBox 206" id="206"/>
              <p:cNvSpPr txBox="true"/>
              <p:nvPr/>
            </p:nvSpPr>
            <p:spPr>
              <a:xfrm>
                <a:off x="0" y="-38100"/>
                <a:ext cx="67985" cy="817370"/>
              </a:xfrm>
              <a:prstGeom prst="rect">
                <a:avLst/>
              </a:prstGeom>
            </p:spPr>
            <p:txBody>
              <a:bodyPr anchor="ctr" rtlCol="false" tIns="50800" lIns="50800" bIns="50800" rIns="50800"/>
              <a:lstStyle/>
              <a:p>
                <a:pPr algn="ctr">
                  <a:lnSpc>
                    <a:spcPts val="2660"/>
                  </a:lnSpc>
                </a:pPr>
              </a:p>
            </p:txBody>
          </p:sp>
        </p:grpSp>
        <p:grpSp>
          <p:nvGrpSpPr>
            <p:cNvPr name="Group 207" id="207"/>
            <p:cNvGrpSpPr/>
            <p:nvPr/>
          </p:nvGrpSpPr>
          <p:grpSpPr>
            <a:xfrm rot="0">
              <a:off x="1583343" y="332552"/>
              <a:ext cx="31834" cy="529860"/>
              <a:chOff x="0" y="0"/>
              <a:chExt cx="46819" cy="779270"/>
            </a:xfrm>
          </p:grpSpPr>
          <p:sp>
            <p:nvSpPr>
              <p:cNvPr name="Freeform 208" id="208"/>
              <p:cNvSpPr/>
              <p:nvPr/>
            </p:nvSpPr>
            <p:spPr>
              <a:xfrm flipH="false" flipV="false" rot="0">
                <a:off x="0" y="0"/>
                <a:ext cx="46819" cy="779270"/>
              </a:xfrm>
              <a:custGeom>
                <a:avLst/>
                <a:gdLst/>
                <a:ahLst/>
                <a:cxnLst/>
                <a:rect r="r" b="b" t="t" l="l"/>
                <a:pathLst>
                  <a:path h="779270" w="46819">
                    <a:moveTo>
                      <a:pt x="0" y="0"/>
                    </a:moveTo>
                    <a:lnTo>
                      <a:pt x="46819" y="0"/>
                    </a:lnTo>
                    <a:lnTo>
                      <a:pt x="46819" y="779270"/>
                    </a:lnTo>
                    <a:lnTo>
                      <a:pt x="0" y="779270"/>
                    </a:lnTo>
                    <a:close/>
                  </a:path>
                </a:pathLst>
              </a:custGeom>
              <a:gradFill rotWithShape="true">
                <a:gsLst>
                  <a:gs pos="0">
                    <a:srgbClr val="3C67BF">
                      <a:alpha val="100000"/>
                    </a:srgbClr>
                  </a:gs>
                  <a:gs pos="100000">
                    <a:srgbClr val="FFA81B">
                      <a:alpha val="100000"/>
                    </a:srgbClr>
                  </a:gs>
                </a:gsLst>
                <a:lin ang="0"/>
              </a:gradFill>
            </p:spPr>
          </p:sp>
          <p:sp>
            <p:nvSpPr>
              <p:cNvPr name="TextBox 209" id="209"/>
              <p:cNvSpPr txBox="true"/>
              <p:nvPr/>
            </p:nvSpPr>
            <p:spPr>
              <a:xfrm>
                <a:off x="0" y="-38100"/>
                <a:ext cx="46819" cy="817370"/>
              </a:xfrm>
              <a:prstGeom prst="rect">
                <a:avLst/>
              </a:prstGeom>
            </p:spPr>
            <p:txBody>
              <a:bodyPr anchor="ctr" rtlCol="false" tIns="50800" lIns="50800" bIns="50800" rIns="50800"/>
              <a:lstStyle/>
              <a:p>
                <a:pPr algn="ctr">
                  <a:lnSpc>
                    <a:spcPts val="2660"/>
                  </a:lnSpc>
                </a:pPr>
              </a:p>
            </p:txBody>
          </p:sp>
        </p:grpSp>
        <p:grpSp>
          <p:nvGrpSpPr>
            <p:cNvPr name="Group 210" id="210"/>
            <p:cNvGrpSpPr/>
            <p:nvPr/>
          </p:nvGrpSpPr>
          <p:grpSpPr>
            <a:xfrm rot="7717522">
              <a:off x="1555237" y="303564"/>
              <a:ext cx="45997" cy="57818"/>
              <a:chOff x="0" y="0"/>
              <a:chExt cx="67649" cy="85034"/>
            </a:xfrm>
          </p:grpSpPr>
          <p:sp>
            <p:nvSpPr>
              <p:cNvPr name="Freeform 211" id="211"/>
              <p:cNvSpPr/>
              <p:nvPr/>
            </p:nvSpPr>
            <p:spPr>
              <a:xfrm flipH="false" flipV="false" rot="0">
                <a:off x="0" y="0"/>
                <a:ext cx="67649" cy="85034"/>
              </a:xfrm>
              <a:custGeom>
                <a:avLst/>
                <a:gdLst/>
                <a:ahLst/>
                <a:cxnLst/>
                <a:rect r="r" b="b" t="t" l="l"/>
                <a:pathLst>
                  <a:path h="85034" w="67649">
                    <a:moveTo>
                      <a:pt x="0" y="0"/>
                    </a:moveTo>
                    <a:lnTo>
                      <a:pt x="67649" y="0"/>
                    </a:lnTo>
                    <a:lnTo>
                      <a:pt x="67649" y="85034"/>
                    </a:lnTo>
                    <a:lnTo>
                      <a:pt x="0" y="85034"/>
                    </a:lnTo>
                    <a:close/>
                  </a:path>
                </a:pathLst>
              </a:custGeom>
              <a:gradFill rotWithShape="true">
                <a:gsLst>
                  <a:gs pos="0">
                    <a:srgbClr val="3C67BF">
                      <a:alpha val="100000"/>
                    </a:srgbClr>
                  </a:gs>
                  <a:gs pos="100000">
                    <a:srgbClr val="FFA81B">
                      <a:alpha val="100000"/>
                    </a:srgbClr>
                  </a:gs>
                </a:gsLst>
                <a:lin ang="0"/>
              </a:gradFill>
            </p:spPr>
          </p:sp>
          <p:sp>
            <p:nvSpPr>
              <p:cNvPr name="TextBox 212" id="212"/>
              <p:cNvSpPr txBox="true"/>
              <p:nvPr/>
            </p:nvSpPr>
            <p:spPr>
              <a:xfrm>
                <a:off x="0" y="-38100"/>
                <a:ext cx="67649" cy="123134"/>
              </a:xfrm>
              <a:prstGeom prst="rect">
                <a:avLst/>
              </a:prstGeom>
            </p:spPr>
            <p:txBody>
              <a:bodyPr anchor="ctr" rtlCol="false" tIns="50800" lIns="50800" bIns="50800" rIns="50800"/>
              <a:lstStyle/>
              <a:p>
                <a:pPr algn="ctr">
                  <a:lnSpc>
                    <a:spcPts val="2660"/>
                  </a:lnSpc>
                </a:pPr>
              </a:p>
            </p:txBody>
          </p:sp>
        </p:grpSp>
        <p:grpSp>
          <p:nvGrpSpPr>
            <p:cNvPr name="Group 213" id="213"/>
            <p:cNvGrpSpPr/>
            <p:nvPr/>
          </p:nvGrpSpPr>
          <p:grpSpPr>
            <a:xfrm rot="0">
              <a:off x="1615177" y="256318"/>
              <a:ext cx="46226" cy="529860"/>
              <a:chOff x="0" y="0"/>
              <a:chExt cx="67985" cy="779270"/>
            </a:xfrm>
          </p:grpSpPr>
          <p:sp>
            <p:nvSpPr>
              <p:cNvPr name="Freeform 214" id="214"/>
              <p:cNvSpPr/>
              <p:nvPr/>
            </p:nvSpPr>
            <p:spPr>
              <a:xfrm flipH="false" flipV="false" rot="0">
                <a:off x="0" y="0"/>
                <a:ext cx="67985" cy="779270"/>
              </a:xfrm>
              <a:custGeom>
                <a:avLst/>
                <a:gdLst/>
                <a:ahLst/>
                <a:cxnLst/>
                <a:rect r="r" b="b" t="t" l="l"/>
                <a:pathLst>
                  <a:path h="779270" w="67985">
                    <a:moveTo>
                      <a:pt x="0" y="0"/>
                    </a:moveTo>
                    <a:lnTo>
                      <a:pt x="67985" y="0"/>
                    </a:lnTo>
                    <a:lnTo>
                      <a:pt x="67985" y="779270"/>
                    </a:lnTo>
                    <a:lnTo>
                      <a:pt x="0" y="779270"/>
                    </a:lnTo>
                    <a:close/>
                  </a:path>
                </a:pathLst>
              </a:custGeom>
              <a:gradFill rotWithShape="true">
                <a:gsLst>
                  <a:gs pos="0">
                    <a:srgbClr val="3C67BF">
                      <a:alpha val="100000"/>
                    </a:srgbClr>
                  </a:gs>
                  <a:gs pos="100000">
                    <a:srgbClr val="FFA81B">
                      <a:alpha val="100000"/>
                    </a:srgbClr>
                  </a:gs>
                </a:gsLst>
                <a:lin ang="0"/>
              </a:gradFill>
            </p:spPr>
          </p:sp>
          <p:sp>
            <p:nvSpPr>
              <p:cNvPr name="TextBox 215" id="215"/>
              <p:cNvSpPr txBox="true"/>
              <p:nvPr/>
            </p:nvSpPr>
            <p:spPr>
              <a:xfrm>
                <a:off x="0" y="-38100"/>
                <a:ext cx="67985" cy="817370"/>
              </a:xfrm>
              <a:prstGeom prst="rect">
                <a:avLst/>
              </a:prstGeom>
            </p:spPr>
            <p:txBody>
              <a:bodyPr anchor="ctr" rtlCol="false" tIns="50800" lIns="50800" bIns="50800" rIns="50800"/>
              <a:lstStyle/>
              <a:p>
                <a:pPr algn="ctr">
                  <a:lnSpc>
                    <a:spcPts val="2660"/>
                  </a:lnSpc>
                </a:pPr>
              </a:p>
            </p:txBody>
          </p:sp>
        </p:grpSp>
        <p:grpSp>
          <p:nvGrpSpPr>
            <p:cNvPr name="Group 216" id="216"/>
            <p:cNvGrpSpPr/>
            <p:nvPr/>
          </p:nvGrpSpPr>
          <p:grpSpPr>
            <a:xfrm rot="0">
              <a:off x="1657226" y="256318"/>
              <a:ext cx="31834" cy="529860"/>
              <a:chOff x="0" y="0"/>
              <a:chExt cx="46819" cy="779270"/>
            </a:xfrm>
          </p:grpSpPr>
          <p:sp>
            <p:nvSpPr>
              <p:cNvPr name="Freeform 217" id="217"/>
              <p:cNvSpPr/>
              <p:nvPr/>
            </p:nvSpPr>
            <p:spPr>
              <a:xfrm flipH="false" flipV="false" rot="0">
                <a:off x="0" y="0"/>
                <a:ext cx="46819" cy="779270"/>
              </a:xfrm>
              <a:custGeom>
                <a:avLst/>
                <a:gdLst/>
                <a:ahLst/>
                <a:cxnLst/>
                <a:rect r="r" b="b" t="t" l="l"/>
                <a:pathLst>
                  <a:path h="779270" w="46819">
                    <a:moveTo>
                      <a:pt x="0" y="0"/>
                    </a:moveTo>
                    <a:lnTo>
                      <a:pt x="46819" y="0"/>
                    </a:lnTo>
                    <a:lnTo>
                      <a:pt x="46819" y="779270"/>
                    </a:lnTo>
                    <a:lnTo>
                      <a:pt x="0" y="779270"/>
                    </a:lnTo>
                    <a:close/>
                  </a:path>
                </a:pathLst>
              </a:custGeom>
              <a:gradFill rotWithShape="true">
                <a:gsLst>
                  <a:gs pos="0">
                    <a:srgbClr val="3C67BF">
                      <a:alpha val="100000"/>
                    </a:srgbClr>
                  </a:gs>
                  <a:gs pos="100000">
                    <a:srgbClr val="FFA81B">
                      <a:alpha val="100000"/>
                    </a:srgbClr>
                  </a:gs>
                </a:gsLst>
                <a:lin ang="0"/>
              </a:gradFill>
            </p:spPr>
          </p:sp>
          <p:sp>
            <p:nvSpPr>
              <p:cNvPr name="TextBox 218" id="218"/>
              <p:cNvSpPr txBox="true"/>
              <p:nvPr/>
            </p:nvSpPr>
            <p:spPr>
              <a:xfrm>
                <a:off x="0" y="-38100"/>
                <a:ext cx="46819" cy="817370"/>
              </a:xfrm>
              <a:prstGeom prst="rect">
                <a:avLst/>
              </a:prstGeom>
            </p:spPr>
            <p:txBody>
              <a:bodyPr anchor="ctr" rtlCol="false" tIns="50800" lIns="50800" bIns="50800" rIns="50800"/>
              <a:lstStyle/>
              <a:p>
                <a:pPr algn="ctr">
                  <a:lnSpc>
                    <a:spcPts val="2660"/>
                  </a:lnSpc>
                </a:pPr>
              </a:p>
            </p:txBody>
          </p:sp>
        </p:grpSp>
        <p:grpSp>
          <p:nvGrpSpPr>
            <p:cNvPr name="Group 219" id="219"/>
            <p:cNvGrpSpPr/>
            <p:nvPr/>
          </p:nvGrpSpPr>
          <p:grpSpPr>
            <a:xfrm rot="7717522">
              <a:off x="1629120" y="227331"/>
              <a:ext cx="45997" cy="57818"/>
              <a:chOff x="0" y="0"/>
              <a:chExt cx="67649" cy="85034"/>
            </a:xfrm>
          </p:grpSpPr>
          <p:sp>
            <p:nvSpPr>
              <p:cNvPr name="Freeform 220" id="220"/>
              <p:cNvSpPr/>
              <p:nvPr/>
            </p:nvSpPr>
            <p:spPr>
              <a:xfrm flipH="false" flipV="false" rot="0">
                <a:off x="0" y="0"/>
                <a:ext cx="67649" cy="85034"/>
              </a:xfrm>
              <a:custGeom>
                <a:avLst/>
                <a:gdLst/>
                <a:ahLst/>
                <a:cxnLst/>
                <a:rect r="r" b="b" t="t" l="l"/>
                <a:pathLst>
                  <a:path h="85034" w="67649">
                    <a:moveTo>
                      <a:pt x="0" y="0"/>
                    </a:moveTo>
                    <a:lnTo>
                      <a:pt x="67649" y="0"/>
                    </a:lnTo>
                    <a:lnTo>
                      <a:pt x="67649" y="85034"/>
                    </a:lnTo>
                    <a:lnTo>
                      <a:pt x="0" y="85034"/>
                    </a:lnTo>
                    <a:close/>
                  </a:path>
                </a:pathLst>
              </a:custGeom>
              <a:gradFill rotWithShape="true">
                <a:gsLst>
                  <a:gs pos="0">
                    <a:srgbClr val="3C67BF">
                      <a:alpha val="100000"/>
                    </a:srgbClr>
                  </a:gs>
                  <a:gs pos="100000">
                    <a:srgbClr val="FFA81B">
                      <a:alpha val="100000"/>
                    </a:srgbClr>
                  </a:gs>
                </a:gsLst>
                <a:lin ang="0"/>
              </a:gradFill>
            </p:spPr>
          </p:sp>
          <p:sp>
            <p:nvSpPr>
              <p:cNvPr name="TextBox 221" id="221"/>
              <p:cNvSpPr txBox="true"/>
              <p:nvPr/>
            </p:nvSpPr>
            <p:spPr>
              <a:xfrm>
                <a:off x="0" y="-38100"/>
                <a:ext cx="67649" cy="123134"/>
              </a:xfrm>
              <a:prstGeom prst="rect">
                <a:avLst/>
              </a:prstGeom>
            </p:spPr>
            <p:txBody>
              <a:bodyPr anchor="ctr" rtlCol="false" tIns="50800" lIns="50800" bIns="50800" rIns="50800"/>
              <a:lstStyle/>
              <a:p>
                <a:pPr algn="ctr">
                  <a:lnSpc>
                    <a:spcPts val="2660"/>
                  </a:lnSpc>
                </a:pPr>
              </a:p>
            </p:txBody>
          </p:sp>
        </p:grpSp>
        <p:grpSp>
          <p:nvGrpSpPr>
            <p:cNvPr name="Group 222" id="222"/>
            <p:cNvGrpSpPr/>
            <p:nvPr/>
          </p:nvGrpSpPr>
          <p:grpSpPr>
            <a:xfrm rot="0">
              <a:off x="1689060" y="290036"/>
              <a:ext cx="46226" cy="529860"/>
              <a:chOff x="0" y="0"/>
              <a:chExt cx="67985" cy="779270"/>
            </a:xfrm>
          </p:grpSpPr>
          <p:sp>
            <p:nvSpPr>
              <p:cNvPr name="Freeform 223" id="223"/>
              <p:cNvSpPr/>
              <p:nvPr/>
            </p:nvSpPr>
            <p:spPr>
              <a:xfrm flipH="false" flipV="false" rot="0">
                <a:off x="0" y="0"/>
                <a:ext cx="67985" cy="779270"/>
              </a:xfrm>
              <a:custGeom>
                <a:avLst/>
                <a:gdLst/>
                <a:ahLst/>
                <a:cxnLst/>
                <a:rect r="r" b="b" t="t" l="l"/>
                <a:pathLst>
                  <a:path h="779270" w="67985">
                    <a:moveTo>
                      <a:pt x="0" y="0"/>
                    </a:moveTo>
                    <a:lnTo>
                      <a:pt x="67985" y="0"/>
                    </a:lnTo>
                    <a:lnTo>
                      <a:pt x="67985" y="779270"/>
                    </a:lnTo>
                    <a:lnTo>
                      <a:pt x="0" y="779270"/>
                    </a:lnTo>
                    <a:close/>
                  </a:path>
                </a:pathLst>
              </a:custGeom>
              <a:gradFill rotWithShape="true">
                <a:gsLst>
                  <a:gs pos="0">
                    <a:srgbClr val="3C67BF">
                      <a:alpha val="100000"/>
                    </a:srgbClr>
                  </a:gs>
                  <a:gs pos="100000">
                    <a:srgbClr val="FFA81B">
                      <a:alpha val="100000"/>
                    </a:srgbClr>
                  </a:gs>
                </a:gsLst>
                <a:lin ang="0"/>
              </a:gradFill>
            </p:spPr>
          </p:sp>
          <p:sp>
            <p:nvSpPr>
              <p:cNvPr name="TextBox 224" id="224"/>
              <p:cNvSpPr txBox="true"/>
              <p:nvPr/>
            </p:nvSpPr>
            <p:spPr>
              <a:xfrm>
                <a:off x="0" y="-38100"/>
                <a:ext cx="67985" cy="817370"/>
              </a:xfrm>
              <a:prstGeom prst="rect">
                <a:avLst/>
              </a:prstGeom>
            </p:spPr>
            <p:txBody>
              <a:bodyPr anchor="ctr" rtlCol="false" tIns="50800" lIns="50800" bIns="50800" rIns="50800"/>
              <a:lstStyle/>
              <a:p>
                <a:pPr algn="ctr">
                  <a:lnSpc>
                    <a:spcPts val="2660"/>
                  </a:lnSpc>
                </a:pPr>
              </a:p>
            </p:txBody>
          </p:sp>
        </p:grpSp>
        <p:grpSp>
          <p:nvGrpSpPr>
            <p:cNvPr name="Group 225" id="225"/>
            <p:cNvGrpSpPr/>
            <p:nvPr/>
          </p:nvGrpSpPr>
          <p:grpSpPr>
            <a:xfrm rot="0">
              <a:off x="1731109" y="290036"/>
              <a:ext cx="31834" cy="529860"/>
              <a:chOff x="0" y="0"/>
              <a:chExt cx="46819" cy="779270"/>
            </a:xfrm>
          </p:grpSpPr>
          <p:sp>
            <p:nvSpPr>
              <p:cNvPr name="Freeform 226" id="226"/>
              <p:cNvSpPr/>
              <p:nvPr/>
            </p:nvSpPr>
            <p:spPr>
              <a:xfrm flipH="false" flipV="false" rot="0">
                <a:off x="0" y="0"/>
                <a:ext cx="46819" cy="779270"/>
              </a:xfrm>
              <a:custGeom>
                <a:avLst/>
                <a:gdLst/>
                <a:ahLst/>
                <a:cxnLst/>
                <a:rect r="r" b="b" t="t" l="l"/>
                <a:pathLst>
                  <a:path h="779270" w="46819">
                    <a:moveTo>
                      <a:pt x="0" y="0"/>
                    </a:moveTo>
                    <a:lnTo>
                      <a:pt x="46819" y="0"/>
                    </a:lnTo>
                    <a:lnTo>
                      <a:pt x="46819" y="779270"/>
                    </a:lnTo>
                    <a:lnTo>
                      <a:pt x="0" y="779270"/>
                    </a:lnTo>
                    <a:close/>
                  </a:path>
                </a:pathLst>
              </a:custGeom>
              <a:gradFill rotWithShape="true">
                <a:gsLst>
                  <a:gs pos="0">
                    <a:srgbClr val="3C67BF">
                      <a:alpha val="100000"/>
                    </a:srgbClr>
                  </a:gs>
                  <a:gs pos="100000">
                    <a:srgbClr val="FFA81B">
                      <a:alpha val="100000"/>
                    </a:srgbClr>
                  </a:gs>
                </a:gsLst>
                <a:lin ang="0"/>
              </a:gradFill>
            </p:spPr>
          </p:sp>
          <p:sp>
            <p:nvSpPr>
              <p:cNvPr name="TextBox 227" id="227"/>
              <p:cNvSpPr txBox="true"/>
              <p:nvPr/>
            </p:nvSpPr>
            <p:spPr>
              <a:xfrm>
                <a:off x="0" y="-38100"/>
                <a:ext cx="46819" cy="817370"/>
              </a:xfrm>
              <a:prstGeom prst="rect">
                <a:avLst/>
              </a:prstGeom>
            </p:spPr>
            <p:txBody>
              <a:bodyPr anchor="ctr" rtlCol="false" tIns="50800" lIns="50800" bIns="50800" rIns="50800"/>
              <a:lstStyle/>
              <a:p>
                <a:pPr algn="ctr">
                  <a:lnSpc>
                    <a:spcPts val="2660"/>
                  </a:lnSpc>
                </a:pPr>
              </a:p>
            </p:txBody>
          </p:sp>
        </p:grpSp>
        <p:grpSp>
          <p:nvGrpSpPr>
            <p:cNvPr name="Group 228" id="228"/>
            <p:cNvGrpSpPr/>
            <p:nvPr/>
          </p:nvGrpSpPr>
          <p:grpSpPr>
            <a:xfrm rot="7717522">
              <a:off x="1703003" y="261049"/>
              <a:ext cx="45997" cy="57818"/>
              <a:chOff x="0" y="0"/>
              <a:chExt cx="67649" cy="85034"/>
            </a:xfrm>
          </p:grpSpPr>
          <p:sp>
            <p:nvSpPr>
              <p:cNvPr name="Freeform 229" id="229"/>
              <p:cNvSpPr/>
              <p:nvPr/>
            </p:nvSpPr>
            <p:spPr>
              <a:xfrm flipH="false" flipV="false" rot="0">
                <a:off x="0" y="0"/>
                <a:ext cx="67649" cy="85034"/>
              </a:xfrm>
              <a:custGeom>
                <a:avLst/>
                <a:gdLst/>
                <a:ahLst/>
                <a:cxnLst/>
                <a:rect r="r" b="b" t="t" l="l"/>
                <a:pathLst>
                  <a:path h="85034" w="67649">
                    <a:moveTo>
                      <a:pt x="0" y="0"/>
                    </a:moveTo>
                    <a:lnTo>
                      <a:pt x="67649" y="0"/>
                    </a:lnTo>
                    <a:lnTo>
                      <a:pt x="67649" y="85034"/>
                    </a:lnTo>
                    <a:lnTo>
                      <a:pt x="0" y="85034"/>
                    </a:lnTo>
                    <a:close/>
                  </a:path>
                </a:pathLst>
              </a:custGeom>
              <a:gradFill rotWithShape="true">
                <a:gsLst>
                  <a:gs pos="0">
                    <a:srgbClr val="3C67BF">
                      <a:alpha val="100000"/>
                    </a:srgbClr>
                  </a:gs>
                  <a:gs pos="100000">
                    <a:srgbClr val="FFA81B">
                      <a:alpha val="100000"/>
                    </a:srgbClr>
                  </a:gs>
                </a:gsLst>
                <a:lin ang="0"/>
              </a:gradFill>
            </p:spPr>
          </p:sp>
          <p:sp>
            <p:nvSpPr>
              <p:cNvPr name="TextBox 230" id="230"/>
              <p:cNvSpPr txBox="true"/>
              <p:nvPr/>
            </p:nvSpPr>
            <p:spPr>
              <a:xfrm>
                <a:off x="0" y="-38100"/>
                <a:ext cx="67649" cy="123134"/>
              </a:xfrm>
              <a:prstGeom prst="rect">
                <a:avLst/>
              </a:prstGeom>
            </p:spPr>
            <p:txBody>
              <a:bodyPr anchor="ctr" rtlCol="false" tIns="50800" lIns="50800" bIns="50800" rIns="50800"/>
              <a:lstStyle/>
              <a:p>
                <a:pPr algn="ctr">
                  <a:lnSpc>
                    <a:spcPts val="2660"/>
                  </a:lnSpc>
                </a:pPr>
              </a:p>
            </p:txBody>
          </p:sp>
        </p:grpSp>
        <p:grpSp>
          <p:nvGrpSpPr>
            <p:cNvPr name="Group 231" id="231"/>
            <p:cNvGrpSpPr/>
            <p:nvPr/>
          </p:nvGrpSpPr>
          <p:grpSpPr>
            <a:xfrm rot="0">
              <a:off x="1762943" y="258163"/>
              <a:ext cx="46226" cy="529860"/>
              <a:chOff x="0" y="0"/>
              <a:chExt cx="67985" cy="779270"/>
            </a:xfrm>
          </p:grpSpPr>
          <p:sp>
            <p:nvSpPr>
              <p:cNvPr name="Freeform 232" id="232"/>
              <p:cNvSpPr/>
              <p:nvPr/>
            </p:nvSpPr>
            <p:spPr>
              <a:xfrm flipH="false" flipV="false" rot="0">
                <a:off x="0" y="0"/>
                <a:ext cx="67985" cy="779270"/>
              </a:xfrm>
              <a:custGeom>
                <a:avLst/>
                <a:gdLst/>
                <a:ahLst/>
                <a:cxnLst/>
                <a:rect r="r" b="b" t="t" l="l"/>
                <a:pathLst>
                  <a:path h="779270" w="67985">
                    <a:moveTo>
                      <a:pt x="0" y="0"/>
                    </a:moveTo>
                    <a:lnTo>
                      <a:pt x="67985" y="0"/>
                    </a:lnTo>
                    <a:lnTo>
                      <a:pt x="67985" y="779270"/>
                    </a:lnTo>
                    <a:lnTo>
                      <a:pt x="0" y="779270"/>
                    </a:lnTo>
                    <a:close/>
                  </a:path>
                </a:pathLst>
              </a:custGeom>
              <a:gradFill rotWithShape="true">
                <a:gsLst>
                  <a:gs pos="0">
                    <a:srgbClr val="3C67BF">
                      <a:alpha val="100000"/>
                    </a:srgbClr>
                  </a:gs>
                  <a:gs pos="100000">
                    <a:srgbClr val="FFA81B">
                      <a:alpha val="100000"/>
                    </a:srgbClr>
                  </a:gs>
                </a:gsLst>
                <a:lin ang="0"/>
              </a:gradFill>
            </p:spPr>
          </p:sp>
          <p:sp>
            <p:nvSpPr>
              <p:cNvPr name="TextBox 233" id="233"/>
              <p:cNvSpPr txBox="true"/>
              <p:nvPr/>
            </p:nvSpPr>
            <p:spPr>
              <a:xfrm>
                <a:off x="0" y="-38100"/>
                <a:ext cx="67985" cy="817370"/>
              </a:xfrm>
              <a:prstGeom prst="rect">
                <a:avLst/>
              </a:prstGeom>
            </p:spPr>
            <p:txBody>
              <a:bodyPr anchor="ctr" rtlCol="false" tIns="50800" lIns="50800" bIns="50800" rIns="50800"/>
              <a:lstStyle/>
              <a:p>
                <a:pPr algn="ctr">
                  <a:lnSpc>
                    <a:spcPts val="2660"/>
                  </a:lnSpc>
                </a:pPr>
              </a:p>
            </p:txBody>
          </p:sp>
        </p:grpSp>
        <p:grpSp>
          <p:nvGrpSpPr>
            <p:cNvPr name="Group 234" id="234"/>
            <p:cNvGrpSpPr/>
            <p:nvPr/>
          </p:nvGrpSpPr>
          <p:grpSpPr>
            <a:xfrm rot="0">
              <a:off x="1804991" y="258163"/>
              <a:ext cx="31834" cy="529860"/>
              <a:chOff x="0" y="0"/>
              <a:chExt cx="46819" cy="779270"/>
            </a:xfrm>
          </p:grpSpPr>
          <p:sp>
            <p:nvSpPr>
              <p:cNvPr name="Freeform 235" id="235"/>
              <p:cNvSpPr/>
              <p:nvPr/>
            </p:nvSpPr>
            <p:spPr>
              <a:xfrm flipH="false" flipV="false" rot="0">
                <a:off x="0" y="0"/>
                <a:ext cx="46819" cy="779270"/>
              </a:xfrm>
              <a:custGeom>
                <a:avLst/>
                <a:gdLst/>
                <a:ahLst/>
                <a:cxnLst/>
                <a:rect r="r" b="b" t="t" l="l"/>
                <a:pathLst>
                  <a:path h="779270" w="46819">
                    <a:moveTo>
                      <a:pt x="0" y="0"/>
                    </a:moveTo>
                    <a:lnTo>
                      <a:pt x="46819" y="0"/>
                    </a:lnTo>
                    <a:lnTo>
                      <a:pt x="46819" y="779270"/>
                    </a:lnTo>
                    <a:lnTo>
                      <a:pt x="0" y="779270"/>
                    </a:lnTo>
                    <a:close/>
                  </a:path>
                </a:pathLst>
              </a:custGeom>
              <a:gradFill rotWithShape="true">
                <a:gsLst>
                  <a:gs pos="0">
                    <a:srgbClr val="3C67BF">
                      <a:alpha val="100000"/>
                    </a:srgbClr>
                  </a:gs>
                  <a:gs pos="100000">
                    <a:srgbClr val="FFA81B">
                      <a:alpha val="100000"/>
                    </a:srgbClr>
                  </a:gs>
                </a:gsLst>
                <a:lin ang="0"/>
              </a:gradFill>
            </p:spPr>
          </p:sp>
          <p:sp>
            <p:nvSpPr>
              <p:cNvPr name="TextBox 236" id="236"/>
              <p:cNvSpPr txBox="true"/>
              <p:nvPr/>
            </p:nvSpPr>
            <p:spPr>
              <a:xfrm>
                <a:off x="0" y="-38100"/>
                <a:ext cx="46819" cy="817370"/>
              </a:xfrm>
              <a:prstGeom prst="rect">
                <a:avLst/>
              </a:prstGeom>
            </p:spPr>
            <p:txBody>
              <a:bodyPr anchor="ctr" rtlCol="false" tIns="50800" lIns="50800" bIns="50800" rIns="50800"/>
              <a:lstStyle/>
              <a:p>
                <a:pPr algn="ctr">
                  <a:lnSpc>
                    <a:spcPts val="2660"/>
                  </a:lnSpc>
                </a:pPr>
              </a:p>
            </p:txBody>
          </p:sp>
        </p:grpSp>
        <p:grpSp>
          <p:nvGrpSpPr>
            <p:cNvPr name="Group 237" id="237"/>
            <p:cNvGrpSpPr/>
            <p:nvPr/>
          </p:nvGrpSpPr>
          <p:grpSpPr>
            <a:xfrm rot="7717522">
              <a:off x="1776886" y="229176"/>
              <a:ext cx="45997" cy="57818"/>
              <a:chOff x="0" y="0"/>
              <a:chExt cx="67649" cy="85034"/>
            </a:xfrm>
          </p:grpSpPr>
          <p:sp>
            <p:nvSpPr>
              <p:cNvPr name="Freeform 238" id="238"/>
              <p:cNvSpPr/>
              <p:nvPr/>
            </p:nvSpPr>
            <p:spPr>
              <a:xfrm flipH="false" flipV="false" rot="0">
                <a:off x="0" y="0"/>
                <a:ext cx="67649" cy="85034"/>
              </a:xfrm>
              <a:custGeom>
                <a:avLst/>
                <a:gdLst/>
                <a:ahLst/>
                <a:cxnLst/>
                <a:rect r="r" b="b" t="t" l="l"/>
                <a:pathLst>
                  <a:path h="85034" w="67649">
                    <a:moveTo>
                      <a:pt x="0" y="0"/>
                    </a:moveTo>
                    <a:lnTo>
                      <a:pt x="67649" y="0"/>
                    </a:lnTo>
                    <a:lnTo>
                      <a:pt x="67649" y="85034"/>
                    </a:lnTo>
                    <a:lnTo>
                      <a:pt x="0" y="85034"/>
                    </a:lnTo>
                    <a:close/>
                  </a:path>
                </a:pathLst>
              </a:custGeom>
              <a:gradFill rotWithShape="true">
                <a:gsLst>
                  <a:gs pos="0">
                    <a:srgbClr val="3C67BF">
                      <a:alpha val="100000"/>
                    </a:srgbClr>
                  </a:gs>
                  <a:gs pos="100000">
                    <a:srgbClr val="FFA81B">
                      <a:alpha val="100000"/>
                    </a:srgbClr>
                  </a:gs>
                </a:gsLst>
                <a:lin ang="0"/>
              </a:gradFill>
            </p:spPr>
          </p:sp>
          <p:sp>
            <p:nvSpPr>
              <p:cNvPr name="TextBox 239" id="239"/>
              <p:cNvSpPr txBox="true"/>
              <p:nvPr/>
            </p:nvSpPr>
            <p:spPr>
              <a:xfrm>
                <a:off x="0" y="-38100"/>
                <a:ext cx="67649" cy="123134"/>
              </a:xfrm>
              <a:prstGeom prst="rect">
                <a:avLst/>
              </a:prstGeom>
            </p:spPr>
            <p:txBody>
              <a:bodyPr anchor="ctr" rtlCol="false" tIns="50800" lIns="50800" bIns="50800" rIns="50800"/>
              <a:lstStyle/>
              <a:p>
                <a:pPr algn="ctr">
                  <a:lnSpc>
                    <a:spcPts val="2660"/>
                  </a:lnSpc>
                </a:pPr>
              </a:p>
            </p:txBody>
          </p:sp>
        </p:grpSp>
        <p:grpSp>
          <p:nvGrpSpPr>
            <p:cNvPr name="Group 240" id="240"/>
            <p:cNvGrpSpPr/>
            <p:nvPr/>
          </p:nvGrpSpPr>
          <p:grpSpPr>
            <a:xfrm rot="0">
              <a:off x="1836826" y="202131"/>
              <a:ext cx="46226" cy="529860"/>
              <a:chOff x="0" y="0"/>
              <a:chExt cx="67985" cy="779270"/>
            </a:xfrm>
          </p:grpSpPr>
          <p:sp>
            <p:nvSpPr>
              <p:cNvPr name="Freeform 241" id="241"/>
              <p:cNvSpPr/>
              <p:nvPr/>
            </p:nvSpPr>
            <p:spPr>
              <a:xfrm flipH="false" flipV="false" rot="0">
                <a:off x="0" y="0"/>
                <a:ext cx="67985" cy="779270"/>
              </a:xfrm>
              <a:custGeom>
                <a:avLst/>
                <a:gdLst/>
                <a:ahLst/>
                <a:cxnLst/>
                <a:rect r="r" b="b" t="t" l="l"/>
                <a:pathLst>
                  <a:path h="779270" w="67985">
                    <a:moveTo>
                      <a:pt x="0" y="0"/>
                    </a:moveTo>
                    <a:lnTo>
                      <a:pt x="67985" y="0"/>
                    </a:lnTo>
                    <a:lnTo>
                      <a:pt x="67985" y="779270"/>
                    </a:lnTo>
                    <a:lnTo>
                      <a:pt x="0" y="779270"/>
                    </a:lnTo>
                    <a:close/>
                  </a:path>
                </a:pathLst>
              </a:custGeom>
              <a:gradFill rotWithShape="true">
                <a:gsLst>
                  <a:gs pos="0">
                    <a:srgbClr val="3C67BF">
                      <a:alpha val="100000"/>
                    </a:srgbClr>
                  </a:gs>
                  <a:gs pos="100000">
                    <a:srgbClr val="FFA81B">
                      <a:alpha val="100000"/>
                    </a:srgbClr>
                  </a:gs>
                </a:gsLst>
                <a:lin ang="0"/>
              </a:gradFill>
            </p:spPr>
          </p:sp>
          <p:sp>
            <p:nvSpPr>
              <p:cNvPr name="TextBox 242" id="242"/>
              <p:cNvSpPr txBox="true"/>
              <p:nvPr/>
            </p:nvSpPr>
            <p:spPr>
              <a:xfrm>
                <a:off x="0" y="-38100"/>
                <a:ext cx="67985" cy="817370"/>
              </a:xfrm>
              <a:prstGeom prst="rect">
                <a:avLst/>
              </a:prstGeom>
            </p:spPr>
            <p:txBody>
              <a:bodyPr anchor="ctr" rtlCol="false" tIns="50800" lIns="50800" bIns="50800" rIns="50800"/>
              <a:lstStyle/>
              <a:p>
                <a:pPr algn="ctr">
                  <a:lnSpc>
                    <a:spcPts val="2660"/>
                  </a:lnSpc>
                </a:pPr>
              </a:p>
            </p:txBody>
          </p:sp>
        </p:grpSp>
        <p:grpSp>
          <p:nvGrpSpPr>
            <p:cNvPr name="Group 243" id="243"/>
            <p:cNvGrpSpPr/>
            <p:nvPr/>
          </p:nvGrpSpPr>
          <p:grpSpPr>
            <a:xfrm rot="0">
              <a:off x="1878874" y="202131"/>
              <a:ext cx="31834" cy="529860"/>
              <a:chOff x="0" y="0"/>
              <a:chExt cx="46819" cy="779270"/>
            </a:xfrm>
          </p:grpSpPr>
          <p:sp>
            <p:nvSpPr>
              <p:cNvPr name="Freeform 244" id="244"/>
              <p:cNvSpPr/>
              <p:nvPr/>
            </p:nvSpPr>
            <p:spPr>
              <a:xfrm flipH="false" flipV="false" rot="0">
                <a:off x="0" y="0"/>
                <a:ext cx="46819" cy="779270"/>
              </a:xfrm>
              <a:custGeom>
                <a:avLst/>
                <a:gdLst/>
                <a:ahLst/>
                <a:cxnLst/>
                <a:rect r="r" b="b" t="t" l="l"/>
                <a:pathLst>
                  <a:path h="779270" w="46819">
                    <a:moveTo>
                      <a:pt x="0" y="0"/>
                    </a:moveTo>
                    <a:lnTo>
                      <a:pt x="46819" y="0"/>
                    </a:lnTo>
                    <a:lnTo>
                      <a:pt x="46819" y="779270"/>
                    </a:lnTo>
                    <a:lnTo>
                      <a:pt x="0" y="779270"/>
                    </a:lnTo>
                    <a:close/>
                  </a:path>
                </a:pathLst>
              </a:custGeom>
              <a:gradFill rotWithShape="true">
                <a:gsLst>
                  <a:gs pos="0">
                    <a:srgbClr val="3C67BF">
                      <a:alpha val="100000"/>
                    </a:srgbClr>
                  </a:gs>
                  <a:gs pos="100000">
                    <a:srgbClr val="FFA81B">
                      <a:alpha val="100000"/>
                    </a:srgbClr>
                  </a:gs>
                </a:gsLst>
                <a:lin ang="0"/>
              </a:gradFill>
            </p:spPr>
          </p:sp>
          <p:sp>
            <p:nvSpPr>
              <p:cNvPr name="TextBox 245" id="245"/>
              <p:cNvSpPr txBox="true"/>
              <p:nvPr/>
            </p:nvSpPr>
            <p:spPr>
              <a:xfrm>
                <a:off x="0" y="-38100"/>
                <a:ext cx="46819" cy="817370"/>
              </a:xfrm>
              <a:prstGeom prst="rect">
                <a:avLst/>
              </a:prstGeom>
            </p:spPr>
            <p:txBody>
              <a:bodyPr anchor="ctr" rtlCol="false" tIns="50800" lIns="50800" bIns="50800" rIns="50800"/>
              <a:lstStyle/>
              <a:p>
                <a:pPr algn="ctr">
                  <a:lnSpc>
                    <a:spcPts val="2660"/>
                  </a:lnSpc>
                </a:pPr>
              </a:p>
            </p:txBody>
          </p:sp>
        </p:grpSp>
        <p:grpSp>
          <p:nvGrpSpPr>
            <p:cNvPr name="Group 246" id="246"/>
            <p:cNvGrpSpPr/>
            <p:nvPr/>
          </p:nvGrpSpPr>
          <p:grpSpPr>
            <a:xfrm rot="7717522">
              <a:off x="1850768" y="173144"/>
              <a:ext cx="45997" cy="57818"/>
              <a:chOff x="0" y="0"/>
              <a:chExt cx="67649" cy="85034"/>
            </a:xfrm>
          </p:grpSpPr>
          <p:sp>
            <p:nvSpPr>
              <p:cNvPr name="Freeform 247" id="247"/>
              <p:cNvSpPr/>
              <p:nvPr/>
            </p:nvSpPr>
            <p:spPr>
              <a:xfrm flipH="false" flipV="false" rot="0">
                <a:off x="0" y="0"/>
                <a:ext cx="67649" cy="85034"/>
              </a:xfrm>
              <a:custGeom>
                <a:avLst/>
                <a:gdLst/>
                <a:ahLst/>
                <a:cxnLst/>
                <a:rect r="r" b="b" t="t" l="l"/>
                <a:pathLst>
                  <a:path h="85034" w="67649">
                    <a:moveTo>
                      <a:pt x="0" y="0"/>
                    </a:moveTo>
                    <a:lnTo>
                      <a:pt x="67649" y="0"/>
                    </a:lnTo>
                    <a:lnTo>
                      <a:pt x="67649" y="85034"/>
                    </a:lnTo>
                    <a:lnTo>
                      <a:pt x="0" y="85034"/>
                    </a:lnTo>
                    <a:close/>
                  </a:path>
                </a:pathLst>
              </a:custGeom>
              <a:gradFill rotWithShape="true">
                <a:gsLst>
                  <a:gs pos="0">
                    <a:srgbClr val="3C67BF">
                      <a:alpha val="100000"/>
                    </a:srgbClr>
                  </a:gs>
                  <a:gs pos="100000">
                    <a:srgbClr val="FFA81B">
                      <a:alpha val="100000"/>
                    </a:srgbClr>
                  </a:gs>
                </a:gsLst>
                <a:lin ang="0"/>
              </a:gradFill>
            </p:spPr>
          </p:sp>
          <p:sp>
            <p:nvSpPr>
              <p:cNvPr name="TextBox 248" id="248"/>
              <p:cNvSpPr txBox="true"/>
              <p:nvPr/>
            </p:nvSpPr>
            <p:spPr>
              <a:xfrm>
                <a:off x="0" y="-38100"/>
                <a:ext cx="67649" cy="123134"/>
              </a:xfrm>
              <a:prstGeom prst="rect">
                <a:avLst/>
              </a:prstGeom>
            </p:spPr>
            <p:txBody>
              <a:bodyPr anchor="ctr" rtlCol="false" tIns="50800" lIns="50800" bIns="50800" rIns="50800"/>
              <a:lstStyle/>
              <a:p>
                <a:pPr algn="ctr">
                  <a:lnSpc>
                    <a:spcPts val="2660"/>
                  </a:lnSpc>
                </a:pPr>
              </a:p>
            </p:txBody>
          </p:sp>
        </p:grpSp>
        <p:grpSp>
          <p:nvGrpSpPr>
            <p:cNvPr name="Group 249" id="249"/>
            <p:cNvGrpSpPr/>
            <p:nvPr/>
          </p:nvGrpSpPr>
          <p:grpSpPr>
            <a:xfrm rot="0">
              <a:off x="1910708" y="234004"/>
              <a:ext cx="46226" cy="529860"/>
              <a:chOff x="0" y="0"/>
              <a:chExt cx="67985" cy="779270"/>
            </a:xfrm>
          </p:grpSpPr>
          <p:sp>
            <p:nvSpPr>
              <p:cNvPr name="Freeform 250" id="250"/>
              <p:cNvSpPr/>
              <p:nvPr/>
            </p:nvSpPr>
            <p:spPr>
              <a:xfrm flipH="false" flipV="false" rot="0">
                <a:off x="0" y="0"/>
                <a:ext cx="67985" cy="779270"/>
              </a:xfrm>
              <a:custGeom>
                <a:avLst/>
                <a:gdLst/>
                <a:ahLst/>
                <a:cxnLst/>
                <a:rect r="r" b="b" t="t" l="l"/>
                <a:pathLst>
                  <a:path h="779270" w="67985">
                    <a:moveTo>
                      <a:pt x="0" y="0"/>
                    </a:moveTo>
                    <a:lnTo>
                      <a:pt x="67985" y="0"/>
                    </a:lnTo>
                    <a:lnTo>
                      <a:pt x="67985" y="779270"/>
                    </a:lnTo>
                    <a:lnTo>
                      <a:pt x="0" y="779270"/>
                    </a:lnTo>
                    <a:close/>
                  </a:path>
                </a:pathLst>
              </a:custGeom>
              <a:gradFill rotWithShape="true">
                <a:gsLst>
                  <a:gs pos="0">
                    <a:srgbClr val="3C67BF">
                      <a:alpha val="100000"/>
                    </a:srgbClr>
                  </a:gs>
                  <a:gs pos="100000">
                    <a:srgbClr val="FFA81B">
                      <a:alpha val="100000"/>
                    </a:srgbClr>
                  </a:gs>
                </a:gsLst>
                <a:lin ang="0"/>
              </a:gradFill>
            </p:spPr>
          </p:sp>
          <p:sp>
            <p:nvSpPr>
              <p:cNvPr name="TextBox 251" id="251"/>
              <p:cNvSpPr txBox="true"/>
              <p:nvPr/>
            </p:nvSpPr>
            <p:spPr>
              <a:xfrm>
                <a:off x="0" y="-38100"/>
                <a:ext cx="67985" cy="817370"/>
              </a:xfrm>
              <a:prstGeom prst="rect">
                <a:avLst/>
              </a:prstGeom>
            </p:spPr>
            <p:txBody>
              <a:bodyPr anchor="ctr" rtlCol="false" tIns="50800" lIns="50800" bIns="50800" rIns="50800"/>
              <a:lstStyle/>
              <a:p>
                <a:pPr algn="ctr">
                  <a:lnSpc>
                    <a:spcPts val="2660"/>
                  </a:lnSpc>
                </a:pPr>
              </a:p>
            </p:txBody>
          </p:sp>
        </p:grpSp>
        <p:grpSp>
          <p:nvGrpSpPr>
            <p:cNvPr name="Group 252" id="252"/>
            <p:cNvGrpSpPr/>
            <p:nvPr/>
          </p:nvGrpSpPr>
          <p:grpSpPr>
            <a:xfrm rot="0">
              <a:off x="1952757" y="234004"/>
              <a:ext cx="31834" cy="529860"/>
              <a:chOff x="0" y="0"/>
              <a:chExt cx="46819" cy="779270"/>
            </a:xfrm>
          </p:grpSpPr>
          <p:sp>
            <p:nvSpPr>
              <p:cNvPr name="Freeform 253" id="253"/>
              <p:cNvSpPr/>
              <p:nvPr/>
            </p:nvSpPr>
            <p:spPr>
              <a:xfrm flipH="false" flipV="false" rot="0">
                <a:off x="0" y="0"/>
                <a:ext cx="46819" cy="779270"/>
              </a:xfrm>
              <a:custGeom>
                <a:avLst/>
                <a:gdLst/>
                <a:ahLst/>
                <a:cxnLst/>
                <a:rect r="r" b="b" t="t" l="l"/>
                <a:pathLst>
                  <a:path h="779270" w="46819">
                    <a:moveTo>
                      <a:pt x="0" y="0"/>
                    </a:moveTo>
                    <a:lnTo>
                      <a:pt x="46819" y="0"/>
                    </a:lnTo>
                    <a:lnTo>
                      <a:pt x="46819" y="779270"/>
                    </a:lnTo>
                    <a:lnTo>
                      <a:pt x="0" y="779270"/>
                    </a:lnTo>
                    <a:close/>
                  </a:path>
                </a:pathLst>
              </a:custGeom>
              <a:gradFill rotWithShape="true">
                <a:gsLst>
                  <a:gs pos="0">
                    <a:srgbClr val="3C67BF">
                      <a:alpha val="100000"/>
                    </a:srgbClr>
                  </a:gs>
                  <a:gs pos="100000">
                    <a:srgbClr val="FFA81B">
                      <a:alpha val="100000"/>
                    </a:srgbClr>
                  </a:gs>
                </a:gsLst>
                <a:lin ang="0"/>
              </a:gradFill>
            </p:spPr>
          </p:sp>
          <p:sp>
            <p:nvSpPr>
              <p:cNvPr name="TextBox 254" id="254"/>
              <p:cNvSpPr txBox="true"/>
              <p:nvPr/>
            </p:nvSpPr>
            <p:spPr>
              <a:xfrm>
                <a:off x="0" y="-38100"/>
                <a:ext cx="46819" cy="817370"/>
              </a:xfrm>
              <a:prstGeom prst="rect">
                <a:avLst/>
              </a:prstGeom>
            </p:spPr>
            <p:txBody>
              <a:bodyPr anchor="ctr" rtlCol="false" tIns="50800" lIns="50800" bIns="50800" rIns="50800"/>
              <a:lstStyle/>
              <a:p>
                <a:pPr algn="ctr">
                  <a:lnSpc>
                    <a:spcPts val="2660"/>
                  </a:lnSpc>
                </a:pPr>
              </a:p>
            </p:txBody>
          </p:sp>
        </p:grpSp>
        <p:grpSp>
          <p:nvGrpSpPr>
            <p:cNvPr name="Group 255" id="255"/>
            <p:cNvGrpSpPr/>
            <p:nvPr/>
          </p:nvGrpSpPr>
          <p:grpSpPr>
            <a:xfrm rot="7717522">
              <a:off x="1924651" y="205017"/>
              <a:ext cx="45997" cy="57818"/>
              <a:chOff x="0" y="0"/>
              <a:chExt cx="67649" cy="85034"/>
            </a:xfrm>
          </p:grpSpPr>
          <p:sp>
            <p:nvSpPr>
              <p:cNvPr name="Freeform 256" id="256"/>
              <p:cNvSpPr/>
              <p:nvPr/>
            </p:nvSpPr>
            <p:spPr>
              <a:xfrm flipH="false" flipV="false" rot="0">
                <a:off x="0" y="0"/>
                <a:ext cx="67649" cy="85034"/>
              </a:xfrm>
              <a:custGeom>
                <a:avLst/>
                <a:gdLst/>
                <a:ahLst/>
                <a:cxnLst/>
                <a:rect r="r" b="b" t="t" l="l"/>
                <a:pathLst>
                  <a:path h="85034" w="67649">
                    <a:moveTo>
                      <a:pt x="0" y="0"/>
                    </a:moveTo>
                    <a:lnTo>
                      <a:pt x="67649" y="0"/>
                    </a:lnTo>
                    <a:lnTo>
                      <a:pt x="67649" y="85034"/>
                    </a:lnTo>
                    <a:lnTo>
                      <a:pt x="0" y="85034"/>
                    </a:lnTo>
                    <a:close/>
                  </a:path>
                </a:pathLst>
              </a:custGeom>
              <a:gradFill rotWithShape="true">
                <a:gsLst>
                  <a:gs pos="0">
                    <a:srgbClr val="3C67BF">
                      <a:alpha val="100000"/>
                    </a:srgbClr>
                  </a:gs>
                  <a:gs pos="100000">
                    <a:srgbClr val="FFA81B">
                      <a:alpha val="100000"/>
                    </a:srgbClr>
                  </a:gs>
                </a:gsLst>
                <a:lin ang="0"/>
              </a:gradFill>
            </p:spPr>
          </p:sp>
          <p:sp>
            <p:nvSpPr>
              <p:cNvPr name="TextBox 257" id="257"/>
              <p:cNvSpPr txBox="true"/>
              <p:nvPr/>
            </p:nvSpPr>
            <p:spPr>
              <a:xfrm>
                <a:off x="0" y="-38100"/>
                <a:ext cx="67649" cy="123134"/>
              </a:xfrm>
              <a:prstGeom prst="rect">
                <a:avLst/>
              </a:prstGeom>
            </p:spPr>
            <p:txBody>
              <a:bodyPr anchor="ctr" rtlCol="false" tIns="50800" lIns="50800" bIns="50800" rIns="50800"/>
              <a:lstStyle/>
              <a:p>
                <a:pPr algn="ctr">
                  <a:lnSpc>
                    <a:spcPts val="2660"/>
                  </a:lnSpc>
                </a:pPr>
              </a:p>
            </p:txBody>
          </p:sp>
        </p:grpSp>
      </p:grpSp>
    </p:spTree>
  </p:cSld>
  <p:clrMapOvr>
    <a:masterClrMapping/>
  </p:clrMapOvr>
</p:sld>
</file>

<file path=ppt/slides/slide14.xml><?xml version="1.0" encoding="utf-8"?>
<p:sld xmlns:p="http://schemas.openxmlformats.org/presentationml/2006/main" xmlns:a="http://schemas.openxmlformats.org/drawingml/2006/main">
  <p:cSld>
    <p:bg>
      <p:bgPr>
        <a:gradFill rotWithShape="true">
          <a:gsLst>
            <a:gs pos="0">
              <a:srgbClr val="FFDE59">
                <a:alpha val="100000"/>
              </a:srgbClr>
            </a:gs>
            <a:gs pos="100000">
              <a:srgbClr val="FF914D">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4889840" y="2149955"/>
            <a:ext cx="2999351" cy="2999351"/>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7AF0">
                    <a:alpha val="58000"/>
                  </a:srgbClr>
                </a:gs>
                <a:gs pos="100000">
                  <a:srgbClr val="FFA81B">
                    <a:alpha val="58000"/>
                  </a:srgbClr>
                </a:gs>
              </a:gsLst>
              <a:lin ang="0"/>
            </a:gra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5233203" y="3316034"/>
            <a:ext cx="7055617" cy="1543690"/>
          </a:xfrm>
          <a:prstGeom prst="rect">
            <a:avLst/>
          </a:prstGeom>
        </p:spPr>
        <p:txBody>
          <a:bodyPr anchor="t" rtlCol="false" tIns="0" lIns="0" bIns="0" rIns="0">
            <a:spAutoFit/>
          </a:bodyPr>
          <a:lstStyle/>
          <a:p>
            <a:pPr algn="ctr">
              <a:lnSpc>
                <a:spcPts val="10828"/>
              </a:lnSpc>
            </a:pPr>
            <a:r>
              <a:rPr lang="en-US" b="true" sz="13535">
                <a:solidFill>
                  <a:srgbClr val="002D73"/>
                </a:solidFill>
                <a:latin typeface="Montserrat Bold"/>
                <a:ea typeface="Montserrat Bold"/>
                <a:cs typeface="Montserrat Bold"/>
                <a:sym typeface="Montserrat Bold"/>
              </a:rPr>
              <a:t>Thank</a:t>
            </a:r>
          </a:p>
        </p:txBody>
      </p:sp>
      <p:sp>
        <p:nvSpPr>
          <p:cNvPr name="TextBox 6" id="6"/>
          <p:cNvSpPr txBox="true"/>
          <p:nvPr/>
        </p:nvSpPr>
        <p:spPr>
          <a:xfrm rot="0">
            <a:off x="6389516" y="4760679"/>
            <a:ext cx="4990576" cy="1543690"/>
          </a:xfrm>
          <a:prstGeom prst="rect">
            <a:avLst/>
          </a:prstGeom>
        </p:spPr>
        <p:txBody>
          <a:bodyPr anchor="t" rtlCol="false" tIns="0" lIns="0" bIns="0" rIns="0">
            <a:spAutoFit/>
          </a:bodyPr>
          <a:lstStyle/>
          <a:p>
            <a:pPr algn="ctr">
              <a:lnSpc>
                <a:spcPts val="10828"/>
              </a:lnSpc>
            </a:pPr>
            <a:r>
              <a:rPr lang="en-US" sz="13535">
                <a:solidFill>
                  <a:srgbClr val="002D73"/>
                </a:solidFill>
                <a:latin typeface="Montserrat"/>
                <a:ea typeface="Montserrat"/>
                <a:cs typeface="Montserrat"/>
                <a:sym typeface="Montserrat"/>
              </a:rPr>
              <a:t>You.</a:t>
            </a:r>
          </a:p>
        </p:txBody>
      </p:sp>
      <p:grpSp>
        <p:nvGrpSpPr>
          <p:cNvPr name="Group 7" id="7"/>
          <p:cNvGrpSpPr/>
          <p:nvPr/>
        </p:nvGrpSpPr>
        <p:grpSpPr>
          <a:xfrm rot="-7357214">
            <a:off x="10690988" y="3451709"/>
            <a:ext cx="1931597" cy="1931597"/>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7AF0">
                    <a:alpha val="58000"/>
                  </a:srgbClr>
                </a:gs>
                <a:gs pos="100000">
                  <a:srgbClr val="F7ACFF">
                    <a:alpha val="0"/>
                  </a:srgbClr>
                </a:gs>
              </a:gsLst>
              <a:lin ang="0"/>
            </a:gradFill>
          </p:spPr>
        </p:sp>
        <p:sp>
          <p:nvSpPr>
            <p:cNvPr name="TextBox 9" id="9"/>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0" id="10"/>
          <p:cNvGrpSpPr/>
          <p:nvPr/>
        </p:nvGrpSpPr>
        <p:grpSpPr>
          <a:xfrm rot="0">
            <a:off x="-491235" y="7868085"/>
            <a:ext cx="19270471" cy="1068974"/>
            <a:chOff x="0" y="0"/>
            <a:chExt cx="5075350" cy="281540"/>
          </a:xfrm>
        </p:grpSpPr>
        <p:sp>
          <p:nvSpPr>
            <p:cNvPr name="Freeform 11" id="11"/>
            <p:cNvSpPr/>
            <p:nvPr/>
          </p:nvSpPr>
          <p:spPr>
            <a:xfrm flipH="false" flipV="false" rot="0">
              <a:off x="0" y="0"/>
              <a:ext cx="5075350" cy="281540"/>
            </a:xfrm>
            <a:custGeom>
              <a:avLst/>
              <a:gdLst/>
              <a:ahLst/>
              <a:cxnLst/>
              <a:rect r="r" b="b" t="t" l="l"/>
              <a:pathLst>
                <a:path h="281540" w="5075350">
                  <a:moveTo>
                    <a:pt x="0" y="0"/>
                  </a:moveTo>
                  <a:lnTo>
                    <a:pt x="5075350" y="0"/>
                  </a:lnTo>
                  <a:lnTo>
                    <a:pt x="5075350" y="281540"/>
                  </a:lnTo>
                  <a:lnTo>
                    <a:pt x="0" y="281540"/>
                  </a:lnTo>
                  <a:close/>
                </a:path>
              </a:pathLst>
            </a:custGeom>
            <a:gradFill rotWithShape="true">
              <a:gsLst>
                <a:gs pos="0">
                  <a:srgbClr val="007AF0">
                    <a:alpha val="23000"/>
                  </a:srgbClr>
                </a:gs>
                <a:gs pos="100000">
                  <a:srgbClr val="FFA81B">
                    <a:alpha val="23000"/>
                  </a:srgbClr>
                </a:gs>
              </a:gsLst>
              <a:lin ang="0"/>
            </a:gradFill>
          </p:spPr>
        </p:sp>
        <p:sp>
          <p:nvSpPr>
            <p:cNvPr name="TextBox 12" id="12"/>
            <p:cNvSpPr txBox="true"/>
            <p:nvPr/>
          </p:nvSpPr>
          <p:spPr>
            <a:xfrm>
              <a:off x="0" y="-38100"/>
              <a:ext cx="5075350" cy="319640"/>
            </a:xfrm>
            <a:prstGeom prst="rect">
              <a:avLst/>
            </a:prstGeom>
          </p:spPr>
          <p:txBody>
            <a:bodyPr anchor="ctr" rtlCol="false" tIns="50800" lIns="50800" bIns="50800" rIns="50800"/>
            <a:lstStyle/>
            <a:p>
              <a:pPr algn="ctr">
                <a:lnSpc>
                  <a:spcPts val="2659"/>
                </a:lnSpc>
              </a:pPr>
            </a:p>
          </p:txBody>
        </p:sp>
      </p:grpSp>
      <p:sp>
        <p:nvSpPr>
          <p:cNvPr name="TextBox 13" id="13"/>
          <p:cNvSpPr txBox="true"/>
          <p:nvPr/>
        </p:nvSpPr>
        <p:spPr>
          <a:xfrm rot="0">
            <a:off x="1996708" y="844897"/>
            <a:ext cx="1757011" cy="472382"/>
          </a:xfrm>
          <a:prstGeom prst="rect">
            <a:avLst/>
          </a:prstGeom>
        </p:spPr>
        <p:txBody>
          <a:bodyPr anchor="t" rtlCol="false" tIns="0" lIns="0" bIns="0" rIns="0">
            <a:spAutoFit/>
          </a:bodyPr>
          <a:lstStyle/>
          <a:p>
            <a:pPr algn="l">
              <a:lnSpc>
                <a:spcPts val="1859"/>
              </a:lnSpc>
            </a:pPr>
            <a:r>
              <a:rPr lang="en-US" sz="1822" b="true">
                <a:solidFill>
                  <a:srgbClr val="002D73"/>
                </a:solidFill>
                <a:latin typeface="Montserrat Bold"/>
                <a:ea typeface="Montserrat Bold"/>
                <a:cs typeface="Montserrat Bold"/>
                <a:sym typeface="Montserrat Bold"/>
              </a:rPr>
              <a:t>PACE</a:t>
            </a:r>
          </a:p>
          <a:p>
            <a:pPr algn="l">
              <a:lnSpc>
                <a:spcPts val="1859"/>
              </a:lnSpc>
            </a:pPr>
            <a:r>
              <a:rPr lang="en-US" sz="1822" b="true">
                <a:solidFill>
                  <a:srgbClr val="002D73"/>
                </a:solidFill>
                <a:latin typeface="Montserrat Bold"/>
                <a:ea typeface="Montserrat Bold"/>
                <a:cs typeface="Montserrat Bold"/>
                <a:sym typeface="Montserrat Bold"/>
              </a:rPr>
              <a:t>UNIVERSITY</a:t>
            </a:r>
          </a:p>
        </p:txBody>
      </p:sp>
      <p:sp>
        <p:nvSpPr>
          <p:cNvPr name="TextBox 14" id="14"/>
          <p:cNvSpPr txBox="true"/>
          <p:nvPr/>
        </p:nvSpPr>
        <p:spPr>
          <a:xfrm rot="0">
            <a:off x="16412291" y="844114"/>
            <a:ext cx="847009" cy="286979"/>
          </a:xfrm>
          <a:prstGeom prst="rect">
            <a:avLst/>
          </a:prstGeom>
        </p:spPr>
        <p:txBody>
          <a:bodyPr anchor="t" rtlCol="false" tIns="0" lIns="0" bIns="0" rIns="0">
            <a:spAutoFit/>
          </a:bodyPr>
          <a:lstStyle/>
          <a:p>
            <a:pPr algn="l">
              <a:lnSpc>
                <a:spcPts val="2227"/>
              </a:lnSpc>
            </a:pPr>
            <a:r>
              <a:rPr lang="en-US" sz="2183" b="true">
                <a:solidFill>
                  <a:srgbClr val="002D73"/>
                </a:solidFill>
                <a:latin typeface="Montserrat Bold"/>
                <a:ea typeface="Montserrat Bold"/>
                <a:cs typeface="Montserrat Bold"/>
                <a:sym typeface="Montserrat Bold"/>
              </a:rPr>
              <a:t>2025</a:t>
            </a:r>
          </a:p>
        </p:txBody>
      </p:sp>
      <p:sp>
        <p:nvSpPr>
          <p:cNvPr name="TextBox 15" id="15"/>
          <p:cNvSpPr txBox="true"/>
          <p:nvPr/>
        </p:nvSpPr>
        <p:spPr>
          <a:xfrm rot="0">
            <a:off x="16050268" y="9473025"/>
            <a:ext cx="724046" cy="242737"/>
          </a:xfrm>
          <a:prstGeom prst="rect">
            <a:avLst/>
          </a:prstGeom>
        </p:spPr>
        <p:txBody>
          <a:bodyPr anchor="t" rtlCol="false" tIns="0" lIns="0" bIns="0" rIns="0">
            <a:spAutoFit/>
          </a:bodyPr>
          <a:lstStyle/>
          <a:p>
            <a:pPr algn="l">
              <a:lnSpc>
                <a:spcPts val="1859"/>
              </a:lnSpc>
            </a:pPr>
            <a:r>
              <a:rPr lang="en-US" sz="1822" b="true">
                <a:solidFill>
                  <a:srgbClr val="002D73"/>
                </a:solidFill>
                <a:latin typeface="Montserrat Bold"/>
                <a:ea typeface="Montserrat Bold"/>
                <a:cs typeface="Montserrat Bold"/>
                <a:sym typeface="Montserrat Bold"/>
              </a:rPr>
              <a:t>Page</a:t>
            </a:r>
          </a:p>
        </p:txBody>
      </p:sp>
      <p:sp>
        <p:nvSpPr>
          <p:cNvPr name="TextBox 16" id="16"/>
          <p:cNvSpPr txBox="true"/>
          <p:nvPr/>
        </p:nvSpPr>
        <p:spPr>
          <a:xfrm rot="0">
            <a:off x="16774314" y="9473025"/>
            <a:ext cx="354591" cy="241692"/>
          </a:xfrm>
          <a:prstGeom prst="rect">
            <a:avLst/>
          </a:prstGeom>
        </p:spPr>
        <p:txBody>
          <a:bodyPr anchor="t" rtlCol="false" tIns="0" lIns="0" bIns="0" rIns="0">
            <a:spAutoFit/>
          </a:bodyPr>
          <a:lstStyle/>
          <a:p>
            <a:pPr algn="l">
              <a:lnSpc>
                <a:spcPts val="1859"/>
              </a:lnSpc>
            </a:pPr>
            <a:r>
              <a:rPr lang="en-US" sz="1822">
                <a:solidFill>
                  <a:srgbClr val="002D73"/>
                </a:solidFill>
                <a:latin typeface="Montserrat"/>
                <a:ea typeface="Montserrat"/>
                <a:cs typeface="Montserrat"/>
                <a:sym typeface="Montserrat"/>
              </a:rPr>
              <a:t>11</a:t>
            </a:r>
          </a:p>
        </p:txBody>
      </p:sp>
      <p:sp>
        <p:nvSpPr>
          <p:cNvPr name="TextBox 17" id="17"/>
          <p:cNvSpPr txBox="true"/>
          <p:nvPr/>
        </p:nvSpPr>
        <p:spPr>
          <a:xfrm rot="0">
            <a:off x="5916191" y="8165428"/>
            <a:ext cx="6455619" cy="569537"/>
          </a:xfrm>
          <a:prstGeom prst="rect">
            <a:avLst/>
          </a:prstGeom>
        </p:spPr>
        <p:txBody>
          <a:bodyPr anchor="t" rtlCol="false" tIns="0" lIns="0" bIns="0" rIns="0">
            <a:spAutoFit/>
          </a:bodyPr>
          <a:lstStyle/>
          <a:p>
            <a:pPr algn="ctr">
              <a:lnSpc>
                <a:spcPts val="2111"/>
              </a:lnSpc>
            </a:pPr>
            <a:r>
              <a:rPr lang="en-US" sz="2639" i="true">
                <a:solidFill>
                  <a:srgbClr val="002D73"/>
                </a:solidFill>
                <a:latin typeface="Montserrat Italics"/>
                <a:ea typeface="Montserrat Italics"/>
                <a:cs typeface="Montserrat Italics"/>
                <a:sym typeface="Montserrat Italics"/>
              </a:rPr>
              <a:t>Feeling Great To Deliver Our Project Infront of You All </a:t>
            </a:r>
          </a:p>
        </p:txBody>
      </p:sp>
      <p:grpSp>
        <p:nvGrpSpPr>
          <p:cNvPr name="Group 18" id="18"/>
          <p:cNvGrpSpPr/>
          <p:nvPr/>
        </p:nvGrpSpPr>
        <p:grpSpPr>
          <a:xfrm rot="0">
            <a:off x="362666" y="698883"/>
            <a:ext cx="1488443" cy="735834"/>
            <a:chOff x="0" y="0"/>
            <a:chExt cx="1984591" cy="981112"/>
          </a:xfrm>
        </p:grpSpPr>
        <p:grpSp>
          <p:nvGrpSpPr>
            <p:cNvPr name="Group 19" id="19"/>
            <p:cNvGrpSpPr/>
            <p:nvPr/>
          </p:nvGrpSpPr>
          <p:grpSpPr>
            <a:xfrm rot="0">
              <a:off x="0" y="202131"/>
              <a:ext cx="46226" cy="529860"/>
              <a:chOff x="0" y="0"/>
              <a:chExt cx="67985" cy="779270"/>
            </a:xfrm>
          </p:grpSpPr>
          <p:sp>
            <p:nvSpPr>
              <p:cNvPr name="Freeform 20" id="20"/>
              <p:cNvSpPr/>
              <p:nvPr/>
            </p:nvSpPr>
            <p:spPr>
              <a:xfrm flipH="false" flipV="false" rot="0">
                <a:off x="0" y="0"/>
                <a:ext cx="67985" cy="779270"/>
              </a:xfrm>
              <a:custGeom>
                <a:avLst/>
                <a:gdLst/>
                <a:ahLst/>
                <a:cxnLst/>
                <a:rect r="r" b="b" t="t" l="l"/>
                <a:pathLst>
                  <a:path h="779270" w="67985">
                    <a:moveTo>
                      <a:pt x="0" y="0"/>
                    </a:moveTo>
                    <a:lnTo>
                      <a:pt x="67985" y="0"/>
                    </a:lnTo>
                    <a:lnTo>
                      <a:pt x="67985" y="779270"/>
                    </a:lnTo>
                    <a:lnTo>
                      <a:pt x="0" y="779270"/>
                    </a:lnTo>
                    <a:close/>
                  </a:path>
                </a:pathLst>
              </a:custGeom>
              <a:gradFill rotWithShape="true">
                <a:gsLst>
                  <a:gs pos="0">
                    <a:srgbClr val="3C67BF">
                      <a:alpha val="100000"/>
                    </a:srgbClr>
                  </a:gs>
                  <a:gs pos="100000">
                    <a:srgbClr val="FFA81B">
                      <a:alpha val="100000"/>
                    </a:srgbClr>
                  </a:gs>
                </a:gsLst>
                <a:lin ang="0"/>
              </a:gradFill>
            </p:spPr>
          </p:sp>
          <p:sp>
            <p:nvSpPr>
              <p:cNvPr name="TextBox 21" id="21"/>
              <p:cNvSpPr txBox="true"/>
              <p:nvPr/>
            </p:nvSpPr>
            <p:spPr>
              <a:xfrm>
                <a:off x="0" y="-38100"/>
                <a:ext cx="67985" cy="817370"/>
              </a:xfrm>
              <a:prstGeom prst="rect">
                <a:avLst/>
              </a:prstGeom>
            </p:spPr>
            <p:txBody>
              <a:bodyPr anchor="ctr" rtlCol="false" tIns="50800" lIns="50800" bIns="50800" rIns="50800"/>
              <a:lstStyle/>
              <a:p>
                <a:pPr algn="ctr">
                  <a:lnSpc>
                    <a:spcPts val="2660"/>
                  </a:lnSpc>
                </a:pPr>
              </a:p>
            </p:txBody>
          </p:sp>
        </p:grpSp>
        <p:grpSp>
          <p:nvGrpSpPr>
            <p:cNvPr name="Group 22" id="22"/>
            <p:cNvGrpSpPr/>
            <p:nvPr/>
          </p:nvGrpSpPr>
          <p:grpSpPr>
            <a:xfrm rot="0">
              <a:off x="42049" y="202131"/>
              <a:ext cx="31834" cy="529860"/>
              <a:chOff x="0" y="0"/>
              <a:chExt cx="46819" cy="779270"/>
            </a:xfrm>
          </p:grpSpPr>
          <p:sp>
            <p:nvSpPr>
              <p:cNvPr name="Freeform 23" id="23"/>
              <p:cNvSpPr/>
              <p:nvPr/>
            </p:nvSpPr>
            <p:spPr>
              <a:xfrm flipH="false" flipV="false" rot="0">
                <a:off x="0" y="0"/>
                <a:ext cx="46819" cy="779270"/>
              </a:xfrm>
              <a:custGeom>
                <a:avLst/>
                <a:gdLst/>
                <a:ahLst/>
                <a:cxnLst/>
                <a:rect r="r" b="b" t="t" l="l"/>
                <a:pathLst>
                  <a:path h="779270" w="46819">
                    <a:moveTo>
                      <a:pt x="0" y="0"/>
                    </a:moveTo>
                    <a:lnTo>
                      <a:pt x="46819" y="0"/>
                    </a:lnTo>
                    <a:lnTo>
                      <a:pt x="46819" y="779270"/>
                    </a:lnTo>
                    <a:lnTo>
                      <a:pt x="0" y="779270"/>
                    </a:lnTo>
                    <a:close/>
                  </a:path>
                </a:pathLst>
              </a:custGeom>
              <a:gradFill rotWithShape="true">
                <a:gsLst>
                  <a:gs pos="0">
                    <a:srgbClr val="3C67BF">
                      <a:alpha val="100000"/>
                    </a:srgbClr>
                  </a:gs>
                  <a:gs pos="100000">
                    <a:srgbClr val="FFA81B">
                      <a:alpha val="100000"/>
                    </a:srgbClr>
                  </a:gs>
                </a:gsLst>
                <a:lin ang="0"/>
              </a:gradFill>
            </p:spPr>
          </p:sp>
          <p:sp>
            <p:nvSpPr>
              <p:cNvPr name="TextBox 24" id="24"/>
              <p:cNvSpPr txBox="true"/>
              <p:nvPr/>
            </p:nvSpPr>
            <p:spPr>
              <a:xfrm>
                <a:off x="0" y="-38100"/>
                <a:ext cx="46819" cy="817370"/>
              </a:xfrm>
              <a:prstGeom prst="rect">
                <a:avLst/>
              </a:prstGeom>
            </p:spPr>
            <p:txBody>
              <a:bodyPr anchor="ctr" rtlCol="false" tIns="50800" lIns="50800" bIns="50800" rIns="50800"/>
              <a:lstStyle/>
              <a:p>
                <a:pPr algn="ctr">
                  <a:lnSpc>
                    <a:spcPts val="2660"/>
                  </a:lnSpc>
                </a:pPr>
              </a:p>
            </p:txBody>
          </p:sp>
        </p:grpSp>
        <p:grpSp>
          <p:nvGrpSpPr>
            <p:cNvPr name="Group 25" id="25"/>
            <p:cNvGrpSpPr/>
            <p:nvPr/>
          </p:nvGrpSpPr>
          <p:grpSpPr>
            <a:xfrm rot="7717522">
              <a:off x="13943" y="173144"/>
              <a:ext cx="45997" cy="57818"/>
              <a:chOff x="0" y="0"/>
              <a:chExt cx="67649" cy="85034"/>
            </a:xfrm>
          </p:grpSpPr>
          <p:sp>
            <p:nvSpPr>
              <p:cNvPr name="Freeform 26" id="26"/>
              <p:cNvSpPr/>
              <p:nvPr/>
            </p:nvSpPr>
            <p:spPr>
              <a:xfrm flipH="false" flipV="false" rot="0">
                <a:off x="0" y="0"/>
                <a:ext cx="67649" cy="85034"/>
              </a:xfrm>
              <a:custGeom>
                <a:avLst/>
                <a:gdLst/>
                <a:ahLst/>
                <a:cxnLst/>
                <a:rect r="r" b="b" t="t" l="l"/>
                <a:pathLst>
                  <a:path h="85034" w="67649">
                    <a:moveTo>
                      <a:pt x="0" y="0"/>
                    </a:moveTo>
                    <a:lnTo>
                      <a:pt x="67649" y="0"/>
                    </a:lnTo>
                    <a:lnTo>
                      <a:pt x="67649" y="85034"/>
                    </a:lnTo>
                    <a:lnTo>
                      <a:pt x="0" y="85034"/>
                    </a:lnTo>
                    <a:close/>
                  </a:path>
                </a:pathLst>
              </a:custGeom>
              <a:gradFill rotWithShape="true">
                <a:gsLst>
                  <a:gs pos="0">
                    <a:srgbClr val="3C67BF">
                      <a:alpha val="100000"/>
                    </a:srgbClr>
                  </a:gs>
                  <a:gs pos="100000">
                    <a:srgbClr val="FFA81B">
                      <a:alpha val="100000"/>
                    </a:srgbClr>
                  </a:gs>
                </a:gsLst>
                <a:lin ang="0"/>
              </a:gradFill>
            </p:spPr>
          </p:sp>
          <p:sp>
            <p:nvSpPr>
              <p:cNvPr name="TextBox 27" id="27"/>
              <p:cNvSpPr txBox="true"/>
              <p:nvPr/>
            </p:nvSpPr>
            <p:spPr>
              <a:xfrm>
                <a:off x="0" y="-38100"/>
                <a:ext cx="67649" cy="123134"/>
              </a:xfrm>
              <a:prstGeom prst="rect">
                <a:avLst/>
              </a:prstGeom>
            </p:spPr>
            <p:txBody>
              <a:bodyPr anchor="ctr" rtlCol="false" tIns="50800" lIns="50800" bIns="50800" rIns="50800"/>
              <a:lstStyle/>
              <a:p>
                <a:pPr algn="ctr">
                  <a:lnSpc>
                    <a:spcPts val="2660"/>
                  </a:lnSpc>
                </a:pPr>
              </a:p>
            </p:txBody>
          </p:sp>
        </p:grpSp>
        <p:grpSp>
          <p:nvGrpSpPr>
            <p:cNvPr name="Group 28" id="28"/>
            <p:cNvGrpSpPr/>
            <p:nvPr/>
          </p:nvGrpSpPr>
          <p:grpSpPr>
            <a:xfrm rot="0">
              <a:off x="73883" y="227181"/>
              <a:ext cx="46226" cy="529860"/>
              <a:chOff x="0" y="0"/>
              <a:chExt cx="67985" cy="779270"/>
            </a:xfrm>
          </p:grpSpPr>
          <p:sp>
            <p:nvSpPr>
              <p:cNvPr name="Freeform 29" id="29"/>
              <p:cNvSpPr/>
              <p:nvPr/>
            </p:nvSpPr>
            <p:spPr>
              <a:xfrm flipH="false" flipV="false" rot="0">
                <a:off x="0" y="0"/>
                <a:ext cx="67985" cy="779270"/>
              </a:xfrm>
              <a:custGeom>
                <a:avLst/>
                <a:gdLst/>
                <a:ahLst/>
                <a:cxnLst/>
                <a:rect r="r" b="b" t="t" l="l"/>
                <a:pathLst>
                  <a:path h="779270" w="67985">
                    <a:moveTo>
                      <a:pt x="0" y="0"/>
                    </a:moveTo>
                    <a:lnTo>
                      <a:pt x="67985" y="0"/>
                    </a:lnTo>
                    <a:lnTo>
                      <a:pt x="67985" y="779270"/>
                    </a:lnTo>
                    <a:lnTo>
                      <a:pt x="0" y="779270"/>
                    </a:lnTo>
                    <a:close/>
                  </a:path>
                </a:pathLst>
              </a:custGeom>
              <a:gradFill rotWithShape="true">
                <a:gsLst>
                  <a:gs pos="0">
                    <a:srgbClr val="3C67BF">
                      <a:alpha val="100000"/>
                    </a:srgbClr>
                  </a:gs>
                  <a:gs pos="100000">
                    <a:srgbClr val="FFA81B">
                      <a:alpha val="100000"/>
                    </a:srgbClr>
                  </a:gs>
                </a:gsLst>
                <a:lin ang="0"/>
              </a:gradFill>
            </p:spPr>
          </p:sp>
          <p:sp>
            <p:nvSpPr>
              <p:cNvPr name="TextBox 30" id="30"/>
              <p:cNvSpPr txBox="true"/>
              <p:nvPr/>
            </p:nvSpPr>
            <p:spPr>
              <a:xfrm>
                <a:off x="0" y="-38100"/>
                <a:ext cx="67985" cy="817370"/>
              </a:xfrm>
              <a:prstGeom prst="rect">
                <a:avLst/>
              </a:prstGeom>
            </p:spPr>
            <p:txBody>
              <a:bodyPr anchor="ctr" rtlCol="false" tIns="50800" lIns="50800" bIns="50800" rIns="50800"/>
              <a:lstStyle/>
              <a:p>
                <a:pPr algn="ctr">
                  <a:lnSpc>
                    <a:spcPts val="2660"/>
                  </a:lnSpc>
                </a:pPr>
              </a:p>
            </p:txBody>
          </p:sp>
        </p:grpSp>
        <p:grpSp>
          <p:nvGrpSpPr>
            <p:cNvPr name="Group 31" id="31"/>
            <p:cNvGrpSpPr/>
            <p:nvPr/>
          </p:nvGrpSpPr>
          <p:grpSpPr>
            <a:xfrm rot="0">
              <a:off x="115931" y="227181"/>
              <a:ext cx="31834" cy="529860"/>
              <a:chOff x="0" y="0"/>
              <a:chExt cx="46819" cy="779270"/>
            </a:xfrm>
          </p:grpSpPr>
          <p:sp>
            <p:nvSpPr>
              <p:cNvPr name="Freeform 32" id="32"/>
              <p:cNvSpPr/>
              <p:nvPr/>
            </p:nvSpPr>
            <p:spPr>
              <a:xfrm flipH="false" flipV="false" rot="0">
                <a:off x="0" y="0"/>
                <a:ext cx="46819" cy="779270"/>
              </a:xfrm>
              <a:custGeom>
                <a:avLst/>
                <a:gdLst/>
                <a:ahLst/>
                <a:cxnLst/>
                <a:rect r="r" b="b" t="t" l="l"/>
                <a:pathLst>
                  <a:path h="779270" w="46819">
                    <a:moveTo>
                      <a:pt x="0" y="0"/>
                    </a:moveTo>
                    <a:lnTo>
                      <a:pt x="46819" y="0"/>
                    </a:lnTo>
                    <a:lnTo>
                      <a:pt x="46819" y="779270"/>
                    </a:lnTo>
                    <a:lnTo>
                      <a:pt x="0" y="779270"/>
                    </a:lnTo>
                    <a:close/>
                  </a:path>
                </a:pathLst>
              </a:custGeom>
              <a:gradFill rotWithShape="true">
                <a:gsLst>
                  <a:gs pos="0">
                    <a:srgbClr val="3C67BF">
                      <a:alpha val="100000"/>
                    </a:srgbClr>
                  </a:gs>
                  <a:gs pos="100000">
                    <a:srgbClr val="FFA81B">
                      <a:alpha val="100000"/>
                    </a:srgbClr>
                  </a:gs>
                </a:gsLst>
                <a:lin ang="0"/>
              </a:gradFill>
            </p:spPr>
          </p:sp>
          <p:sp>
            <p:nvSpPr>
              <p:cNvPr name="TextBox 33" id="33"/>
              <p:cNvSpPr txBox="true"/>
              <p:nvPr/>
            </p:nvSpPr>
            <p:spPr>
              <a:xfrm>
                <a:off x="0" y="-38100"/>
                <a:ext cx="46819" cy="817370"/>
              </a:xfrm>
              <a:prstGeom prst="rect">
                <a:avLst/>
              </a:prstGeom>
            </p:spPr>
            <p:txBody>
              <a:bodyPr anchor="ctr" rtlCol="false" tIns="50800" lIns="50800" bIns="50800" rIns="50800"/>
              <a:lstStyle/>
              <a:p>
                <a:pPr algn="ctr">
                  <a:lnSpc>
                    <a:spcPts val="2660"/>
                  </a:lnSpc>
                </a:pPr>
              </a:p>
            </p:txBody>
          </p:sp>
        </p:grpSp>
        <p:grpSp>
          <p:nvGrpSpPr>
            <p:cNvPr name="Group 34" id="34"/>
            <p:cNvGrpSpPr/>
            <p:nvPr/>
          </p:nvGrpSpPr>
          <p:grpSpPr>
            <a:xfrm rot="7717522">
              <a:off x="87826" y="198194"/>
              <a:ext cx="45997" cy="57818"/>
              <a:chOff x="0" y="0"/>
              <a:chExt cx="67649" cy="85034"/>
            </a:xfrm>
          </p:grpSpPr>
          <p:sp>
            <p:nvSpPr>
              <p:cNvPr name="Freeform 35" id="35"/>
              <p:cNvSpPr/>
              <p:nvPr/>
            </p:nvSpPr>
            <p:spPr>
              <a:xfrm flipH="false" flipV="false" rot="0">
                <a:off x="0" y="0"/>
                <a:ext cx="67649" cy="85034"/>
              </a:xfrm>
              <a:custGeom>
                <a:avLst/>
                <a:gdLst/>
                <a:ahLst/>
                <a:cxnLst/>
                <a:rect r="r" b="b" t="t" l="l"/>
                <a:pathLst>
                  <a:path h="85034" w="67649">
                    <a:moveTo>
                      <a:pt x="0" y="0"/>
                    </a:moveTo>
                    <a:lnTo>
                      <a:pt x="67649" y="0"/>
                    </a:lnTo>
                    <a:lnTo>
                      <a:pt x="67649" y="85034"/>
                    </a:lnTo>
                    <a:lnTo>
                      <a:pt x="0" y="85034"/>
                    </a:lnTo>
                    <a:close/>
                  </a:path>
                </a:pathLst>
              </a:custGeom>
              <a:gradFill rotWithShape="true">
                <a:gsLst>
                  <a:gs pos="0">
                    <a:srgbClr val="3C67BF">
                      <a:alpha val="100000"/>
                    </a:srgbClr>
                  </a:gs>
                  <a:gs pos="100000">
                    <a:srgbClr val="FFA81B">
                      <a:alpha val="100000"/>
                    </a:srgbClr>
                  </a:gs>
                </a:gsLst>
                <a:lin ang="0"/>
              </a:gradFill>
            </p:spPr>
          </p:sp>
          <p:sp>
            <p:nvSpPr>
              <p:cNvPr name="TextBox 36" id="36"/>
              <p:cNvSpPr txBox="true"/>
              <p:nvPr/>
            </p:nvSpPr>
            <p:spPr>
              <a:xfrm>
                <a:off x="0" y="-38100"/>
                <a:ext cx="67649" cy="123134"/>
              </a:xfrm>
              <a:prstGeom prst="rect">
                <a:avLst/>
              </a:prstGeom>
            </p:spPr>
            <p:txBody>
              <a:bodyPr anchor="ctr" rtlCol="false" tIns="50800" lIns="50800" bIns="50800" rIns="50800"/>
              <a:lstStyle/>
              <a:p>
                <a:pPr algn="ctr">
                  <a:lnSpc>
                    <a:spcPts val="2660"/>
                  </a:lnSpc>
                </a:pPr>
              </a:p>
            </p:txBody>
          </p:sp>
        </p:grpSp>
        <p:grpSp>
          <p:nvGrpSpPr>
            <p:cNvPr name="Group 37" id="37"/>
            <p:cNvGrpSpPr/>
            <p:nvPr/>
          </p:nvGrpSpPr>
          <p:grpSpPr>
            <a:xfrm rot="0">
              <a:off x="970242" y="344312"/>
              <a:ext cx="46226" cy="529860"/>
              <a:chOff x="0" y="0"/>
              <a:chExt cx="67985" cy="779270"/>
            </a:xfrm>
          </p:grpSpPr>
          <p:sp>
            <p:nvSpPr>
              <p:cNvPr name="Freeform 38" id="38"/>
              <p:cNvSpPr/>
              <p:nvPr/>
            </p:nvSpPr>
            <p:spPr>
              <a:xfrm flipH="false" flipV="false" rot="0">
                <a:off x="0" y="0"/>
                <a:ext cx="67985" cy="779270"/>
              </a:xfrm>
              <a:custGeom>
                <a:avLst/>
                <a:gdLst/>
                <a:ahLst/>
                <a:cxnLst/>
                <a:rect r="r" b="b" t="t" l="l"/>
                <a:pathLst>
                  <a:path h="779270" w="67985">
                    <a:moveTo>
                      <a:pt x="0" y="0"/>
                    </a:moveTo>
                    <a:lnTo>
                      <a:pt x="67985" y="0"/>
                    </a:lnTo>
                    <a:lnTo>
                      <a:pt x="67985" y="779270"/>
                    </a:lnTo>
                    <a:lnTo>
                      <a:pt x="0" y="779270"/>
                    </a:lnTo>
                    <a:close/>
                  </a:path>
                </a:pathLst>
              </a:custGeom>
              <a:gradFill rotWithShape="true">
                <a:gsLst>
                  <a:gs pos="0">
                    <a:srgbClr val="3C67BF">
                      <a:alpha val="100000"/>
                    </a:srgbClr>
                  </a:gs>
                  <a:gs pos="100000">
                    <a:srgbClr val="FFA81B">
                      <a:alpha val="100000"/>
                    </a:srgbClr>
                  </a:gs>
                </a:gsLst>
                <a:lin ang="0"/>
              </a:gradFill>
            </p:spPr>
          </p:sp>
          <p:sp>
            <p:nvSpPr>
              <p:cNvPr name="TextBox 39" id="39"/>
              <p:cNvSpPr txBox="true"/>
              <p:nvPr/>
            </p:nvSpPr>
            <p:spPr>
              <a:xfrm>
                <a:off x="0" y="-38100"/>
                <a:ext cx="67985" cy="817370"/>
              </a:xfrm>
              <a:prstGeom prst="rect">
                <a:avLst/>
              </a:prstGeom>
            </p:spPr>
            <p:txBody>
              <a:bodyPr anchor="ctr" rtlCol="false" tIns="50800" lIns="50800" bIns="50800" rIns="50800"/>
              <a:lstStyle/>
              <a:p>
                <a:pPr algn="ctr">
                  <a:lnSpc>
                    <a:spcPts val="2660"/>
                  </a:lnSpc>
                </a:pPr>
              </a:p>
            </p:txBody>
          </p:sp>
        </p:grpSp>
        <p:grpSp>
          <p:nvGrpSpPr>
            <p:cNvPr name="Group 40" id="40"/>
            <p:cNvGrpSpPr/>
            <p:nvPr/>
          </p:nvGrpSpPr>
          <p:grpSpPr>
            <a:xfrm rot="0">
              <a:off x="1012291" y="344312"/>
              <a:ext cx="31834" cy="529860"/>
              <a:chOff x="0" y="0"/>
              <a:chExt cx="46819" cy="779270"/>
            </a:xfrm>
          </p:grpSpPr>
          <p:sp>
            <p:nvSpPr>
              <p:cNvPr name="Freeform 41" id="41"/>
              <p:cNvSpPr/>
              <p:nvPr/>
            </p:nvSpPr>
            <p:spPr>
              <a:xfrm flipH="false" flipV="false" rot="0">
                <a:off x="0" y="0"/>
                <a:ext cx="46819" cy="779270"/>
              </a:xfrm>
              <a:custGeom>
                <a:avLst/>
                <a:gdLst/>
                <a:ahLst/>
                <a:cxnLst/>
                <a:rect r="r" b="b" t="t" l="l"/>
                <a:pathLst>
                  <a:path h="779270" w="46819">
                    <a:moveTo>
                      <a:pt x="0" y="0"/>
                    </a:moveTo>
                    <a:lnTo>
                      <a:pt x="46819" y="0"/>
                    </a:lnTo>
                    <a:lnTo>
                      <a:pt x="46819" y="779270"/>
                    </a:lnTo>
                    <a:lnTo>
                      <a:pt x="0" y="779270"/>
                    </a:lnTo>
                    <a:close/>
                  </a:path>
                </a:pathLst>
              </a:custGeom>
              <a:gradFill rotWithShape="true">
                <a:gsLst>
                  <a:gs pos="0">
                    <a:srgbClr val="3C67BF">
                      <a:alpha val="100000"/>
                    </a:srgbClr>
                  </a:gs>
                  <a:gs pos="100000">
                    <a:srgbClr val="FFA81B">
                      <a:alpha val="100000"/>
                    </a:srgbClr>
                  </a:gs>
                </a:gsLst>
                <a:lin ang="0"/>
              </a:gradFill>
            </p:spPr>
          </p:sp>
          <p:sp>
            <p:nvSpPr>
              <p:cNvPr name="TextBox 42" id="42"/>
              <p:cNvSpPr txBox="true"/>
              <p:nvPr/>
            </p:nvSpPr>
            <p:spPr>
              <a:xfrm>
                <a:off x="0" y="-38100"/>
                <a:ext cx="46819" cy="817370"/>
              </a:xfrm>
              <a:prstGeom prst="rect">
                <a:avLst/>
              </a:prstGeom>
            </p:spPr>
            <p:txBody>
              <a:bodyPr anchor="ctr" rtlCol="false" tIns="50800" lIns="50800" bIns="50800" rIns="50800"/>
              <a:lstStyle/>
              <a:p>
                <a:pPr algn="ctr">
                  <a:lnSpc>
                    <a:spcPts val="2660"/>
                  </a:lnSpc>
                </a:pPr>
              </a:p>
            </p:txBody>
          </p:sp>
        </p:grpSp>
        <p:grpSp>
          <p:nvGrpSpPr>
            <p:cNvPr name="Group 43" id="43"/>
            <p:cNvGrpSpPr/>
            <p:nvPr/>
          </p:nvGrpSpPr>
          <p:grpSpPr>
            <a:xfrm rot="7717522">
              <a:off x="984185" y="315325"/>
              <a:ext cx="45997" cy="57818"/>
              <a:chOff x="0" y="0"/>
              <a:chExt cx="67649" cy="85034"/>
            </a:xfrm>
          </p:grpSpPr>
          <p:sp>
            <p:nvSpPr>
              <p:cNvPr name="Freeform 44" id="44"/>
              <p:cNvSpPr/>
              <p:nvPr/>
            </p:nvSpPr>
            <p:spPr>
              <a:xfrm flipH="false" flipV="false" rot="0">
                <a:off x="0" y="0"/>
                <a:ext cx="67649" cy="85034"/>
              </a:xfrm>
              <a:custGeom>
                <a:avLst/>
                <a:gdLst/>
                <a:ahLst/>
                <a:cxnLst/>
                <a:rect r="r" b="b" t="t" l="l"/>
                <a:pathLst>
                  <a:path h="85034" w="67649">
                    <a:moveTo>
                      <a:pt x="0" y="0"/>
                    </a:moveTo>
                    <a:lnTo>
                      <a:pt x="67649" y="0"/>
                    </a:lnTo>
                    <a:lnTo>
                      <a:pt x="67649" y="85034"/>
                    </a:lnTo>
                    <a:lnTo>
                      <a:pt x="0" y="85034"/>
                    </a:lnTo>
                    <a:close/>
                  </a:path>
                </a:pathLst>
              </a:custGeom>
              <a:gradFill rotWithShape="true">
                <a:gsLst>
                  <a:gs pos="0">
                    <a:srgbClr val="3C67BF">
                      <a:alpha val="100000"/>
                    </a:srgbClr>
                  </a:gs>
                  <a:gs pos="100000">
                    <a:srgbClr val="FFA81B">
                      <a:alpha val="100000"/>
                    </a:srgbClr>
                  </a:gs>
                </a:gsLst>
                <a:lin ang="0"/>
              </a:gradFill>
            </p:spPr>
          </p:sp>
          <p:sp>
            <p:nvSpPr>
              <p:cNvPr name="TextBox 45" id="45"/>
              <p:cNvSpPr txBox="true"/>
              <p:nvPr/>
            </p:nvSpPr>
            <p:spPr>
              <a:xfrm>
                <a:off x="0" y="-38100"/>
                <a:ext cx="67649" cy="123134"/>
              </a:xfrm>
              <a:prstGeom prst="rect">
                <a:avLst/>
              </a:prstGeom>
            </p:spPr>
            <p:txBody>
              <a:bodyPr anchor="ctr" rtlCol="false" tIns="50800" lIns="50800" bIns="50800" rIns="50800"/>
              <a:lstStyle/>
              <a:p>
                <a:pPr algn="ctr">
                  <a:lnSpc>
                    <a:spcPts val="2660"/>
                  </a:lnSpc>
                </a:pPr>
              </a:p>
            </p:txBody>
          </p:sp>
        </p:grpSp>
        <p:grpSp>
          <p:nvGrpSpPr>
            <p:cNvPr name="Group 46" id="46"/>
            <p:cNvGrpSpPr/>
            <p:nvPr/>
          </p:nvGrpSpPr>
          <p:grpSpPr>
            <a:xfrm rot="0">
              <a:off x="147766" y="158098"/>
              <a:ext cx="46226" cy="529860"/>
              <a:chOff x="0" y="0"/>
              <a:chExt cx="67985" cy="779270"/>
            </a:xfrm>
          </p:grpSpPr>
          <p:sp>
            <p:nvSpPr>
              <p:cNvPr name="Freeform 47" id="47"/>
              <p:cNvSpPr/>
              <p:nvPr/>
            </p:nvSpPr>
            <p:spPr>
              <a:xfrm flipH="false" flipV="false" rot="0">
                <a:off x="0" y="0"/>
                <a:ext cx="67985" cy="779270"/>
              </a:xfrm>
              <a:custGeom>
                <a:avLst/>
                <a:gdLst/>
                <a:ahLst/>
                <a:cxnLst/>
                <a:rect r="r" b="b" t="t" l="l"/>
                <a:pathLst>
                  <a:path h="779270" w="67985">
                    <a:moveTo>
                      <a:pt x="0" y="0"/>
                    </a:moveTo>
                    <a:lnTo>
                      <a:pt x="67985" y="0"/>
                    </a:lnTo>
                    <a:lnTo>
                      <a:pt x="67985" y="779270"/>
                    </a:lnTo>
                    <a:lnTo>
                      <a:pt x="0" y="779270"/>
                    </a:lnTo>
                    <a:close/>
                  </a:path>
                </a:pathLst>
              </a:custGeom>
              <a:gradFill rotWithShape="true">
                <a:gsLst>
                  <a:gs pos="0">
                    <a:srgbClr val="3C67BF">
                      <a:alpha val="100000"/>
                    </a:srgbClr>
                  </a:gs>
                  <a:gs pos="100000">
                    <a:srgbClr val="FFA81B">
                      <a:alpha val="100000"/>
                    </a:srgbClr>
                  </a:gs>
                </a:gsLst>
                <a:lin ang="0"/>
              </a:gradFill>
            </p:spPr>
          </p:sp>
          <p:sp>
            <p:nvSpPr>
              <p:cNvPr name="TextBox 48" id="48"/>
              <p:cNvSpPr txBox="true"/>
              <p:nvPr/>
            </p:nvSpPr>
            <p:spPr>
              <a:xfrm>
                <a:off x="0" y="-38100"/>
                <a:ext cx="67985" cy="817370"/>
              </a:xfrm>
              <a:prstGeom prst="rect">
                <a:avLst/>
              </a:prstGeom>
            </p:spPr>
            <p:txBody>
              <a:bodyPr anchor="ctr" rtlCol="false" tIns="50800" lIns="50800" bIns="50800" rIns="50800"/>
              <a:lstStyle/>
              <a:p>
                <a:pPr algn="ctr">
                  <a:lnSpc>
                    <a:spcPts val="2660"/>
                  </a:lnSpc>
                </a:pPr>
              </a:p>
            </p:txBody>
          </p:sp>
        </p:grpSp>
        <p:grpSp>
          <p:nvGrpSpPr>
            <p:cNvPr name="Group 49" id="49"/>
            <p:cNvGrpSpPr/>
            <p:nvPr/>
          </p:nvGrpSpPr>
          <p:grpSpPr>
            <a:xfrm rot="0">
              <a:off x="189814" y="158098"/>
              <a:ext cx="31834" cy="529860"/>
              <a:chOff x="0" y="0"/>
              <a:chExt cx="46819" cy="779270"/>
            </a:xfrm>
          </p:grpSpPr>
          <p:sp>
            <p:nvSpPr>
              <p:cNvPr name="Freeform 50" id="50"/>
              <p:cNvSpPr/>
              <p:nvPr/>
            </p:nvSpPr>
            <p:spPr>
              <a:xfrm flipH="false" flipV="false" rot="0">
                <a:off x="0" y="0"/>
                <a:ext cx="46819" cy="779270"/>
              </a:xfrm>
              <a:custGeom>
                <a:avLst/>
                <a:gdLst/>
                <a:ahLst/>
                <a:cxnLst/>
                <a:rect r="r" b="b" t="t" l="l"/>
                <a:pathLst>
                  <a:path h="779270" w="46819">
                    <a:moveTo>
                      <a:pt x="0" y="0"/>
                    </a:moveTo>
                    <a:lnTo>
                      <a:pt x="46819" y="0"/>
                    </a:lnTo>
                    <a:lnTo>
                      <a:pt x="46819" y="779270"/>
                    </a:lnTo>
                    <a:lnTo>
                      <a:pt x="0" y="779270"/>
                    </a:lnTo>
                    <a:close/>
                  </a:path>
                </a:pathLst>
              </a:custGeom>
              <a:gradFill rotWithShape="true">
                <a:gsLst>
                  <a:gs pos="0">
                    <a:srgbClr val="3C67BF">
                      <a:alpha val="100000"/>
                    </a:srgbClr>
                  </a:gs>
                  <a:gs pos="100000">
                    <a:srgbClr val="FFA81B">
                      <a:alpha val="100000"/>
                    </a:srgbClr>
                  </a:gs>
                </a:gsLst>
                <a:lin ang="0"/>
              </a:gradFill>
            </p:spPr>
          </p:sp>
          <p:sp>
            <p:nvSpPr>
              <p:cNvPr name="TextBox 51" id="51"/>
              <p:cNvSpPr txBox="true"/>
              <p:nvPr/>
            </p:nvSpPr>
            <p:spPr>
              <a:xfrm>
                <a:off x="0" y="-38100"/>
                <a:ext cx="46819" cy="817370"/>
              </a:xfrm>
              <a:prstGeom prst="rect">
                <a:avLst/>
              </a:prstGeom>
            </p:spPr>
            <p:txBody>
              <a:bodyPr anchor="ctr" rtlCol="false" tIns="50800" lIns="50800" bIns="50800" rIns="50800"/>
              <a:lstStyle/>
              <a:p>
                <a:pPr algn="ctr">
                  <a:lnSpc>
                    <a:spcPts val="2660"/>
                  </a:lnSpc>
                </a:pPr>
              </a:p>
            </p:txBody>
          </p:sp>
        </p:grpSp>
        <p:grpSp>
          <p:nvGrpSpPr>
            <p:cNvPr name="Group 52" id="52"/>
            <p:cNvGrpSpPr/>
            <p:nvPr/>
          </p:nvGrpSpPr>
          <p:grpSpPr>
            <a:xfrm rot="7717522">
              <a:off x="161708" y="129111"/>
              <a:ext cx="45997" cy="57818"/>
              <a:chOff x="0" y="0"/>
              <a:chExt cx="67649" cy="85034"/>
            </a:xfrm>
          </p:grpSpPr>
          <p:sp>
            <p:nvSpPr>
              <p:cNvPr name="Freeform 53" id="53"/>
              <p:cNvSpPr/>
              <p:nvPr/>
            </p:nvSpPr>
            <p:spPr>
              <a:xfrm flipH="false" flipV="false" rot="0">
                <a:off x="0" y="0"/>
                <a:ext cx="67649" cy="85034"/>
              </a:xfrm>
              <a:custGeom>
                <a:avLst/>
                <a:gdLst/>
                <a:ahLst/>
                <a:cxnLst/>
                <a:rect r="r" b="b" t="t" l="l"/>
                <a:pathLst>
                  <a:path h="85034" w="67649">
                    <a:moveTo>
                      <a:pt x="0" y="0"/>
                    </a:moveTo>
                    <a:lnTo>
                      <a:pt x="67649" y="0"/>
                    </a:lnTo>
                    <a:lnTo>
                      <a:pt x="67649" y="85034"/>
                    </a:lnTo>
                    <a:lnTo>
                      <a:pt x="0" y="85034"/>
                    </a:lnTo>
                    <a:close/>
                  </a:path>
                </a:pathLst>
              </a:custGeom>
              <a:gradFill rotWithShape="true">
                <a:gsLst>
                  <a:gs pos="0">
                    <a:srgbClr val="3C67BF">
                      <a:alpha val="100000"/>
                    </a:srgbClr>
                  </a:gs>
                  <a:gs pos="100000">
                    <a:srgbClr val="FFA81B">
                      <a:alpha val="100000"/>
                    </a:srgbClr>
                  </a:gs>
                </a:gsLst>
                <a:lin ang="0"/>
              </a:gradFill>
            </p:spPr>
          </p:sp>
          <p:sp>
            <p:nvSpPr>
              <p:cNvPr name="TextBox 54" id="54"/>
              <p:cNvSpPr txBox="true"/>
              <p:nvPr/>
            </p:nvSpPr>
            <p:spPr>
              <a:xfrm>
                <a:off x="0" y="-38100"/>
                <a:ext cx="67649" cy="123134"/>
              </a:xfrm>
              <a:prstGeom prst="rect">
                <a:avLst/>
              </a:prstGeom>
            </p:spPr>
            <p:txBody>
              <a:bodyPr anchor="ctr" rtlCol="false" tIns="50800" lIns="50800" bIns="50800" rIns="50800"/>
              <a:lstStyle/>
              <a:p>
                <a:pPr algn="ctr">
                  <a:lnSpc>
                    <a:spcPts val="2660"/>
                  </a:lnSpc>
                </a:pPr>
              </a:p>
            </p:txBody>
          </p:sp>
        </p:grpSp>
        <p:grpSp>
          <p:nvGrpSpPr>
            <p:cNvPr name="Group 55" id="55"/>
            <p:cNvGrpSpPr/>
            <p:nvPr/>
          </p:nvGrpSpPr>
          <p:grpSpPr>
            <a:xfrm rot="0">
              <a:off x="221649" y="142409"/>
              <a:ext cx="46226" cy="529860"/>
              <a:chOff x="0" y="0"/>
              <a:chExt cx="67985" cy="779270"/>
            </a:xfrm>
          </p:grpSpPr>
          <p:sp>
            <p:nvSpPr>
              <p:cNvPr name="Freeform 56" id="56"/>
              <p:cNvSpPr/>
              <p:nvPr/>
            </p:nvSpPr>
            <p:spPr>
              <a:xfrm flipH="false" flipV="false" rot="0">
                <a:off x="0" y="0"/>
                <a:ext cx="67985" cy="779270"/>
              </a:xfrm>
              <a:custGeom>
                <a:avLst/>
                <a:gdLst/>
                <a:ahLst/>
                <a:cxnLst/>
                <a:rect r="r" b="b" t="t" l="l"/>
                <a:pathLst>
                  <a:path h="779270" w="67985">
                    <a:moveTo>
                      <a:pt x="0" y="0"/>
                    </a:moveTo>
                    <a:lnTo>
                      <a:pt x="67985" y="0"/>
                    </a:lnTo>
                    <a:lnTo>
                      <a:pt x="67985" y="779270"/>
                    </a:lnTo>
                    <a:lnTo>
                      <a:pt x="0" y="779270"/>
                    </a:lnTo>
                    <a:close/>
                  </a:path>
                </a:pathLst>
              </a:custGeom>
              <a:gradFill rotWithShape="true">
                <a:gsLst>
                  <a:gs pos="0">
                    <a:srgbClr val="3C67BF">
                      <a:alpha val="100000"/>
                    </a:srgbClr>
                  </a:gs>
                  <a:gs pos="100000">
                    <a:srgbClr val="FFA81B">
                      <a:alpha val="100000"/>
                    </a:srgbClr>
                  </a:gs>
                </a:gsLst>
                <a:lin ang="0"/>
              </a:gradFill>
            </p:spPr>
          </p:sp>
          <p:sp>
            <p:nvSpPr>
              <p:cNvPr name="TextBox 57" id="57"/>
              <p:cNvSpPr txBox="true"/>
              <p:nvPr/>
            </p:nvSpPr>
            <p:spPr>
              <a:xfrm>
                <a:off x="0" y="-38100"/>
                <a:ext cx="67985" cy="817370"/>
              </a:xfrm>
              <a:prstGeom prst="rect">
                <a:avLst/>
              </a:prstGeom>
            </p:spPr>
            <p:txBody>
              <a:bodyPr anchor="ctr" rtlCol="false" tIns="50800" lIns="50800" bIns="50800" rIns="50800"/>
              <a:lstStyle/>
              <a:p>
                <a:pPr algn="ctr">
                  <a:lnSpc>
                    <a:spcPts val="2660"/>
                  </a:lnSpc>
                </a:pPr>
              </a:p>
            </p:txBody>
          </p:sp>
        </p:grpSp>
        <p:grpSp>
          <p:nvGrpSpPr>
            <p:cNvPr name="Group 58" id="58"/>
            <p:cNvGrpSpPr/>
            <p:nvPr/>
          </p:nvGrpSpPr>
          <p:grpSpPr>
            <a:xfrm rot="0">
              <a:off x="263697" y="142409"/>
              <a:ext cx="31834" cy="529860"/>
              <a:chOff x="0" y="0"/>
              <a:chExt cx="46819" cy="779270"/>
            </a:xfrm>
          </p:grpSpPr>
          <p:sp>
            <p:nvSpPr>
              <p:cNvPr name="Freeform 59" id="59"/>
              <p:cNvSpPr/>
              <p:nvPr/>
            </p:nvSpPr>
            <p:spPr>
              <a:xfrm flipH="false" flipV="false" rot="0">
                <a:off x="0" y="0"/>
                <a:ext cx="46819" cy="779270"/>
              </a:xfrm>
              <a:custGeom>
                <a:avLst/>
                <a:gdLst/>
                <a:ahLst/>
                <a:cxnLst/>
                <a:rect r="r" b="b" t="t" l="l"/>
                <a:pathLst>
                  <a:path h="779270" w="46819">
                    <a:moveTo>
                      <a:pt x="0" y="0"/>
                    </a:moveTo>
                    <a:lnTo>
                      <a:pt x="46819" y="0"/>
                    </a:lnTo>
                    <a:lnTo>
                      <a:pt x="46819" y="779270"/>
                    </a:lnTo>
                    <a:lnTo>
                      <a:pt x="0" y="779270"/>
                    </a:lnTo>
                    <a:close/>
                  </a:path>
                </a:pathLst>
              </a:custGeom>
              <a:gradFill rotWithShape="true">
                <a:gsLst>
                  <a:gs pos="0">
                    <a:srgbClr val="3C67BF">
                      <a:alpha val="100000"/>
                    </a:srgbClr>
                  </a:gs>
                  <a:gs pos="100000">
                    <a:srgbClr val="FFA81B">
                      <a:alpha val="100000"/>
                    </a:srgbClr>
                  </a:gs>
                </a:gsLst>
                <a:lin ang="0"/>
              </a:gradFill>
            </p:spPr>
          </p:sp>
          <p:sp>
            <p:nvSpPr>
              <p:cNvPr name="TextBox 60" id="60"/>
              <p:cNvSpPr txBox="true"/>
              <p:nvPr/>
            </p:nvSpPr>
            <p:spPr>
              <a:xfrm>
                <a:off x="0" y="-38100"/>
                <a:ext cx="46819" cy="817370"/>
              </a:xfrm>
              <a:prstGeom prst="rect">
                <a:avLst/>
              </a:prstGeom>
            </p:spPr>
            <p:txBody>
              <a:bodyPr anchor="ctr" rtlCol="false" tIns="50800" lIns="50800" bIns="50800" rIns="50800"/>
              <a:lstStyle/>
              <a:p>
                <a:pPr algn="ctr">
                  <a:lnSpc>
                    <a:spcPts val="2660"/>
                  </a:lnSpc>
                </a:pPr>
              </a:p>
            </p:txBody>
          </p:sp>
        </p:grpSp>
        <p:grpSp>
          <p:nvGrpSpPr>
            <p:cNvPr name="Group 61" id="61"/>
            <p:cNvGrpSpPr/>
            <p:nvPr/>
          </p:nvGrpSpPr>
          <p:grpSpPr>
            <a:xfrm rot="7717522">
              <a:off x="235591" y="113422"/>
              <a:ext cx="45997" cy="57818"/>
              <a:chOff x="0" y="0"/>
              <a:chExt cx="67649" cy="85034"/>
            </a:xfrm>
          </p:grpSpPr>
          <p:sp>
            <p:nvSpPr>
              <p:cNvPr name="Freeform 62" id="62"/>
              <p:cNvSpPr/>
              <p:nvPr/>
            </p:nvSpPr>
            <p:spPr>
              <a:xfrm flipH="false" flipV="false" rot="0">
                <a:off x="0" y="0"/>
                <a:ext cx="67649" cy="85034"/>
              </a:xfrm>
              <a:custGeom>
                <a:avLst/>
                <a:gdLst/>
                <a:ahLst/>
                <a:cxnLst/>
                <a:rect r="r" b="b" t="t" l="l"/>
                <a:pathLst>
                  <a:path h="85034" w="67649">
                    <a:moveTo>
                      <a:pt x="0" y="0"/>
                    </a:moveTo>
                    <a:lnTo>
                      <a:pt x="67649" y="0"/>
                    </a:lnTo>
                    <a:lnTo>
                      <a:pt x="67649" y="85034"/>
                    </a:lnTo>
                    <a:lnTo>
                      <a:pt x="0" y="85034"/>
                    </a:lnTo>
                    <a:close/>
                  </a:path>
                </a:pathLst>
              </a:custGeom>
              <a:gradFill rotWithShape="true">
                <a:gsLst>
                  <a:gs pos="0">
                    <a:srgbClr val="3C67BF">
                      <a:alpha val="100000"/>
                    </a:srgbClr>
                  </a:gs>
                  <a:gs pos="100000">
                    <a:srgbClr val="FFA81B">
                      <a:alpha val="100000"/>
                    </a:srgbClr>
                  </a:gs>
                </a:gsLst>
                <a:lin ang="0"/>
              </a:gradFill>
            </p:spPr>
          </p:sp>
          <p:sp>
            <p:nvSpPr>
              <p:cNvPr name="TextBox 63" id="63"/>
              <p:cNvSpPr txBox="true"/>
              <p:nvPr/>
            </p:nvSpPr>
            <p:spPr>
              <a:xfrm>
                <a:off x="0" y="-38100"/>
                <a:ext cx="67649" cy="123134"/>
              </a:xfrm>
              <a:prstGeom prst="rect">
                <a:avLst/>
              </a:prstGeom>
            </p:spPr>
            <p:txBody>
              <a:bodyPr anchor="ctr" rtlCol="false" tIns="50800" lIns="50800" bIns="50800" rIns="50800"/>
              <a:lstStyle/>
              <a:p>
                <a:pPr algn="ctr">
                  <a:lnSpc>
                    <a:spcPts val="2660"/>
                  </a:lnSpc>
                </a:pPr>
              </a:p>
            </p:txBody>
          </p:sp>
        </p:grpSp>
        <p:grpSp>
          <p:nvGrpSpPr>
            <p:cNvPr name="Group 64" id="64"/>
            <p:cNvGrpSpPr/>
            <p:nvPr/>
          </p:nvGrpSpPr>
          <p:grpSpPr>
            <a:xfrm rot="0">
              <a:off x="291773" y="122006"/>
              <a:ext cx="49448" cy="587548"/>
              <a:chOff x="0" y="0"/>
              <a:chExt cx="72724" cy="864112"/>
            </a:xfrm>
          </p:grpSpPr>
          <p:sp>
            <p:nvSpPr>
              <p:cNvPr name="Freeform 65" id="65"/>
              <p:cNvSpPr/>
              <p:nvPr/>
            </p:nvSpPr>
            <p:spPr>
              <a:xfrm flipH="false" flipV="false" rot="0">
                <a:off x="0" y="0"/>
                <a:ext cx="72724" cy="864112"/>
              </a:xfrm>
              <a:custGeom>
                <a:avLst/>
                <a:gdLst/>
                <a:ahLst/>
                <a:cxnLst/>
                <a:rect r="r" b="b" t="t" l="l"/>
                <a:pathLst>
                  <a:path h="864112" w="72724">
                    <a:moveTo>
                      <a:pt x="0" y="0"/>
                    </a:moveTo>
                    <a:lnTo>
                      <a:pt x="72724" y="0"/>
                    </a:lnTo>
                    <a:lnTo>
                      <a:pt x="72724" y="864112"/>
                    </a:lnTo>
                    <a:lnTo>
                      <a:pt x="0" y="864112"/>
                    </a:lnTo>
                    <a:close/>
                  </a:path>
                </a:pathLst>
              </a:custGeom>
              <a:gradFill rotWithShape="true">
                <a:gsLst>
                  <a:gs pos="0">
                    <a:srgbClr val="3C67BF">
                      <a:alpha val="100000"/>
                    </a:srgbClr>
                  </a:gs>
                  <a:gs pos="100000">
                    <a:srgbClr val="FFA81B">
                      <a:alpha val="100000"/>
                    </a:srgbClr>
                  </a:gs>
                </a:gsLst>
                <a:lin ang="0"/>
              </a:gradFill>
            </p:spPr>
          </p:sp>
          <p:sp>
            <p:nvSpPr>
              <p:cNvPr name="TextBox 66" id="66"/>
              <p:cNvSpPr txBox="true"/>
              <p:nvPr/>
            </p:nvSpPr>
            <p:spPr>
              <a:xfrm>
                <a:off x="0" y="-38100"/>
                <a:ext cx="72724" cy="902212"/>
              </a:xfrm>
              <a:prstGeom prst="rect">
                <a:avLst/>
              </a:prstGeom>
            </p:spPr>
            <p:txBody>
              <a:bodyPr anchor="ctr" rtlCol="false" tIns="50800" lIns="50800" bIns="50800" rIns="50800"/>
              <a:lstStyle/>
              <a:p>
                <a:pPr algn="ctr">
                  <a:lnSpc>
                    <a:spcPts val="2660"/>
                  </a:lnSpc>
                </a:pPr>
              </a:p>
            </p:txBody>
          </p:sp>
        </p:grpSp>
        <p:grpSp>
          <p:nvGrpSpPr>
            <p:cNvPr name="Group 67" id="67"/>
            <p:cNvGrpSpPr/>
            <p:nvPr/>
          </p:nvGrpSpPr>
          <p:grpSpPr>
            <a:xfrm rot="0">
              <a:off x="337044" y="113594"/>
              <a:ext cx="34949" cy="595960"/>
              <a:chOff x="0" y="0"/>
              <a:chExt cx="51399" cy="876484"/>
            </a:xfrm>
          </p:grpSpPr>
          <p:sp>
            <p:nvSpPr>
              <p:cNvPr name="Freeform 68" id="68"/>
              <p:cNvSpPr/>
              <p:nvPr/>
            </p:nvSpPr>
            <p:spPr>
              <a:xfrm flipH="false" flipV="false" rot="0">
                <a:off x="0" y="0"/>
                <a:ext cx="51399" cy="876484"/>
              </a:xfrm>
              <a:custGeom>
                <a:avLst/>
                <a:gdLst/>
                <a:ahLst/>
                <a:cxnLst/>
                <a:rect r="r" b="b" t="t" l="l"/>
                <a:pathLst>
                  <a:path h="876484" w="51399">
                    <a:moveTo>
                      <a:pt x="0" y="0"/>
                    </a:moveTo>
                    <a:lnTo>
                      <a:pt x="51399" y="0"/>
                    </a:lnTo>
                    <a:lnTo>
                      <a:pt x="51399" y="876484"/>
                    </a:lnTo>
                    <a:lnTo>
                      <a:pt x="0" y="876484"/>
                    </a:lnTo>
                    <a:close/>
                  </a:path>
                </a:pathLst>
              </a:custGeom>
              <a:gradFill rotWithShape="true">
                <a:gsLst>
                  <a:gs pos="0">
                    <a:srgbClr val="3C67BF">
                      <a:alpha val="100000"/>
                    </a:srgbClr>
                  </a:gs>
                  <a:gs pos="100000">
                    <a:srgbClr val="FFA81B">
                      <a:alpha val="100000"/>
                    </a:srgbClr>
                  </a:gs>
                </a:gsLst>
                <a:lin ang="0"/>
              </a:gradFill>
            </p:spPr>
          </p:sp>
          <p:sp>
            <p:nvSpPr>
              <p:cNvPr name="TextBox 69" id="69"/>
              <p:cNvSpPr txBox="true"/>
              <p:nvPr/>
            </p:nvSpPr>
            <p:spPr>
              <a:xfrm>
                <a:off x="0" y="-38100"/>
                <a:ext cx="51399" cy="914584"/>
              </a:xfrm>
              <a:prstGeom prst="rect">
                <a:avLst/>
              </a:prstGeom>
            </p:spPr>
            <p:txBody>
              <a:bodyPr anchor="ctr" rtlCol="false" tIns="50800" lIns="50800" bIns="50800" rIns="50800"/>
              <a:lstStyle/>
              <a:p>
                <a:pPr algn="ctr">
                  <a:lnSpc>
                    <a:spcPts val="2660"/>
                  </a:lnSpc>
                </a:pPr>
              </a:p>
            </p:txBody>
          </p:sp>
        </p:grpSp>
        <p:grpSp>
          <p:nvGrpSpPr>
            <p:cNvPr name="Group 70" id="70"/>
            <p:cNvGrpSpPr/>
            <p:nvPr/>
          </p:nvGrpSpPr>
          <p:grpSpPr>
            <a:xfrm rot="7717522">
              <a:off x="303548" y="88751"/>
              <a:ext cx="56776" cy="57818"/>
              <a:chOff x="0" y="0"/>
              <a:chExt cx="83501" cy="85034"/>
            </a:xfrm>
          </p:grpSpPr>
          <p:sp>
            <p:nvSpPr>
              <p:cNvPr name="Freeform 71" id="71"/>
              <p:cNvSpPr/>
              <p:nvPr/>
            </p:nvSpPr>
            <p:spPr>
              <a:xfrm flipH="false" flipV="false" rot="0">
                <a:off x="0" y="0"/>
                <a:ext cx="83501" cy="85034"/>
              </a:xfrm>
              <a:custGeom>
                <a:avLst/>
                <a:gdLst/>
                <a:ahLst/>
                <a:cxnLst/>
                <a:rect r="r" b="b" t="t" l="l"/>
                <a:pathLst>
                  <a:path h="85034" w="83501">
                    <a:moveTo>
                      <a:pt x="0" y="0"/>
                    </a:moveTo>
                    <a:lnTo>
                      <a:pt x="83501" y="0"/>
                    </a:lnTo>
                    <a:lnTo>
                      <a:pt x="83501" y="85034"/>
                    </a:lnTo>
                    <a:lnTo>
                      <a:pt x="0" y="85034"/>
                    </a:lnTo>
                    <a:close/>
                  </a:path>
                </a:pathLst>
              </a:custGeom>
              <a:gradFill rotWithShape="true">
                <a:gsLst>
                  <a:gs pos="0">
                    <a:srgbClr val="3C67BF">
                      <a:alpha val="100000"/>
                    </a:srgbClr>
                  </a:gs>
                  <a:gs pos="100000">
                    <a:srgbClr val="FFA81B">
                      <a:alpha val="100000"/>
                    </a:srgbClr>
                  </a:gs>
                </a:gsLst>
                <a:lin ang="0"/>
              </a:gradFill>
            </p:spPr>
          </p:sp>
          <p:sp>
            <p:nvSpPr>
              <p:cNvPr name="TextBox 72" id="72"/>
              <p:cNvSpPr txBox="true"/>
              <p:nvPr/>
            </p:nvSpPr>
            <p:spPr>
              <a:xfrm>
                <a:off x="0" y="-38100"/>
                <a:ext cx="83501" cy="123134"/>
              </a:xfrm>
              <a:prstGeom prst="rect">
                <a:avLst/>
              </a:prstGeom>
            </p:spPr>
            <p:txBody>
              <a:bodyPr anchor="ctr" rtlCol="false" tIns="50800" lIns="50800" bIns="50800" rIns="50800"/>
              <a:lstStyle/>
              <a:p>
                <a:pPr algn="ctr">
                  <a:lnSpc>
                    <a:spcPts val="2660"/>
                  </a:lnSpc>
                </a:pPr>
              </a:p>
            </p:txBody>
          </p:sp>
        </p:grpSp>
        <p:grpSp>
          <p:nvGrpSpPr>
            <p:cNvPr name="Group 73" id="73"/>
            <p:cNvGrpSpPr/>
            <p:nvPr/>
          </p:nvGrpSpPr>
          <p:grpSpPr>
            <a:xfrm rot="0">
              <a:off x="372034" y="234721"/>
              <a:ext cx="52133" cy="627690"/>
              <a:chOff x="0" y="0"/>
              <a:chExt cx="76672" cy="923149"/>
            </a:xfrm>
          </p:grpSpPr>
          <p:sp>
            <p:nvSpPr>
              <p:cNvPr name="Freeform 74" id="74"/>
              <p:cNvSpPr/>
              <p:nvPr/>
            </p:nvSpPr>
            <p:spPr>
              <a:xfrm flipH="false" flipV="false" rot="0">
                <a:off x="0" y="0"/>
                <a:ext cx="76672" cy="923149"/>
              </a:xfrm>
              <a:custGeom>
                <a:avLst/>
                <a:gdLst/>
                <a:ahLst/>
                <a:cxnLst/>
                <a:rect r="r" b="b" t="t" l="l"/>
                <a:pathLst>
                  <a:path h="923149" w="76672">
                    <a:moveTo>
                      <a:pt x="0" y="0"/>
                    </a:moveTo>
                    <a:lnTo>
                      <a:pt x="76672" y="0"/>
                    </a:lnTo>
                    <a:lnTo>
                      <a:pt x="76672" y="923149"/>
                    </a:lnTo>
                    <a:lnTo>
                      <a:pt x="0" y="923149"/>
                    </a:lnTo>
                    <a:close/>
                  </a:path>
                </a:pathLst>
              </a:custGeom>
              <a:gradFill rotWithShape="true">
                <a:gsLst>
                  <a:gs pos="0">
                    <a:srgbClr val="3C67BF">
                      <a:alpha val="100000"/>
                    </a:srgbClr>
                  </a:gs>
                  <a:gs pos="100000">
                    <a:srgbClr val="FFA81B">
                      <a:alpha val="100000"/>
                    </a:srgbClr>
                  </a:gs>
                </a:gsLst>
                <a:lin ang="0"/>
              </a:gradFill>
            </p:spPr>
          </p:sp>
          <p:sp>
            <p:nvSpPr>
              <p:cNvPr name="TextBox 75" id="75"/>
              <p:cNvSpPr txBox="true"/>
              <p:nvPr/>
            </p:nvSpPr>
            <p:spPr>
              <a:xfrm>
                <a:off x="0" y="-38100"/>
                <a:ext cx="76672" cy="961249"/>
              </a:xfrm>
              <a:prstGeom prst="rect">
                <a:avLst/>
              </a:prstGeom>
            </p:spPr>
            <p:txBody>
              <a:bodyPr anchor="ctr" rtlCol="false" tIns="50800" lIns="50800" bIns="50800" rIns="50800"/>
              <a:lstStyle/>
              <a:p>
                <a:pPr algn="ctr">
                  <a:lnSpc>
                    <a:spcPts val="2660"/>
                  </a:lnSpc>
                </a:pPr>
              </a:p>
            </p:txBody>
          </p:sp>
        </p:grpSp>
        <p:grpSp>
          <p:nvGrpSpPr>
            <p:cNvPr name="Group 76" id="76"/>
            <p:cNvGrpSpPr/>
            <p:nvPr/>
          </p:nvGrpSpPr>
          <p:grpSpPr>
            <a:xfrm rot="0">
              <a:off x="419989" y="220226"/>
              <a:ext cx="37532" cy="642185"/>
              <a:chOff x="0" y="0"/>
              <a:chExt cx="55199" cy="944467"/>
            </a:xfrm>
          </p:grpSpPr>
          <p:sp>
            <p:nvSpPr>
              <p:cNvPr name="Freeform 77" id="77"/>
              <p:cNvSpPr/>
              <p:nvPr/>
            </p:nvSpPr>
            <p:spPr>
              <a:xfrm flipH="false" flipV="false" rot="0">
                <a:off x="0" y="0"/>
                <a:ext cx="55199" cy="944467"/>
              </a:xfrm>
              <a:custGeom>
                <a:avLst/>
                <a:gdLst/>
                <a:ahLst/>
                <a:cxnLst/>
                <a:rect r="r" b="b" t="t" l="l"/>
                <a:pathLst>
                  <a:path h="944467" w="55199">
                    <a:moveTo>
                      <a:pt x="0" y="0"/>
                    </a:moveTo>
                    <a:lnTo>
                      <a:pt x="55199" y="0"/>
                    </a:lnTo>
                    <a:lnTo>
                      <a:pt x="55199" y="944467"/>
                    </a:lnTo>
                    <a:lnTo>
                      <a:pt x="0" y="944467"/>
                    </a:lnTo>
                    <a:close/>
                  </a:path>
                </a:pathLst>
              </a:custGeom>
              <a:gradFill rotWithShape="true">
                <a:gsLst>
                  <a:gs pos="0">
                    <a:srgbClr val="3C67BF">
                      <a:alpha val="100000"/>
                    </a:srgbClr>
                  </a:gs>
                  <a:gs pos="100000">
                    <a:srgbClr val="FFA81B">
                      <a:alpha val="100000"/>
                    </a:srgbClr>
                  </a:gs>
                </a:gsLst>
                <a:lin ang="0"/>
              </a:gradFill>
            </p:spPr>
          </p:sp>
          <p:sp>
            <p:nvSpPr>
              <p:cNvPr name="TextBox 78" id="78"/>
              <p:cNvSpPr txBox="true"/>
              <p:nvPr/>
            </p:nvSpPr>
            <p:spPr>
              <a:xfrm>
                <a:off x="0" y="-38100"/>
                <a:ext cx="55199" cy="982567"/>
              </a:xfrm>
              <a:prstGeom prst="rect">
                <a:avLst/>
              </a:prstGeom>
            </p:spPr>
            <p:txBody>
              <a:bodyPr anchor="ctr" rtlCol="false" tIns="50800" lIns="50800" bIns="50800" rIns="50800"/>
              <a:lstStyle/>
              <a:p>
                <a:pPr algn="ctr">
                  <a:lnSpc>
                    <a:spcPts val="2660"/>
                  </a:lnSpc>
                </a:pPr>
              </a:p>
            </p:txBody>
          </p:sp>
        </p:grpSp>
        <p:grpSp>
          <p:nvGrpSpPr>
            <p:cNvPr name="Group 79" id="79"/>
            <p:cNvGrpSpPr/>
            <p:nvPr/>
          </p:nvGrpSpPr>
          <p:grpSpPr>
            <a:xfrm rot="7717522">
              <a:off x="382755" y="198631"/>
              <a:ext cx="64253" cy="57818"/>
              <a:chOff x="0" y="0"/>
              <a:chExt cx="94497" cy="85034"/>
            </a:xfrm>
          </p:grpSpPr>
          <p:sp>
            <p:nvSpPr>
              <p:cNvPr name="Freeform 80" id="80"/>
              <p:cNvSpPr/>
              <p:nvPr/>
            </p:nvSpPr>
            <p:spPr>
              <a:xfrm flipH="false" flipV="false" rot="0">
                <a:off x="0" y="0"/>
                <a:ext cx="94497" cy="85034"/>
              </a:xfrm>
              <a:custGeom>
                <a:avLst/>
                <a:gdLst/>
                <a:ahLst/>
                <a:cxnLst/>
                <a:rect r="r" b="b" t="t" l="l"/>
                <a:pathLst>
                  <a:path h="85034" w="94497">
                    <a:moveTo>
                      <a:pt x="0" y="0"/>
                    </a:moveTo>
                    <a:lnTo>
                      <a:pt x="94497" y="0"/>
                    </a:lnTo>
                    <a:lnTo>
                      <a:pt x="94497" y="85034"/>
                    </a:lnTo>
                    <a:lnTo>
                      <a:pt x="0" y="85034"/>
                    </a:lnTo>
                    <a:close/>
                  </a:path>
                </a:pathLst>
              </a:custGeom>
              <a:gradFill rotWithShape="true">
                <a:gsLst>
                  <a:gs pos="0">
                    <a:srgbClr val="3C67BF">
                      <a:alpha val="100000"/>
                    </a:srgbClr>
                  </a:gs>
                  <a:gs pos="100000">
                    <a:srgbClr val="FFA81B">
                      <a:alpha val="100000"/>
                    </a:srgbClr>
                  </a:gs>
                </a:gsLst>
                <a:lin ang="0"/>
              </a:gradFill>
            </p:spPr>
          </p:sp>
          <p:sp>
            <p:nvSpPr>
              <p:cNvPr name="TextBox 81" id="81"/>
              <p:cNvSpPr txBox="true"/>
              <p:nvPr/>
            </p:nvSpPr>
            <p:spPr>
              <a:xfrm>
                <a:off x="0" y="-38100"/>
                <a:ext cx="94497" cy="123134"/>
              </a:xfrm>
              <a:prstGeom prst="rect">
                <a:avLst/>
              </a:prstGeom>
            </p:spPr>
            <p:txBody>
              <a:bodyPr anchor="ctr" rtlCol="false" tIns="50800" lIns="50800" bIns="50800" rIns="50800"/>
              <a:lstStyle/>
              <a:p>
                <a:pPr algn="ctr">
                  <a:lnSpc>
                    <a:spcPts val="2660"/>
                  </a:lnSpc>
                </a:pPr>
              </a:p>
            </p:txBody>
          </p:sp>
        </p:grpSp>
        <p:grpSp>
          <p:nvGrpSpPr>
            <p:cNvPr name="Group 82" id="82"/>
            <p:cNvGrpSpPr/>
            <p:nvPr/>
          </p:nvGrpSpPr>
          <p:grpSpPr>
            <a:xfrm rot="0">
              <a:off x="457521" y="160333"/>
              <a:ext cx="52133" cy="627690"/>
              <a:chOff x="0" y="0"/>
              <a:chExt cx="76672" cy="923149"/>
            </a:xfrm>
          </p:grpSpPr>
          <p:sp>
            <p:nvSpPr>
              <p:cNvPr name="Freeform 83" id="83"/>
              <p:cNvSpPr/>
              <p:nvPr/>
            </p:nvSpPr>
            <p:spPr>
              <a:xfrm flipH="false" flipV="false" rot="0">
                <a:off x="0" y="0"/>
                <a:ext cx="76672" cy="923149"/>
              </a:xfrm>
              <a:custGeom>
                <a:avLst/>
                <a:gdLst/>
                <a:ahLst/>
                <a:cxnLst/>
                <a:rect r="r" b="b" t="t" l="l"/>
                <a:pathLst>
                  <a:path h="923149" w="76672">
                    <a:moveTo>
                      <a:pt x="0" y="0"/>
                    </a:moveTo>
                    <a:lnTo>
                      <a:pt x="76672" y="0"/>
                    </a:lnTo>
                    <a:lnTo>
                      <a:pt x="76672" y="923149"/>
                    </a:lnTo>
                    <a:lnTo>
                      <a:pt x="0" y="923149"/>
                    </a:lnTo>
                    <a:close/>
                  </a:path>
                </a:pathLst>
              </a:custGeom>
              <a:gradFill rotWithShape="true">
                <a:gsLst>
                  <a:gs pos="0">
                    <a:srgbClr val="3C67BF">
                      <a:alpha val="100000"/>
                    </a:srgbClr>
                  </a:gs>
                  <a:gs pos="100000">
                    <a:srgbClr val="FFA81B">
                      <a:alpha val="100000"/>
                    </a:srgbClr>
                  </a:gs>
                </a:gsLst>
                <a:lin ang="0"/>
              </a:gradFill>
            </p:spPr>
          </p:sp>
          <p:sp>
            <p:nvSpPr>
              <p:cNvPr name="TextBox 84" id="84"/>
              <p:cNvSpPr txBox="true"/>
              <p:nvPr/>
            </p:nvSpPr>
            <p:spPr>
              <a:xfrm>
                <a:off x="0" y="-38100"/>
                <a:ext cx="76672" cy="961249"/>
              </a:xfrm>
              <a:prstGeom prst="rect">
                <a:avLst/>
              </a:prstGeom>
            </p:spPr>
            <p:txBody>
              <a:bodyPr anchor="ctr" rtlCol="false" tIns="50800" lIns="50800" bIns="50800" rIns="50800"/>
              <a:lstStyle/>
              <a:p>
                <a:pPr algn="ctr">
                  <a:lnSpc>
                    <a:spcPts val="2660"/>
                  </a:lnSpc>
                </a:pPr>
              </a:p>
            </p:txBody>
          </p:sp>
        </p:grpSp>
        <p:grpSp>
          <p:nvGrpSpPr>
            <p:cNvPr name="Group 85" id="85"/>
            <p:cNvGrpSpPr/>
            <p:nvPr/>
          </p:nvGrpSpPr>
          <p:grpSpPr>
            <a:xfrm rot="0">
              <a:off x="505476" y="145838"/>
              <a:ext cx="37532" cy="642185"/>
              <a:chOff x="0" y="0"/>
              <a:chExt cx="55199" cy="944467"/>
            </a:xfrm>
          </p:grpSpPr>
          <p:sp>
            <p:nvSpPr>
              <p:cNvPr name="Freeform 86" id="86"/>
              <p:cNvSpPr/>
              <p:nvPr/>
            </p:nvSpPr>
            <p:spPr>
              <a:xfrm flipH="false" flipV="false" rot="0">
                <a:off x="0" y="0"/>
                <a:ext cx="55199" cy="944467"/>
              </a:xfrm>
              <a:custGeom>
                <a:avLst/>
                <a:gdLst/>
                <a:ahLst/>
                <a:cxnLst/>
                <a:rect r="r" b="b" t="t" l="l"/>
                <a:pathLst>
                  <a:path h="944467" w="55199">
                    <a:moveTo>
                      <a:pt x="0" y="0"/>
                    </a:moveTo>
                    <a:lnTo>
                      <a:pt x="55199" y="0"/>
                    </a:lnTo>
                    <a:lnTo>
                      <a:pt x="55199" y="944467"/>
                    </a:lnTo>
                    <a:lnTo>
                      <a:pt x="0" y="944467"/>
                    </a:lnTo>
                    <a:close/>
                  </a:path>
                </a:pathLst>
              </a:custGeom>
              <a:gradFill rotWithShape="true">
                <a:gsLst>
                  <a:gs pos="0">
                    <a:srgbClr val="3C67BF">
                      <a:alpha val="100000"/>
                    </a:srgbClr>
                  </a:gs>
                  <a:gs pos="100000">
                    <a:srgbClr val="FFA81B">
                      <a:alpha val="100000"/>
                    </a:srgbClr>
                  </a:gs>
                </a:gsLst>
                <a:lin ang="0"/>
              </a:gradFill>
            </p:spPr>
          </p:sp>
          <p:sp>
            <p:nvSpPr>
              <p:cNvPr name="TextBox 87" id="87"/>
              <p:cNvSpPr txBox="true"/>
              <p:nvPr/>
            </p:nvSpPr>
            <p:spPr>
              <a:xfrm>
                <a:off x="0" y="-38100"/>
                <a:ext cx="55199" cy="982567"/>
              </a:xfrm>
              <a:prstGeom prst="rect">
                <a:avLst/>
              </a:prstGeom>
            </p:spPr>
            <p:txBody>
              <a:bodyPr anchor="ctr" rtlCol="false" tIns="50800" lIns="50800" bIns="50800" rIns="50800"/>
              <a:lstStyle/>
              <a:p>
                <a:pPr algn="ctr">
                  <a:lnSpc>
                    <a:spcPts val="2660"/>
                  </a:lnSpc>
                </a:pPr>
              </a:p>
            </p:txBody>
          </p:sp>
        </p:grpSp>
        <p:grpSp>
          <p:nvGrpSpPr>
            <p:cNvPr name="Group 88" id="88"/>
            <p:cNvGrpSpPr/>
            <p:nvPr/>
          </p:nvGrpSpPr>
          <p:grpSpPr>
            <a:xfrm rot="7717522">
              <a:off x="468242" y="124243"/>
              <a:ext cx="64253" cy="57818"/>
              <a:chOff x="0" y="0"/>
              <a:chExt cx="94497" cy="85034"/>
            </a:xfrm>
          </p:grpSpPr>
          <p:sp>
            <p:nvSpPr>
              <p:cNvPr name="Freeform 89" id="89"/>
              <p:cNvSpPr/>
              <p:nvPr/>
            </p:nvSpPr>
            <p:spPr>
              <a:xfrm flipH="false" flipV="false" rot="0">
                <a:off x="0" y="0"/>
                <a:ext cx="94497" cy="85034"/>
              </a:xfrm>
              <a:custGeom>
                <a:avLst/>
                <a:gdLst/>
                <a:ahLst/>
                <a:cxnLst/>
                <a:rect r="r" b="b" t="t" l="l"/>
                <a:pathLst>
                  <a:path h="85034" w="94497">
                    <a:moveTo>
                      <a:pt x="0" y="0"/>
                    </a:moveTo>
                    <a:lnTo>
                      <a:pt x="94497" y="0"/>
                    </a:lnTo>
                    <a:lnTo>
                      <a:pt x="94497" y="85034"/>
                    </a:lnTo>
                    <a:lnTo>
                      <a:pt x="0" y="85034"/>
                    </a:lnTo>
                    <a:close/>
                  </a:path>
                </a:pathLst>
              </a:custGeom>
              <a:gradFill rotWithShape="true">
                <a:gsLst>
                  <a:gs pos="0">
                    <a:srgbClr val="3C67BF">
                      <a:alpha val="100000"/>
                    </a:srgbClr>
                  </a:gs>
                  <a:gs pos="100000">
                    <a:srgbClr val="FFA81B">
                      <a:alpha val="100000"/>
                    </a:srgbClr>
                  </a:gs>
                </a:gsLst>
                <a:lin ang="0"/>
              </a:gradFill>
            </p:spPr>
          </p:sp>
          <p:sp>
            <p:nvSpPr>
              <p:cNvPr name="TextBox 90" id="90"/>
              <p:cNvSpPr txBox="true"/>
              <p:nvPr/>
            </p:nvSpPr>
            <p:spPr>
              <a:xfrm>
                <a:off x="0" y="-38100"/>
                <a:ext cx="94497" cy="123134"/>
              </a:xfrm>
              <a:prstGeom prst="rect">
                <a:avLst/>
              </a:prstGeom>
            </p:spPr>
            <p:txBody>
              <a:bodyPr anchor="ctr" rtlCol="false" tIns="50800" lIns="50800" bIns="50800" rIns="50800"/>
              <a:lstStyle/>
              <a:p>
                <a:pPr algn="ctr">
                  <a:lnSpc>
                    <a:spcPts val="2660"/>
                  </a:lnSpc>
                </a:pPr>
              </a:p>
            </p:txBody>
          </p:sp>
        </p:grpSp>
        <p:grpSp>
          <p:nvGrpSpPr>
            <p:cNvPr name="Group 91" id="91"/>
            <p:cNvGrpSpPr/>
            <p:nvPr/>
          </p:nvGrpSpPr>
          <p:grpSpPr>
            <a:xfrm rot="0">
              <a:off x="543008" y="192206"/>
              <a:ext cx="52133" cy="627690"/>
              <a:chOff x="0" y="0"/>
              <a:chExt cx="76672" cy="923149"/>
            </a:xfrm>
          </p:grpSpPr>
          <p:sp>
            <p:nvSpPr>
              <p:cNvPr name="Freeform 92" id="92"/>
              <p:cNvSpPr/>
              <p:nvPr/>
            </p:nvSpPr>
            <p:spPr>
              <a:xfrm flipH="false" flipV="false" rot="0">
                <a:off x="0" y="0"/>
                <a:ext cx="76672" cy="923149"/>
              </a:xfrm>
              <a:custGeom>
                <a:avLst/>
                <a:gdLst/>
                <a:ahLst/>
                <a:cxnLst/>
                <a:rect r="r" b="b" t="t" l="l"/>
                <a:pathLst>
                  <a:path h="923149" w="76672">
                    <a:moveTo>
                      <a:pt x="0" y="0"/>
                    </a:moveTo>
                    <a:lnTo>
                      <a:pt x="76672" y="0"/>
                    </a:lnTo>
                    <a:lnTo>
                      <a:pt x="76672" y="923149"/>
                    </a:lnTo>
                    <a:lnTo>
                      <a:pt x="0" y="923149"/>
                    </a:lnTo>
                    <a:close/>
                  </a:path>
                </a:pathLst>
              </a:custGeom>
              <a:gradFill rotWithShape="true">
                <a:gsLst>
                  <a:gs pos="0">
                    <a:srgbClr val="3C67BF">
                      <a:alpha val="100000"/>
                    </a:srgbClr>
                  </a:gs>
                  <a:gs pos="100000">
                    <a:srgbClr val="FFA81B">
                      <a:alpha val="100000"/>
                    </a:srgbClr>
                  </a:gs>
                </a:gsLst>
                <a:lin ang="0"/>
              </a:gradFill>
            </p:spPr>
          </p:sp>
          <p:sp>
            <p:nvSpPr>
              <p:cNvPr name="TextBox 93" id="93"/>
              <p:cNvSpPr txBox="true"/>
              <p:nvPr/>
            </p:nvSpPr>
            <p:spPr>
              <a:xfrm>
                <a:off x="0" y="-38100"/>
                <a:ext cx="76672" cy="961249"/>
              </a:xfrm>
              <a:prstGeom prst="rect">
                <a:avLst/>
              </a:prstGeom>
            </p:spPr>
            <p:txBody>
              <a:bodyPr anchor="ctr" rtlCol="false" tIns="50800" lIns="50800" bIns="50800" rIns="50800"/>
              <a:lstStyle/>
              <a:p>
                <a:pPr algn="ctr">
                  <a:lnSpc>
                    <a:spcPts val="2660"/>
                  </a:lnSpc>
                </a:pPr>
              </a:p>
            </p:txBody>
          </p:sp>
        </p:grpSp>
        <p:grpSp>
          <p:nvGrpSpPr>
            <p:cNvPr name="Group 94" id="94"/>
            <p:cNvGrpSpPr/>
            <p:nvPr/>
          </p:nvGrpSpPr>
          <p:grpSpPr>
            <a:xfrm rot="0">
              <a:off x="590962" y="177711"/>
              <a:ext cx="37532" cy="642185"/>
              <a:chOff x="0" y="0"/>
              <a:chExt cx="55199" cy="944467"/>
            </a:xfrm>
          </p:grpSpPr>
          <p:sp>
            <p:nvSpPr>
              <p:cNvPr name="Freeform 95" id="95"/>
              <p:cNvSpPr/>
              <p:nvPr/>
            </p:nvSpPr>
            <p:spPr>
              <a:xfrm flipH="false" flipV="false" rot="0">
                <a:off x="0" y="0"/>
                <a:ext cx="55199" cy="944467"/>
              </a:xfrm>
              <a:custGeom>
                <a:avLst/>
                <a:gdLst/>
                <a:ahLst/>
                <a:cxnLst/>
                <a:rect r="r" b="b" t="t" l="l"/>
                <a:pathLst>
                  <a:path h="944467" w="55199">
                    <a:moveTo>
                      <a:pt x="0" y="0"/>
                    </a:moveTo>
                    <a:lnTo>
                      <a:pt x="55199" y="0"/>
                    </a:lnTo>
                    <a:lnTo>
                      <a:pt x="55199" y="944467"/>
                    </a:lnTo>
                    <a:lnTo>
                      <a:pt x="0" y="944467"/>
                    </a:lnTo>
                    <a:close/>
                  </a:path>
                </a:pathLst>
              </a:custGeom>
              <a:gradFill rotWithShape="true">
                <a:gsLst>
                  <a:gs pos="0">
                    <a:srgbClr val="3C67BF">
                      <a:alpha val="100000"/>
                    </a:srgbClr>
                  </a:gs>
                  <a:gs pos="100000">
                    <a:srgbClr val="FFA81B">
                      <a:alpha val="100000"/>
                    </a:srgbClr>
                  </a:gs>
                </a:gsLst>
                <a:lin ang="0"/>
              </a:gradFill>
            </p:spPr>
          </p:sp>
          <p:sp>
            <p:nvSpPr>
              <p:cNvPr name="TextBox 96" id="96"/>
              <p:cNvSpPr txBox="true"/>
              <p:nvPr/>
            </p:nvSpPr>
            <p:spPr>
              <a:xfrm>
                <a:off x="0" y="-38100"/>
                <a:ext cx="55199" cy="982567"/>
              </a:xfrm>
              <a:prstGeom prst="rect">
                <a:avLst/>
              </a:prstGeom>
            </p:spPr>
            <p:txBody>
              <a:bodyPr anchor="ctr" rtlCol="false" tIns="50800" lIns="50800" bIns="50800" rIns="50800"/>
              <a:lstStyle/>
              <a:p>
                <a:pPr algn="ctr">
                  <a:lnSpc>
                    <a:spcPts val="2660"/>
                  </a:lnSpc>
                </a:pPr>
              </a:p>
            </p:txBody>
          </p:sp>
        </p:grpSp>
        <p:grpSp>
          <p:nvGrpSpPr>
            <p:cNvPr name="Group 97" id="97"/>
            <p:cNvGrpSpPr/>
            <p:nvPr/>
          </p:nvGrpSpPr>
          <p:grpSpPr>
            <a:xfrm rot="7717522">
              <a:off x="553729" y="156116"/>
              <a:ext cx="64253" cy="57818"/>
              <a:chOff x="0" y="0"/>
              <a:chExt cx="94497" cy="85034"/>
            </a:xfrm>
          </p:grpSpPr>
          <p:sp>
            <p:nvSpPr>
              <p:cNvPr name="Freeform 98" id="98"/>
              <p:cNvSpPr/>
              <p:nvPr/>
            </p:nvSpPr>
            <p:spPr>
              <a:xfrm flipH="false" flipV="false" rot="0">
                <a:off x="0" y="0"/>
                <a:ext cx="94497" cy="85034"/>
              </a:xfrm>
              <a:custGeom>
                <a:avLst/>
                <a:gdLst/>
                <a:ahLst/>
                <a:cxnLst/>
                <a:rect r="r" b="b" t="t" l="l"/>
                <a:pathLst>
                  <a:path h="85034" w="94497">
                    <a:moveTo>
                      <a:pt x="0" y="0"/>
                    </a:moveTo>
                    <a:lnTo>
                      <a:pt x="94497" y="0"/>
                    </a:lnTo>
                    <a:lnTo>
                      <a:pt x="94497" y="85034"/>
                    </a:lnTo>
                    <a:lnTo>
                      <a:pt x="0" y="85034"/>
                    </a:lnTo>
                    <a:close/>
                  </a:path>
                </a:pathLst>
              </a:custGeom>
              <a:gradFill rotWithShape="true">
                <a:gsLst>
                  <a:gs pos="0">
                    <a:srgbClr val="3C67BF">
                      <a:alpha val="100000"/>
                    </a:srgbClr>
                  </a:gs>
                  <a:gs pos="100000">
                    <a:srgbClr val="FFA81B">
                      <a:alpha val="100000"/>
                    </a:srgbClr>
                  </a:gs>
                </a:gsLst>
                <a:lin ang="0"/>
              </a:gradFill>
            </p:spPr>
          </p:sp>
          <p:sp>
            <p:nvSpPr>
              <p:cNvPr name="TextBox 99" id="99"/>
              <p:cNvSpPr txBox="true"/>
              <p:nvPr/>
            </p:nvSpPr>
            <p:spPr>
              <a:xfrm>
                <a:off x="0" y="-38100"/>
                <a:ext cx="94497" cy="123134"/>
              </a:xfrm>
              <a:prstGeom prst="rect">
                <a:avLst/>
              </a:prstGeom>
            </p:spPr>
            <p:txBody>
              <a:bodyPr anchor="ctr" rtlCol="false" tIns="50800" lIns="50800" bIns="50800" rIns="50800"/>
              <a:lstStyle/>
              <a:p>
                <a:pPr algn="ctr">
                  <a:lnSpc>
                    <a:spcPts val="2660"/>
                  </a:lnSpc>
                </a:pPr>
              </a:p>
            </p:txBody>
          </p:sp>
        </p:grpSp>
        <p:grpSp>
          <p:nvGrpSpPr>
            <p:cNvPr name="Group 100" id="100"/>
            <p:cNvGrpSpPr/>
            <p:nvPr/>
          </p:nvGrpSpPr>
          <p:grpSpPr>
            <a:xfrm rot="0">
              <a:off x="628494" y="270552"/>
              <a:ext cx="52133" cy="627690"/>
              <a:chOff x="0" y="0"/>
              <a:chExt cx="76672" cy="923149"/>
            </a:xfrm>
          </p:grpSpPr>
          <p:sp>
            <p:nvSpPr>
              <p:cNvPr name="Freeform 101" id="101"/>
              <p:cNvSpPr/>
              <p:nvPr/>
            </p:nvSpPr>
            <p:spPr>
              <a:xfrm flipH="false" flipV="false" rot="0">
                <a:off x="0" y="0"/>
                <a:ext cx="76672" cy="923149"/>
              </a:xfrm>
              <a:custGeom>
                <a:avLst/>
                <a:gdLst/>
                <a:ahLst/>
                <a:cxnLst/>
                <a:rect r="r" b="b" t="t" l="l"/>
                <a:pathLst>
                  <a:path h="923149" w="76672">
                    <a:moveTo>
                      <a:pt x="0" y="0"/>
                    </a:moveTo>
                    <a:lnTo>
                      <a:pt x="76672" y="0"/>
                    </a:lnTo>
                    <a:lnTo>
                      <a:pt x="76672" y="923149"/>
                    </a:lnTo>
                    <a:lnTo>
                      <a:pt x="0" y="923149"/>
                    </a:lnTo>
                    <a:close/>
                  </a:path>
                </a:pathLst>
              </a:custGeom>
              <a:gradFill rotWithShape="true">
                <a:gsLst>
                  <a:gs pos="0">
                    <a:srgbClr val="3C67BF">
                      <a:alpha val="100000"/>
                    </a:srgbClr>
                  </a:gs>
                  <a:gs pos="100000">
                    <a:srgbClr val="FFA81B">
                      <a:alpha val="100000"/>
                    </a:srgbClr>
                  </a:gs>
                </a:gsLst>
                <a:lin ang="0"/>
              </a:gradFill>
            </p:spPr>
          </p:sp>
          <p:sp>
            <p:nvSpPr>
              <p:cNvPr name="TextBox 102" id="102"/>
              <p:cNvSpPr txBox="true"/>
              <p:nvPr/>
            </p:nvSpPr>
            <p:spPr>
              <a:xfrm>
                <a:off x="0" y="-38100"/>
                <a:ext cx="76672" cy="961249"/>
              </a:xfrm>
              <a:prstGeom prst="rect">
                <a:avLst/>
              </a:prstGeom>
            </p:spPr>
            <p:txBody>
              <a:bodyPr anchor="ctr" rtlCol="false" tIns="50800" lIns="50800" bIns="50800" rIns="50800"/>
              <a:lstStyle/>
              <a:p>
                <a:pPr algn="ctr">
                  <a:lnSpc>
                    <a:spcPts val="2660"/>
                  </a:lnSpc>
                </a:pPr>
              </a:p>
            </p:txBody>
          </p:sp>
        </p:grpSp>
        <p:grpSp>
          <p:nvGrpSpPr>
            <p:cNvPr name="Group 103" id="103"/>
            <p:cNvGrpSpPr/>
            <p:nvPr/>
          </p:nvGrpSpPr>
          <p:grpSpPr>
            <a:xfrm rot="0">
              <a:off x="676449" y="256057"/>
              <a:ext cx="37532" cy="642185"/>
              <a:chOff x="0" y="0"/>
              <a:chExt cx="55199" cy="944467"/>
            </a:xfrm>
          </p:grpSpPr>
          <p:sp>
            <p:nvSpPr>
              <p:cNvPr name="Freeform 104" id="104"/>
              <p:cNvSpPr/>
              <p:nvPr/>
            </p:nvSpPr>
            <p:spPr>
              <a:xfrm flipH="false" flipV="false" rot="0">
                <a:off x="0" y="0"/>
                <a:ext cx="55199" cy="944467"/>
              </a:xfrm>
              <a:custGeom>
                <a:avLst/>
                <a:gdLst/>
                <a:ahLst/>
                <a:cxnLst/>
                <a:rect r="r" b="b" t="t" l="l"/>
                <a:pathLst>
                  <a:path h="944467" w="55199">
                    <a:moveTo>
                      <a:pt x="0" y="0"/>
                    </a:moveTo>
                    <a:lnTo>
                      <a:pt x="55199" y="0"/>
                    </a:lnTo>
                    <a:lnTo>
                      <a:pt x="55199" y="944467"/>
                    </a:lnTo>
                    <a:lnTo>
                      <a:pt x="0" y="944467"/>
                    </a:lnTo>
                    <a:close/>
                  </a:path>
                </a:pathLst>
              </a:custGeom>
              <a:gradFill rotWithShape="true">
                <a:gsLst>
                  <a:gs pos="0">
                    <a:srgbClr val="3C67BF">
                      <a:alpha val="100000"/>
                    </a:srgbClr>
                  </a:gs>
                  <a:gs pos="100000">
                    <a:srgbClr val="FFA81B">
                      <a:alpha val="100000"/>
                    </a:srgbClr>
                  </a:gs>
                </a:gsLst>
                <a:lin ang="0"/>
              </a:gradFill>
            </p:spPr>
          </p:sp>
          <p:sp>
            <p:nvSpPr>
              <p:cNvPr name="TextBox 105" id="105"/>
              <p:cNvSpPr txBox="true"/>
              <p:nvPr/>
            </p:nvSpPr>
            <p:spPr>
              <a:xfrm>
                <a:off x="0" y="-38100"/>
                <a:ext cx="55199" cy="982567"/>
              </a:xfrm>
              <a:prstGeom prst="rect">
                <a:avLst/>
              </a:prstGeom>
            </p:spPr>
            <p:txBody>
              <a:bodyPr anchor="ctr" rtlCol="false" tIns="50800" lIns="50800" bIns="50800" rIns="50800"/>
              <a:lstStyle/>
              <a:p>
                <a:pPr algn="ctr">
                  <a:lnSpc>
                    <a:spcPts val="2660"/>
                  </a:lnSpc>
                </a:pPr>
              </a:p>
            </p:txBody>
          </p:sp>
        </p:grpSp>
        <p:grpSp>
          <p:nvGrpSpPr>
            <p:cNvPr name="Group 106" id="106"/>
            <p:cNvGrpSpPr/>
            <p:nvPr/>
          </p:nvGrpSpPr>
          <p:grpSpPr>
            <a:xfrm rot="7717522">
              <a:off x="639216" y="234462"/>
              <a:ext cx="64253" cy="57818"/>
              <a:chOff x="0" y="0"/>
              <a:chExt cx="94497" cy="85034"/>
            </a:xfrm>
          </p:grpSpPr>
          <p:sp>
            <p:nvSpPr>
              <p:cNvPr name="Freeform 107" id="107"/>
              <p:cNvSpPr/>
              <p:nvPr/>
            </p:nvSpPr>
            <p:spPr>
              <a:xfrm flipH="false" flipV="false" rot="0">
                <a:off x="0" y="0"/>
                <a:ext cx="94497" cy="85034"/>
              </a:xfrm>
              <a:custGeom>
                <a:avLst/>
                <a:gdLst/>
                <a:ahLst/>
                <a:cxnLst/>
                <a:rect r="r" b="b" t="t" l="l"/>
                <a:pathLst>
                  <a:path h="85034" w="94497">
                    <a:moveTo>
                      <a:pt x="0" y="0"/>
                    </a:moveTo>
                    <a:lnTo>
                      <a:pt x="94497" y="0"/>
                    </a:lnTo>
                    <a:lnTo>
                      <a:pt x="94497" y="85034"/>
                    </a:lnTo>
                    <a:lnTo>
                      <a:pt x="0" y="85034"/>
                    </a:lnTo>
                    <a:close/>
                  </a:path>
                </a:pathLst>
              </a:custGeom>
              <a:gradFill rotWithShape="true">
                <a:gsLst>
                  <a:gs pos="0">
                    <a:srgbClr val="3C67BF">
                      <a:alpha val="100000"/>
                    </a:srgbClr>
                  </a:gs>
                  <a:gs pos="100000">
                    <a:srgbClr val="FFA81B">
                      <a:alpha val="100000"/>
                    </a:srgbClr>
                  </a:gs>
                </a:gsLst>
                <a:lin ang="0"/>
              </a:gradFill>
            </p:spPr>
          </p:sp>
          <p:sp>
            <p:nvSpPr>
              <p:cNvPr name="TextBox 108" id="108"/>
              <p:cNvSpPr txBox="true"/>
              <p:nvPr/>
            </p:nvSpPr>
            <p:spPr>
              <a:xfrm>
                <a:off x="0" y="-38100"/>
                <a:ext cx="94497" cy="123134"/>
              </a:xfrm>
              <a:prstGeom prst="rect">
                <a:avLst/>
              </a:prstGeom>
            </p:spPr>
            <p:txBody>
              <a:bodyPr anchor="ctr" rtlCol="false" tIns="50800" lIns="50800" bIns="50800" rIns="50800"/>
              <a:lstStyle/>
              <a:p>
                <a:pPr algn="ctr">
                  <a:lnSpc>
                    <a:spcPts val="2660"/>
                  </a:lnSpc>
                </a:pPr>
              </a:p>
            </p:txBody>
          </p:sp>
        </p:grpSp>
        <p:grpSp>
          <p:nvGrpSpPr>
            <p:cNvPr name="Group 109" id="109"/>
            <p:cNvGrpSpPr/>
            <p:nvPr/>
          </p:nvGrpSpPr>
          <p:grpSpPr>
            <a:xfrm rot="0">
              <a:off x="713781" y="156643"/>
              <a:ext cx="52133" cy="627690"/>
              <a:chOff x="0" y="0"/>
              <a:chExt cx="76672" cy="923149"/>
            </a:xfrm>
          </p:grpSpPr>
          <p:sp>
            <p:nvSpPr>
              <p:cNvPr name="Freeform 110" id="110"/>
              <p:cNvSpPr/>
              <p:nvPr/>
            </p:nvSpPr>
            <p:spPr>
              <a:xfrm flipH="false" flipV="false" rot="0">
                <a:off x="0" y="0"/>
                <a:ext cx="76672" cy="923149"/>
              </a:xfrm>
              <a:custGeom>
                <a:avLst/>
                <a:gdLst/>
                <a:ahLst/>
                <a:cxnLst/>
                <a:rect r="r" b="b" t="t" l="l"/>
                <a:pathLst>
                  <a:path h="923149" w="76672">
                    <a:moveTo>
                      <a:pt x="0" y="0"/>
                    </a:moveTo>
                    <a:lnTo>
                      <a:pt x="76672" y="0"/>
                    </a:lnTo>
                    <a:lnTo>
                      <a:pt x="76672" y="923149"/>
                    </a:lnTo>
                    <a:lnTo>
                      <a:pt x="0" y="923149"/>
                    </a:lnTo>
                    <a:close/>
                  </a:path>
                </a:pathLst>
              </a:custGeom>
              <a:gradFill rotWithShape="true">
                <a:gsLst>
                  <a:gs pos="0">
                    <a:srgbClr val="3C67BF">
                      <a:alpha val="100000"/>
                    </a:srgbClr>
                  </a:gs>
                  <a:gs pos="100000">
                    <a:srgbClr val="FFA81B">
                      <a:alpha val="100000"/>
                    </a:srgbClr>
                  </a:gs>
                </a:gsLst>
                <a:lin ang="0"/>
              </a:gradFill>
            </p:spPr>
          </p:sp>
          <p:sp>
            <p:nvSpPr>
              <p:cNvPr name="TextBox 111" id="111"/>
              <p:cNvSpPr txBox="true"/>
              <p:nvPr/>
            </p:nvSpPr>
            <p:spPr>
              <a:xfrm>
                <a:off x="0" y="-38100"/>
                <a:ext cx="76672" cy="961249"/>
              </a:xfrm>
              <a:prstGeom prst="rect">
                <a:avLst/>
              </a:prstGeom>
            </p:spPr>
            <p:txBody>
              <a:bodyPr anchor="ctr" rtlCol="false" tIns="50800" lIns="50800" bIns="50800" rIns="50800"/>
              <a:lstStyle/>
              <a:p>
                <a:pPr algn="ctr">
                  <a:lnSpc>
                    <a:spcPts val="2660"/>
                  </a:lnSpc>
                </a:pPr>
              </a:p>
            </p:txBody>
          </p:sp>
        </p:grpSp>
        <p:grpSp>
          <p:nvGrpSpPr>
            <p:cNvPr name="Group 112" id="112"/>
            <p:cNvGrpSpPr/>
            <p:nvPr/>
          </p:nvGrpSpPr>
          <p:grpSpPr>
            <a:xfrm rot="0">
              <a:off x="761736" y="142148"/>
              <a:ext cx="37532" cy="642185"/>
              <a:chOff x="0" y="0"/>
              <a:chExt cx="55199" cy="944467"/>
            </a:xfrm>
          </p:grpSpPr>
          <p:sp>
            <p:nvSpPr>
              <p:cNvPr name="Freeform 113" id="113"/>
              <p:cNvSpPr/>
              <p:nvPr/>
            </p:nvSpPr>
            <p:spPr>
              <a:xfrm flipH="false" flipV="false" rot="0">
                <a:off x="0" y="0"/>
                <a:ext cx="55199" cy="944467"/>
              </a:xfrm>
              <a:custGeom>
                <a:avLst/>
                <a:gdLst/>
                <a:ahLst/>
                <a:cxnLst/>
                <a:rect r="r" b="b" t="t" l="l"/>
                <a:pathLst>
                  <a:path h="944467" w="55199">
                    <a:moveTo>
                      <a:pt x="0" y="0"/>
                    </a:moveTo>
                    <a:lnTo>
                      <a:pt x="55199" y="0"/>
                    </a:lnTo>
                    <a:lnTo>
                      <a:pt x="55199" y="944467"/>
                    </a:lnTo>
                    <a:lnTo>
                      <a:pt x="0" y="944467"/>
                    </a:lnTo>
                    <a:close/>
                  </a:path>
                </a:pathLst>
              </a:custGeom>
              <a:gradFill rotWithShape="true">
                <a:gsLst>
                  <a:gs pos="0">
                    <a:srgbClr val="3C67BF">
                      <a:alpha val="100000"/>
                    </a:srgbClr>
                  </a:gs>
                  <a:gs pos="100000">
                    <a:srgbClr val="FFA81B">
                      <a:alpha val="100000"/>
                    </a:srgbClr>
                  </a:gs>
                </a:gsLst>
                <a:lin ang="0"/>
              </a:gradFill>
            </p:spPr>
          </p:sp>
          <p:sp>
            <p:nvSpPr>
              <p:cNvPr name="TextBox 114" id="114"/>
              <p:cNvSpPr txBox="true"/>
              <p:nvPr/>
            </p:nvSpPr>
            <p:spPr>
              <a:xfrm>
                <a:off x="0" y="-38100"/>
                <a:ext cx="55199" cy="982567"/>
              </a:xfrm>
              <a:prstGeom prst="rect">
                <a:avLst/>
              </a:prstGeom>
            </p:spPr>
            <p:txBody>
              <a:bodyPr anchor="ctr" rtlCol="false" tIns="50800" lIns="50800" bIns="50800" rIns="50800"/>
              <a:lstStyle/>
              <a:p>
                <a:pPr algn="ctr">
                  <a:lnSpc>
                    <a:spcPts val="2660"/>
                  </a:lnSpc>
                </a:pPr>
              </a:p>
            </p:txBody>
          </p:sp>
        </p:grpSp>
        <p:grpSp>
          <p:nvGrpSpPr>
            <p:cNvPr name="Group 115" id="115"/>
            <p:cNvGrpSpPr/>
            <p:nvPr/>
          </p:nvGrpSpPr>
          <p:grpSpPr>
            <a:xfrm rot="7717522">
              <a:off x="724502" y="120553"/>
              <a:ext cx="64253" cy="57818"/>
              <a:chOff x="0" y="0"/>
              <a:chExt cx="94497" cy="85034"/>
            </a:xfrm>
          </p:grpSpPr>
          <p:sp>
            <p:nvSpPr>
              <p:cNvPr name="Freeform 116" id="116"/>
              <p:cNvSpPr/>
              <p:nvPr/>
            </p:nvSpPr>
            <p:spPr>
              <a:xfrm flipH="false" flipV="false" rot="0">
                <a:off x="0" y="0"/>
                <a:ext cx="94497" cy="85034"/>
              </a:xfrm>
              <a:custGeom>
                <a:avLst/>
                <a:gdLst/>
                <a:ahLst/>
                <a:cxnLst/>
                <a:rect r="r" b="b" t="t" l="l"/>
                <a:pathLst>
                  <a:path h="85034" w="94497">
                    <a:moveTo>
                      <a:pt x="0" y="0"/>
                    </a:moveTo>
                    <a:lnTo>
                      <a:pt x="94497" y="0"/>
                    </a:lnTo>
                    <a:lnTo>
                      <a:pt x="94497" y="85034"/>
                    </a:lnTo>
                    <a:lnTo>
                      <a:pt x="0" y="85034"/>
                    </a:lnTo>
                    <a:close/>
                  </a:path>
                </a:pathLst>
              </a:custGeom>
              <a:gradFill rotWithShape="true">
                <a:gsLst>
                  <a:gs pos="0">
                    <a:srgbClr val="3C67BF">
                      <a:alpha val="100000"/>
                    </a:srgbClr>
                  </a:gs>
                  <a:gs pos="100000">
                    <a:srgbClr val="FFA81B">
                      <a:alpha val="100000"/>
                    </a:srgbClr>
                  </a:gs>
                </a:gsLst>
                <a:lin ang="0"/>
              </a:gradFill>
            </p:spPr>
          </p:sp>
          <p:sp>
            <p:nvSpPr>
              <p:cNvPr name="TextBox 117" id="117"/>
              <p:cNvSpPr txBox="true"/>
              <p:nvPr/>
            </p:nvSpPr>
            <p:spPr>
              <a:xfrm>
                <a:off x="0" y="-38100"/>
                <a:ext cx="94497" cy="123134"/>
              </a:xfrm>
              <a:prstGeom prst="rect">
                <a:avLst/>
              </a:prstGeom>
            </p:spPr>
            <p:txBody>
              <a:bodyPr anchor="ctr" rtlCol="false" tIns="50800" lIns="50800" bIns="50800" rIns="50800"/>
              <a:lstStyle/>
              <a:p>
                <a:pPr algn="ctr">
                  <a:lnSpc>
                    <a:spcPts val="2660"/>
                  </a:lnSpc>
                </a:pPr>
              </a:p>
            </p:txBody>
          </p:sp>
        </p:grpSp>
        <p:grpSp>
          <p:nvGrpSpPr>
            <p:cNvPr name="Group 118" id="118"/>
            <p:cNvGrpSpPr/>
            <p:nvPr/>
          </p:nvGrpSpPr>
          <p:grpSpPr>
            <a:xfrm rot="0">
              <a:off x="799268" y="53833"/>
              <a:ext cx="52133" cy="861583"/>
              <a:chOff x="0" y="0"/>
              <a:chExt cx="76672" cy="1267137"/>
            </a:xfrm>
          </p:grpSpPr>
          <p:sp>
            <p:nvSpPr>
              <p:cNvPr name="Freeform 119" id="119"/>
              <p:cNvSpPr/>
              <p:nvPr/>
            </p:nvSpPr>
            <p:spPr>
              <a:xfrm flipH="false" flipV="false" rot="0">
                <a:off x="0" y="0"/>
                <a:ext cx="76672" cy="1267137"/>
              </a:xfrm>
              <a:custGeom>
                <a:avLst/>
                <a:gdLst/>
                <a:ahLst/>
                <a:cxnLst/>
                <a:rect r="r" b="b" t="t" l="l"/>
                <a:pathLst>
                  <a:path h="1267137" w="76672">
                    <a:moveTo>
                      <a:pt x="0" y="0"/>
                    </a:moveTo>
                    <a:lnTo>
                      <a:pt x="76672" y="0"/>
                    </a:lnTo>
                    <a:lnTo>
                      <a:pt x="76672" y="1267137"/>
                    </a:lnTo>
                    <a:lnTo>
                      <a:pt x="0" y="1267137"/>
                    </a:lnTo>
                    <a:close/>
                  </a:path>
                </a:pathLst>
              </a:custGeom>
              <a:gradFill rotWithShape="true">
                <a:gsLst>
                  <a:gs pos="0">
                    <a:srgbClr val="3C67BF">
                      <a:alpha val="100000"/>
                    </a:srgbClr>
                  </a:gs>
                  <a:gs pos="100000">
                    <a:srgbClr val="FFA81B">
                      <a:alpha val="100000"/>
                    </a:srgbClr>
                  </a:gs>
                </a:gsLst>
                <a:lin ang="0"/>
              </a:gradFill>
            </p:spPr>
          </p:sp>
          <p:sp>
            <p:nvSpPr>
              <p:cNvPr name="TextBox 120" id="120"/>
              <p:cNvSpPr txBox="true"/>
              <p:nvPr/>
            </p:nvSpPr>
            <p:spPr>
              <a:xfrm>
                <a:off x="0" y="-38100"/>
                <a:ext cx="76672" cy="1305237"/>
              </a:xfrm>
              <a:prstGeom prst="rect">
                <a:avLst/>
              </a:prstGeom>
            </p:spPr>
            <p:txBody>
              <a:bodyPr anchor="ctr" rtlCol="false" tIns="50800" lIns="50800" bIns="50800" rIns="50800"/>
              <a:lstStyle/>
              <a:p>
                <a:pPr algn="ctr">
                  <a:lnSpc>
                    <a:spcPts val="2660"/>
                  </a:lnSpc>
                </a:pPr>
              </a:p>
            </p:txBody>
          </p:sp>
        </p:grpSp>
        <p:grpSp>
          <p:nvGrpSpPr>
            <p:cNvPr name="Group 121" id="121"/>
            <p:cNvGrpSpPr/>
            <p:nvPr/>
          </p:nvGrpSpPr>
          <p:grpSpPr>
            <a:xfrm rot="0">
              <a:off x="847223" y="33937"/>
              <a:ext cx="37532" cy="881480"/>
              <a:chOff x="0" y="0"/>
              <a:chExt cx="55199" cy="1296399"/>
            </a:xfrm>
          </p:grpSpPr>
          <p:sp>
            <p:nvSpPr>
              <p:cNvPr name="Freeform 122" id="122"/>
              <p:cNvSpPr/>
              <p:nvPr/>
            </p:nvSpPr>
            <p:spPr>
              <a:xfrm flipH="false" flipV="false" rot="0">
                <a:off x="0" y="0"/>
                <a:ext cx="55199" cy="1296399"/>
              </a:xfrm>
              <a:custGeom>
                <a:avLst/>
                <a:gdLst/>
                <a:ahLst/>
                <a:cxnLst/>
                <a:rect r="r" b="b" t="t" l="l"/>
                <a:pathLst>
                  <a:path h="1296399" w="55199">
                    <a:moveTo>
                      <a:pt x="0" y="0"/>
                    </a:moveTo>
                    <a:lnTo>
                      <a:pt x="55199" y="0"/>
                    </a:lnTo>
                    <a:lnTo>
                      <a:pt x="55199" y="1296399"/>
                    </a:lnTo>
                    <a:lnTo>
                      <a:pt x="0" y="1296399"/>
                    </a:lnTo>
                    <a:close/>
                  </a:path>
                </a:pathLst>
              </a:custGeom>
              <a:gradFill rotWithShape="true">
                <a:gsLst>
                  <a:gs pos="0">
                    <a:srgbClr val="3C67BF">
                      <a:alpha val="100000"/>
                    </a:srgbClr>
                  </a:gs>
                  <a:gs pos="100000">
                    <a:srgbClr val="FFA81B">
                      <a:alpha val="100000"/>
                    </a:srgbClr>
                  </a:gs>
                </a:gsLst>
                <a:lin ang="0"/>
              </a:gradFill>
            </p:spPr>
          </p:sp>
          <p:sp>
            <p:nvSpPr>
              <p:cNvPr name="TextBox 123" id="123"/>
              <p:cNvSpPr txBox="true"/>
              <p:nvPr/>
            </p:nvSpPr>
            <p:spPr>
              <a:xfrm>
                <a:off x="0" y="-38100"/>
                <a:ext cx="55199" cy="1334499"/>
              </a:xfrm>
              <a:prstGeom prst="rect">
                <a:avLst/>
              </a:prstGeom>
            </p:spPr>
            <p:txBody>
              <a:bodyPr anchor="ctr" rtlCol="false" tIns="50800" lIns="50800" bIns="50800" rIns="50800"/>
              <a:lstStyle/>
              <a:p>
                <a:pPr algn="ctr">
                  <a:lnSpc>
                    <a:spcPts val="2660"/>
                  </a:lnSpc>
                </a:pPr>
              </a:p>
            </p:txBody>
          </p:sp>
        </p:grpSp>
        <p:grpSp>
          <p:nvGrpSpPr>
            <p:cNvPr name="Group 124" id="124"/>
            <p:cNvGrpSpPr/>
            <p:nvPr/>
          </p:nvGrpSpPr>
          <p:grpSpPr>
            <a:xfrm rot="7717522">
              <a:off x="807558" y="16702"/>
              <a:ext cx="68907" cy="54366"/>
              <a:chOff x="0" y="0"/>
              <a:chExt cx="101342" cy="79957"/>
            </a:xfrm>
          </p:grpSpPr>
          <p:sp>
            <p:nvSpPr>
              <p:cNvPr name="Freeform 125" id="125"/>
              <p:cNvSpPr/>
              <p:nvPr/>
            </p:nvSpPr>
            <p:spPr>
              <a:xfrm flipH="false" flipV="false" rot="0">
                <a:off x="0" y="0"/>
                <a:ext cx="101342" cy="79957"/>
              </a:xfrm>
              <a:custGeom>
                <a:avLst/>
                <a:gdLst/>
                <a:ahLst/>
                <a:cxnLst/>
                <a:rect r="r" b="b" t="t" l="l"/>
                <a:pathLst>
                  <a:path h="79957" w="101342">
                    <a:moveTo>
                      <a:pt x="0" y="0"/>
                    </a:moveTo>
                    <a:lnTo>
                      <a:pt x="101342" y="0"/>
                    </a:lnTo>
                    <a:lnTo>
                      <a:pt x="101342" y="79957"/>
                    </a:lnTo>
                    <a:lnTo>
                      <a:pt x="0" y="79957"/>
                    </a:lnTo>
                    <a:close/>
                  </a:path>
                </a:pathLst>
              </a:custGeom>
              <a:gradFill rotWithShape="true">
                <a:gsLst>
                  <a:gs pos="0">
                    <a:srgbClr val="3C67BF">
                      <a:alpha val="100000"/>
                    </a:srgbClr>
                  </a:gs>
                  <a:gs pos="100000">
                    <a:srgbClr val="FFA81B">
                      <a:alpha val="100000"/>
                    </a:srgbClr>
                  </a:gs>
                </a:gsLst>
                <a:lin ang="0"/>
              </a:gradFill>
            </p:spPr>
          </p:sp>
          <p:sp>
            <p:nvSpPr>
              <p:cNvPr name="TextBox 126" id="126"/>
              <p:cNvSpPr txBox="true"/>
              <p:nvPr/>
            </p:nvSpPr>
            <p:spPr>
              <a:xfrm>
                <a:off x="0" y="-38100"/>
                <a:ext cx="101342" cy="118057"/>
              </a:xfrm>
              <a:prstGeom prst="rect">
                <a:avLst/>
              </a:prstGeom>
            </p:spPr>
            <p:txBody>
              <a:bodyPr anchor="ctr" rtlCol="false" tIns="50800" lIns="50800" bIns="50800" rIns="50800"/>
              <a:lstStyle/>
              <a:p>
                <a:pPr algn="ctr">
                  <a:lnSpc>
                    <a:spcPts val="2660"/>
                  </a:lnSpc>
                </a:pPr>
              </a:p>
            </p:txBody>
          </p:sp>
        </p:grpSp>
        <p:grpSp>
          <p:nvGrpSpPr>
            <p:cNvPr name="Group 127" id="127"/>
            <p:cNvGrpSpPr/>
            <p:nvPr/>
          </p:nvGrpSpPr>
          <p:grpSpPr>
            <a:xfrm rot="0">
              <a:off x="884755" y="270552"/>
              <a:ext cx="52133" cy="627690"/>
              <a:chOff x="0" y="0"/>
              <a:chExt cx="76672" cy="923149"/>
            </a:xfrm>
          </p:grpSpPr>
          <p:sp>
            <p:nvSpPr>
              <p:cNvPr name="Freeform 128" id="128"/>
              <p:cNvSpPr/>
              <p:nvPr/>
            </p:nvSpPr>
            <p:spPr>
              <a:xfrm flipH="false" flipV="false" rot="0">
                <a:off x="0" y="0"/>
                <a:ext cx="76672" cy="923149"/>
              </a:xfrm>
              <a:custGeom>
                <a:avLst/>
                <a:gdLst/>
                <a:ahLst/>
                <a:cxnLst/>
                <a:rect r="r" b="b" t="t" l="l"/>
                <a:pathLst>
                  <a:path h="923149" w="76672">
                    <a:moveTo>
                      <a:pt x="0" y="0"/>
                    </a:moveTo>
                    <a:lnTo>
                      <a:pt x="76672" y="0"/>
                    </a:lnTo>
                    <a:lnTo>
                      <a:pt x="76672" y="923149"/>
                    </a:lnTo>
                    <a:lnTo>
                      <a:pt x="0" y="923149"/>
                    </a:lnTo>
                    <a:close/>
                  </a:path>
                </a:pathLst>
              </a:custGeom>
              <a:gradFill rotWithShape="true">
                <a:gsLst>
                  <a:gs pos="0">
                    <a:srgbClr val="3C67BF">
                      <a:alpha val="100000"/>
                    </a:srgbClr>
                  </a:gs>
                  <a:gs pos="100000">
                    <a:srgbClr val="FFA81B">
                      <a:alpha val="100000"/>
                    </a:srgbClr>
                  </a:gs>
                </a:gsLst>
                <a:lin ang="0"/>
              </a:gradFill>
            </p:spPr>
          </p:sp>
          <p:sp>
            <p:nvSpPr>
              <p:cNvPr name="TextBox 129" id="129"/>
              <p:cNvSpPr txBox="true"/>
              <p:nvPr/>
            </p:nvSpPr>
            <p:spPr>
              <a:xfrm>
                <a:off x="0" y="-38100"/>
                <a:ext cx="76672" cy="961249"/>
              </a:xfrm>
              <a:prstGeom prst="rect">
                <a:avLst/>
              </a:prstGeom>
            </p:spPr>
            <p:txBody>
              <a:bodyPr anchor="ctr" rtlCol="false" tIns="50800" lIns="50800" bIns="50800" rIns="50800"/>
              <a:lstStyle/>
              <a:p>
                <a:pPr algn="ctr">
                  <a:lnSpc>
                    <a:spcPts val="2660"/>
                  </a:lnSpc>
                </a:pPr>
              </a:p>
            </p:txBody>
          </p:sp>
        </p:grpSp>
        <p:grpSp>
          <p:nvGrpSpPr>
            <p:cNvPr name="Group 130" id="130"/>
            <p:cNvGrpSpPr/>
            <p:nvPr/>
          </p:nvGrpSpPr>
          <p:grpSpPr>
            <a:xfrm rot="0">
              <a:off x="932710" y="256057"/>
              <a:ext cx="37532" cy="642185"/>
              <a:chOff x="0" y="0"/>
              <a:chExt cx="55199" cy="944467"/>
            </a:xfrm>
          </p:grpSpPr>
          <p:sp>
            <p:nvSpPr>
              <p:cNvPr name="Freeform 131" id="131"/>
              <p:cNvSpPr/>
              <p:nvPr/>
            </p:nvSpPr>
            <p:spPr>
              <a:xfrm flipH="false" flipV="false" rot="0">
                <a:off x="0" y="0"/>
                <a:ext cx="55199" cy="944467"/>
              </a:xfrm>
              <a:custGeom>
                <a:avLst/>
                <a:gdLst/>
                <a:ahLst/>
                <a:cxnLst/>
                <a:rect r="r" b="b" t="t" l="l"/>
                <a:pathLst>
                  <a:path h="944467" w="55199">
                    <a:moveTo>
                      <a:pt x="0" y="0"/>
                    </a:moveTo>
                    <a:lnTo>
                      <a:pt x="55199" y="0"/>
                    </a:lnTo>
                    <a:lnTo>
                      <a:pt x="55199" y="944467"/>
                    </a:lnTo>
                    <a:lnTo>
                      <a:pt x="0" y="944467"/>
                    </a:lnTo>
                    <a:close/>
                  </a:path>
                </a:pathLst>
              </a:custGeom>
              <a:gradFill rotWithShape="true">
                <a:gsLst>
                  <a:gs pos="0">
                    <a:srgbClr val="3C67BF">
                      <a:alpha val="100000"/>
                    </a:srgbClr>
                  </a:gs>
                  <a:gs pos="100000">
                    <a:srgbClr val="FFA81B">
                      <a:alpha val="100000"/>
                    </a:srgbClr>
                  </a:gs>
                </a:gsLst>
                <a:lin ang="0"/>
              </a:gradFill>
            </p:spPr>
          </p:sp>
          <p:sp>
            <p:nvSpPr>
              <p:cNvPr name="TextBox 132" id="132"/>
              <p:cNvSpPr txBox="true"/>
              <p:nvPr/>
            </p:nvSpPr>
            <p:spPr>
              <a:xfrm>
                <a:off x="0" y="-38100"/>
                <a:ext cx="55199" cy="982567"/>
              </a:xfrm>
              <a:prstGeom prst="rect">
                <a:avLst/>
              </a:prstGeom>
            </p:spPr>
            <p:txBody>
              <a:bodyPr anchor="ctr" rtlCol="false" tIns="50800" lIns="50800" bIns="50800" rIns="50800"/>
              <a:lstStyle/>
              <a:p>
                <a:pPr algn="ctr">
                  <a:lnSpc>
                    <a:spcPts val="2660"/>
                  </a:lnSpc>
                </a:pPr>
              </a:p>
            </p:txBody>
          </p:sp>
        </p:grpSp>
        <p:grpSp>
          <p:nvGrpSpPr>
            <p:cNvPr name="Group 133" id="133"/>
            <p:cNvGrpSpPr/>
            <p:nvPr/>
          </p:nvGrpSpPr>
          <p:grpSpPr>
            <a:xfrm rot="7717522">
              <a:off x="895476" y="234462"/>
              <a:ext cx="64253" cy="57818"/>
              <a:chOff x="0" y="0"/>
              <a:chExt cx="94497" cy="85034"/>
            </a:xfrm>
          </p:grpSpPr>
          <p:sp>
            <p:nvSpPr>
              <p:cNvPr name="Freeform 134" id="134"/>
              <p:cNvSpPr/>
              <p:nvPr/>
            </p:nvSpPr>
            <p:spPr>
              <a:xfrm flipH="false" flipV="false" rot="0">
                <a:off x="0" y="0"/>
                <a:ext cx="94497" cy="85034"/>
              </a:xfrm>
              <a:custGeom>
                <a:avLst/>
                <a:gdLst/>
                <a:ahLst/>
                <a:cxnLst/>
                <a:rect r="r" b="b" t="t" l="l"/>
                <a:pathLst>
                  <a:path h="85034" w="94497">
                    <a:moveTo>
                      <a:pt x="0" y="0"/>
                    </a:moveTo>
                    <a:lnTo>
                      <a:pt x="94497" y="0"/>
                    </a:lnTo>
                    <a:lnTo>
                      <a:pt x="94497" y="85034"/>
                    </a:lnTo>
                    <a:lnTo>
                      <a:pt x="0" y="85034"/>
                    </a:lnTo>
                    <a:close/>
                  </a:path>
                </a:pathLst>
              </a:custGeom>
              <a:gradFill rotWithShape="true">
                <a:gsLst>
                  <a:gs pos="0">
                    <a:srgbClr val="3C67BF">
                      <a:alpha val="100000"/>
                    </a:srgbClr>
                  </a:gs>
                  <a:gs pos="100000">
                    <a:srgbClr val="FFA81B">
                      <a:alpha val="100000"/>
                    </a:srgbClr>
                  </a:gs>
                </a:gsLst>
                <a:lin ang="0"/>
              </a:gradFill>
            </p:spPr>
          </p:sp>
          <p:sp>
            <p:nvSpPr>
              <p:cNvPr name="TextBox 135" id="135"/>
              <p:cNvSpPr txBox="true"/>
              <p:nvPr/>
            </p:nvSpPr>
            <p:spPr>
              <a:xfrm>
                <a:off x="0" y="-38100"/>
                <a:ext cx="94497" cy="123134"/>
              </a:xfrm>
              <a:prstGeom prst="rect">
                <a:avLst/>
              </a:prstGeom>
            </p:spPr>
            <p:txBody>
              <a:bodyPr anchor="ctr" rtlCol="false" tIns="50800" lIns="50800" bIns="50800" rIns="50800"/>
              <a:lstStyle/>
              <a:p>
                <a:pPr algn="ctr">
                  <a:lnSpc>
                    <a:spcPts val="2660"/>
                  </a:lnSpc>
                </a:pPr>
              </a:p>
            </p:txBody>
          </p:sp>
        </p:grpSp>
        <p:grpSp>
          <p:nvGrpSpPr>
            <p:cNvPr name="Group 136" id="136"/>
            <p:cNvGrpSpPr/>
            <p:nvPr/>
          </p:nvGrpSpPr>
          <p:grpSpPr>
            <a:xfrm rot="0">
              <a:off x="1211151" y="234004"/>
              <a:ext cx="46226" cy="529860"/>
              <a:chOff x="0" y="0"/>
              <a:chExt cx="67985" cy="779270"/>
            </a:xfrm>
          </p:grpSpPr>
          <p:sp>
            <p:nvSpPr>
              <p:cNvPr name="Freeform 137" id="137"/>
              <p:cNvSpPr/>
              <p:nvPr/>
            </p:nvSpPr>
            <p:spPr>
              <a:xfrm flipH="false" flipV="false" rot="0">
                <a:off x="0" y="0"/>
                <a:ext cx="67985" cy="779270"/>
              </a:xfrm>
              <a:custGeom>
                <a:avLst/>
                <a:gdLst/>
                <a:ahLst/>
                <a:cxnLst/>
                <a:rect r="r" b="b" t="t" l="l"/>
                <a:pathLst>
                  <a:path h="779270" w="67985">
                    <a:moveTo>
                      <a:pt x="0" y="0"/>
                    </a:moveTo>
                    <a:lnTo>
                      <a:pt x="67985" y="0"/>
                    </a:lnTo>
                    <a:lnTo>
                      <a:pt x="67985" y="779270"/>
                    </a:lnTo>
                    <a:lnTo>
                      <a:pt x="0" y="779270"/>
                    </a:lnTo>
                    <a:close/>
                  </a:path>
                </a:pathLst>
              </a:custGeom>
              <a:gradFill rotWithShape="true">
                <a:gsLst>
                  <a:gs pos="0">
                    <a:srgbClr val="3C67BF">
                      <a:alpha val="100000"/>
                    </a:srgbClr>
                  </a:gs>
                  <a:gs pos="100000">
                    <a:srgbClr val="FFA81B">
                      <a:alpha val="100000"/>
                    </a:srgbClr>
                  </a:gs>
                </a:gsLst>
                <a:lin ang="0"/>
              </a:gradFill>
            </p:spPr>
          </p:sp>
          <p:sp>
            <p:nvSpPr>
              <p:cNvPr name="TextBox 138" id="138"/>
              <p:cNvSpPr txBox="true"/>
              <p:nvPr/>
            </p:nvSpPr>
            <p:spPr>
              <a:xfrm>
                <a:off x="0" y="-38100"/>
                <a:ext cx="67985" cy="817370"/>
              </a:xfrm>
              <a:prstGeom prst="rect">
                <a:avLst/>
              </a:prstGeom>
            </p:spPr>
            <p:txBody>
              <a:bodyPr anchor="ctr" rtlCol="false" tIns="50800" lIns="50800" bIns="50800" rIns="50800"/>
              <a:lstStyle/>
              <a:p>
                <a:pPr algn="ctr">
                  <a:lnSpc>
                    <a:spcPts val="2660"/>
                  </a:lnSpc>
                </a:pPr>
              </a:p>
            </p:txBody>
          </p:sp>
        </p:grpSp>
        <p:grpSp>
          <p:nvGrpSpPr>
            <p:cNvPr name="Group 139" id="139"/>
            <p:cNvGrpSpPr/>
            <p:nvPr/>
          </p:nvGrpSpPr>
          <p:grpSpPr>
            <a:xfrm rot="0">
              <a:off x="1253199" y="234004"/>
              <a:ext cx="31834" cy="529860"/>
              <a:chOff x="0" y="0"/>
              <a:chExt cx="46819" cy="779270"/>
            </a:xfrm>
          </p:grpSpPr>
          <p:sp>
            <p:nvSpPr>
              <p:cNvPr name="Freeform 140" id="140"/>
              <p:cNvSpPr/>
              <p:nvPr/>
            </p:nvSpPr>
            <p:spPr>
              <a:xfrm flipH="false" flipV="false" rot="0">
                <a:off x="0" y="0"/>
                <a:ext cx="46819" cy="779270"/>
              </a:xfrm>
              <a:custGeom>
                <a:avLst/>
                <a:gdLst/>
                <a:ahLst/>
                <a:cxnLst/>
                <a:rect r="r" b="b" t="t" l="l"/>
                <a:pathLst>
                  <a:path h="779270" w="46819">
                    <a:moveTo>
                      <a:pt x="0" y="0"/>
                    </a:moveTo>
                    <a:lnTo>
                      <a:pt x="46819" y="0"/>
                    </a:lnTo>
                    <a:lnTo>
                      <a:pt x="46819" y="779270"/>
                    </a:lnTo>
                    <a:lnTo>
                      <a:pt x="0" y="779270"/>
                    </a:lnTo>
                    <a:close/>
                  </a:path>
                </a:pathLst>
              </a:custGeom>
              <a:gradFill rotWithShape="true">
                <a:gsLst>
                  <a:gs pos="0">
                    <a:srgbClr val="3C67BF">
                      <a:alpha val="100000"/>
                    </a:srgbClr>
                  </a:gs>
                  <a:gs pos="100000">
                    <a:srgbClr val="FFA81B">
                      <a:alpha val="100000"/>
                    </a:srgbClr>
                  </a:gs>
                </a:gsLst>
                <a:lin ang="0"/>
              </a:gradFill>
            </p:spPr>
          </p:sp>
          <p:sp>
            <p:nvSpPr>
              <p:cNvPr name="TextBox 141" id="141"/>
              <p:cNvSpPr txBox="true"/>
              <p:nvPr/>
            </p:nvSpPr>
            <p:spPr>
              <a:xfrm>
                <a:off x="0" y="-38100"/>
                <a:ext cx="46819" cy="817370"/>
              </a:xfrm>
              <a:prstGeom prst="rect">
                <a:avLst/>
              </a:prstGeom>
            </p:spPr>
            <p:txBody>
              <a:bodyPr anchor="ctr" rtlCol="false" tIns="50800" lIns="50800" bIns="50800" rIns="50800"/>
              <a:lstStyle/>
              <a:p>
                <a:pPr algn="ctr">
                  <a:lnSpc>
                    <a:spcPts val="2660"/>
                  </a:lnSpc>
                </a:pPr>
              </a:p>
            </p:txBody>
          </p:sp>
        </p:grpSp>
        <p:grpSp>
          <p:nvGrpSpPr>
            <p:cNvPr name="Group 142" id="142"/>
            <p:cNvGrpSpPr/>
            <p:nvPr/>
          </p:nvGrpSpPr>
          <p:grpSpPr>
            <a:xfrm rot="7717522">
              <a:off x="1225094" y="205017"/>
              <a:ext cx="45997" cy="57818"/>
              <a:chOff x="0" y="0"/>
              <a:chExt cx="67649" cy="85034"/>
            </a:xfrm>
          </p:grpSpPr>
          <p:sp>
            <p:nvSpPr>
              <p:cNvPr name="Freeform 143" id="143"/>
              <p:cNvSpPr/>
              <p:nvPr/>
            </p:nvSpPr>
            <p:spPr>
              <a:xfrm flipH="false" flipV="false" rot="0">
                <a:off x="0" y="0"/>
                <a:ext cx="67649" cy="85034"/>
              </a:xfrm>
              <a:custGeom>
                <a:avLst/>
                <a:gdLst/>
                <a:ahLst/>
                <a:cxnLst/>
                <a:rect r="r" b="b" t="t" l="l"/>
                <a:pathLst>
                  <a:path h="85034" w="67649">
                    <a:moveTo>
                      <a:pt x="0" y="0"/>
                    </a:moveTo>
                    <a:lnTo>
                      <a:pt x="67649" y="0"/>
                    </a:lnTo>
                    <a:lnTo>
                      <a:pt x="67649" y="85034"/>
                    </a:lnTo>
                    <a:lnTo>
                      <a:pt x="0" y="85034"/>
                    </a:lnTo>
                    <a:close/>
                  </a:path>
                </a:pathLst>
              </a:custGeom>
              <a:gradFill rotWithShape="true">
                <a:gsLst>
                  <a:gs pos="0">
                    <a:srgbClr val="3C67BF">
                      <a:alpha val="100000"/>
                    </a:srgbClr>
                  </a:gs>
                  <a:gs pos="100000">
                    <a:srgbClr val="FFA81B">
                      <a:alpha val="100000"/>
                    </a:srgbClr>
                  </a:gs>
                </a:gsLst>
                <a:lin ang="0"/>
              </a:gradFill>
            </p:spPr>
          </p:sp>
          <p:sp>
            <p:nvSpPr>
              <p:cNvPr name="TextBox 144" id="144"/>
              <p:cNvSpPr txBox="true"/>
              <p:nvPr/>
            </p:nvSpPr>
            <p:spPr>
              <a:xfrm>
                <a:off x="0" y="-38100"/>
                <a:ext cx="67649" cy="123134"/>
              </a:xfrm>
              <a:prstGeom prst="rect">
                <a:avLst/>
              </a:prstGeom>
            </p:spPr>
            <p:txBody>
              <a:bodyPr anchor="ctr" rtlCol="false" tIns="50800" lIns="50800" bIns="50800" rIns="50800"/>
              <a:lstStyle/>
              <a:p>
                <a:pPr algn="ctr">
                  <a:lnSpc>
                    <a:spcPts val="2660"/>
                  </a:lnSpc>
                </a:pPr>
              </a:p>
            </p:txBody>
          </p:sp>
        </p:grpSp>
        <p:grpSp>
          <p:nvGrpSpPr>
            <p:cNvPr name="Group 145" id="145"/>
            <p:cNvGrpSpPr/>
            <p:nvPr/>
          </p:nvGrpSpPr>
          <p:grpSpPr>
            <a:xfrm rot="0">
              <a:off x="1040177" y="160333"/>
              <a:ext cx="52133" cy="627690"/>
              <a:chOff x="0" y="0"/>
              <a:chExt cx="76672" cy="923149"/>
            </a:xfrm>
          </p:grpSpPr>
          <p:sp>
            <p:nvSpPr>
              <p:cNvPr name="Freeform 146" id="146"/>
              <p:cNvSpPr/>
              <p:nvPr/>
            </p:nvSpPr>
            <p:spPr>
              <a:xfrm flipH="false" flipV="false" rot="0">
                <a:off x="0" y="0"/>
                <a:ext cx="76672" cy="923149"/>
              </a:xfrm>
              <a:custGeom>
                <a:avLst/>
                <a:gdLst/>
                <a:ahLst/>
                <a:cxnLst/>
                <a:rect r="r" b="b" t="t" l="l"/>
                <a:pathLst>
                  <a:path h="923149" w="76672">
                    <a:moveTo>
                      <a:pt x="0" y="0"/>
                    </a:moveTo>
                    <a:lnTo>
                      <a:pt x="76672" y="0"/>
                    </a:lnTo>
                    <a:lnTo>
                      <a:pt x="76672" y="923149"/>
                    </a:lnTo>
                    <a:lnTo>
                      <a:pt x="0" y="923149"/>
                    </a:lnTo>
                    <a:close/>
                  </a:path>
                </a:pathLst>
              </a:custGeom>
              <a:gradFill rotWithShape="true">
                <a:gsLst>
                  <a:gs pos="0">
                    <a:srgbClr val="3C67BF">
                      <a:alpha val="100000"/>
                    </a:srgbClr>
                  </a:gs>
                  <a:gs pos="100000">
                    <a:srgbClr val="FFA81B">
                      <a:alpha val="100000"/>
                    </a:srgbClr>
                  </a:gs>
                </a:gsLst>
                <a:lin ang="0"/>
              </a:gradFill>
            </p:spPr>
          </p:sp>
          <p:sp>
            <p:nvSpPr>
              <p:cNvPr name="TextBox 147" id="147"/>
              <p:cNvSpPr txBox="true"/>
              <p:nvPr/>
            </p:nvSpPr>
            <p:spPr>
              <a:xfrm>
                <a:off x="0" y="-38100"/>
                <a:ext cx="76672" cy="961249"/>
              </a:xfrm>
              <a:prstGeom prst="rect">
                <a:avLst/>
              </a:prstGeom>
            </p:spPr>
            <p:txBody>
              <a:bodyPr anchor="ctr" rtlCol="false" tIns="50800" lIns="50800" bIns="50800" rIns="50800"/>
              <a:lstStyle/>
              <a:p>
                <a:pPr algn="ctr">
                  <a:lnSpc>
                    <a:spcPts val="2660"/>
                  </a:lnSpc>
                </a:pPr>
              </a:p>
            </p:txBody>
          </p:sp>
        </p:grpSp>
        <p:grpSp>
          <p:nvGrpSpPr>
            <p:cNvPr name="Group 148" id="148"/>
            <p:cNvGrpSpPr/>
            <p:nvPr/>
          </p:nvGrpSpPr>
          <p:grpSpPr>
            <a:xfrm rot="0">
              <a:off x="1088132" y="145838"/>
              <a:ext cx="37532" cy="642185"/>
              <a:chOff x="0" y="0"/>
              <a:chExt cx="55199" cy="944467"/>
            </a:xfrm>
          </p:grpSpPr>
          <p:sp>
            <p:nvSpPr>
              <p:cNvPr name="Freeform 149" id="149"/>
              <p:cNvSpPr/>
              <p:nvPr/>
            </p:nvSpPr>
            <p:spPr>
              <a:xfrm flipH="false" flipV="false" rot="0">
                <a:off x="0" y="0"/>
                <a:ext cx="55199" cy="944467"/>
              </a:xfrm>
              <a:custGeom>
                <a:avLst/>
                <a:gdLst/>
                <a:ahLst/>
                <a:cxnLst/>
                <a:rect r="r" b="b" t="t" l="l"/>
                <a:pathLst>
                  <a:path h="944467" w="55199">
                    <a:moveTo>
                      <a:pt x="0" y="0"/>
                    </a:moveTo>
                    <a:lnTo>
                      <a:pt x="55199" y="0"/>
                    </a:lnTo>
                    <a:lnTo>
                      <a:pt x="55199" y="944467"/>
                    </a:lnTo>
                    <a:lnTo>
                      <a:pt x="0" y="944467"/>
                    </a:lnTo>
                    <a:close/>
                  </a:path>
                </a:pathLst>
              </a:custGeom>
              <a:gradFill rotWithShape="true">
                <a:gsLst>
                  <a:gs pos="0">
                    <a:srgbClr val="3C67BF">
                      <a:alpha val="100000"/>
                    </a:srgbClr>
                  </a:gs>
                  <a:gs pos="100000">
                    <a:srgbClr val="FFA81B">
                      <a:alpha val="100000"/>
                    </a:srgbClr>
                  </a:gs>
                </a:gsLst>
                <a:lin ang="0"/>
              </a:gradFill>
            </p:spPr>
          </p:sp>
          <p:sp>
            <p:nvSpPr>
              <p:cNvPr name="TextBox 150" id="150"/>
              <p:cNvSpPr txBox="true"/>
              <p:nvPr/>
            </p:nvSpPr>
            <p:spPr>
              <a:xfrm>
                <a:off x="0" y="-38100"/>
                <a:ext cx="55199" cy="982567"/>
              </a:xfrm>
              <a:prstGeom prst="rect">
                <a:avLst/>
              </a:prstGeom>
            </p:spPr>
            <p:txBody>
              <a:bodyPr anchor="ctr" rtlCol="false" tIns="50800" lIns="50800" bIns="50800" rIns="50800"/>
              <a:lstStyle/>
              <a:p>
                <a:pPr algn="ctr">
                  <a:lnSpc>
                    <a:spcPts val="2660"/>
                  </a:lnSpc>
                </a:pPr>
              </a:p>
            </p:txBody>
          </p:sp>
        </p:grpSp>
        <p:grpSp>
          <p:nvGrpSpPr>
            <p:cNvPr name="Group 151" id="151"/>
            <p:cNvGrpSpPr/>
            <p:nvPr/>
          </p:nvGrpSpPr>
          <p:grpSpPr>
            <a:xfrm rot="7717522">
              <a:off x="1050898" y="124243"/>
              <a:ext cx="64253" cy="57818"/>
              <a:chOff x="0" y="0"/>
              <a:chExt cx="94497" cy="85034"/>
            </a:xfrm>
          </p:grpSpPr>
          <p:sp>
            <p:nvSpPr>
              <p:cNvPr name="Freeform 152" id="152"/>
              <p:cNvSpPr/>
              <p:nvPr/>
            </p:nvSpPr>
            <p:spPr>
              <a:xfrm flipH="false" flipV="false" rot="0">
                <a:off x="0" y="0"/>
                <a:ext cx="94497" cy="85034"/>
              </a:xfrm>
              <a:custGeom>
                <a:avLst/>
                <a:gdLst/>
                <a:ahLst/>
                <a:cxnLst/>
                <a:rect r="r" b="b" t="t" l="l"/>
                <a:pathLst>
                  <a:path h="85034" w="94497">
                    <a:moveTo>
                      <a:pt x="0" y="0"/>
                    </a:moveTo>
                    <a:lnTo>
                      <a:pt x="94497" y="0"/>
                    </a:lnTo>
                    <a:lnTo>
                      <a:pt x="94497" y="85034"/>
                    </a:lnTo>
                    <a:lnTo>
                      <a:pt x="0" y="85034"/>
                    </a:lnTo>
                    <a:close/>
                  </a:path>
                </a:pathLst>
              </a:custGeom>
              <a:gradFill rotWithShape="true">
                <a:gsLst>
                  <a:gs pos="0">
                    <a:srgbClr val="3C67BF">
                      <a:alpha val="100000"/>
                    </a:srgbClr>
                  </a:gs>
                  <a:gs pos="100000">
                    <a:srgbClr val="FFA81B">
                      <a:alpha val="100000"/>
                    </a:srgbClr>
                  </a:gs>
                </a:gsLst>
                <a:lin ang="0"/>
              </a:gradFill>
            </p:spPr>
          </p:sp>
          <p:sp>
            <p:nvSpPr>
              <p:cNvPr name="TextBox 153" id="153"/>
              <p:cNvSpPr txBox="true"/>
              <p:nvPr/>
            </p:nvSpPr>
            <p:spPr>
              <a:xfrm>
                <a:off x="0" y="-38100"/>
                <a:ext cx="94497" cy="123134"/>
              </a:xfrm>
              <a:prstGeom prst="rect">
                <a:avLst/>
              </a:prstGeom>
            </p:spPr>
            <p:txBody>
              <a:bodyPr anchor="ctr" rtlCol="false" tIns="50800" lIns="50800" bIns="50800" rIns="50800"/>
              <a:lstStyle/>
              <a:p>
                <a:pPr algn="ctr">
                  <a:lnSpc>
                    <a:spcPts val="2660"/>
                  </a:lnSpc>
                </a:pPr>
              </a:p>
            </p:txBody>
          </p:sp>
        </p:grpSp>
        <p:grpSp>
          <p:nvGrpSpPr>
            <p:cNvPr name="Group 154" id="154"/>
            <p:cNvGrpSpPr/>
            <p:nvPr/>
          </p:nvGrpSpPr>
          <p:grpSpPr>
            <a:xfrm rot="0">
              <a:off x="1125664" y="216365"/>
              <a:ext cx="52133" cy="627690"/>
              <a:chOff x="0" y="0"/>
              <a:chExt cx="76672" cy="923149"/>
            </a:xfrm>
          </p:grpSpPr>
          <p:sp>
            <p:nvSpPr>
              <p:cNvPr name="Freeform 155" id="155"/>
              <p:cNvSpPr/>
              <p:nvPr/>
            </p:nvSpPr>
            <p:spPr>
              <a:xfrm flipH="false" flipV="false" rot="0">
                <a:off x="0" y="0"/>
                <a:ext cx="76672" cy="923149"/>
              </a:xfrm>
              <a:custGeom>
                <a:avLst/>
                <a:gdLst/>
                <a:ahLst/>
                <a:cxnLst/>
                <a:rect r="r" b="b" t="t" l="l"/>
                <a:pathLst>
                  <a:path h="923149" w="76672">
                    <a:moveTo>
                      <a:pt x="0" y="0"/>
                    </a:moveTo>
                    <a:lnTo>
                      <a:pt x="76672" y="0"/>
                    </a:lnTo>
                    <a:lnTo>
                      <a:pt x="76672" y="923149"/>
                    </a:lnTo>
                    <a:lnTo>
                      <a:pt x="0" y="923149"/>
                    </a:lnTo>
                    <a:close/>
                  </a:path>
                </a:pathLst>
              </a:custGeom>
              <a:gradFill rotWithShape="true">
                <a:gsLst>
                  <a:gs pos="0">
                    <a:srgbClr val="3C67BF">
                      <a:alpha val="100000"/>
                    </a:srgbClr>
                  </a:gs>
                  <a:gs pos="100000">
                    <a:srgbClr val="FFA81B">
                      <a:alpha val="100000"/>
                    </a:srgbClr>
                  </a:gs>
                </a:gsLst>
                <a:lin ang="0"/>
              </a:gradFill>
            </p:spPr>
          </p:sp>
          <p:sp>
            <p:nvSpPr>
              <p:cNvPr name="TextBox 156" id="156"/>
              <p:cNvSpPr txBox="true"/>
              <p:nvPr/>
            </p:nvSpPr>
            <p:spPr>
              <a:xfrm>
                <a:off x="0" y="-38100"/>
                <a:ext cx="76672" cy="961249"/>
              </a:xfrm>
              <a:prstGeom prst="rect">
                <a:avLst/>
              </a:prstGeom>
            </p:spPr>
            <p:txBody>
              <a:bodyPr anchor="ctr" rtlCol="false" tIns="50800" lIns="50800" bIns="50800" rIns="50800"/>
              <a:lstStyle/>
              <a:p>
                <a:pPr algn="ctr">
                  <a:lnSpc>
                    <a:spcPts val="2660"/>
                  </a:lnSpc>
                </a:pPr>
              </a:p>
            </p:txBody>
          </p:sp>
        </p:grpSp>
        <p:grpSp>
          <p:nvGrpSpPr>
            <p:cNvPr name="Group 157" id="157"/>
            <p:cNvGrpSpPr/>
            <p:nvPr/>
          </p:nvGrpSpPr>
          <p:grpSpPr>
            <a:xfrm rot="0">
              <a:off x="1173619" y="201870"/>
              <a:ext cx="37532" cy="642185"/>
              <a:chOff x="0" y="0"/>
              <a:chExt cx="55199" cy="944467"/>
            </a:xfrm>
          </p:grpSpPr>
          <p:sp>
            <p:nvSpPr>
              <p:cNvPr name="Freeform 158" id="158"/>
              <p:cNvSpPr/>
              <p:nvPr/>
            </p:nvSpPr>
            <p:spPr>
              <a:xfrm flipH="false" flipV="false" rot="0">
                <a:off x="0" y="0"/>
                <a:ext cx="55199" cy="944467"/>
              </a:xfrm>
              <a:custGeom>
                <a:avLst/>
                <a:gdLst/>
                <a:ahLst/>
                <a:cxnLst/>
                <a:rect r="r" b="b" t="t" l="l"/>
                <a:pathLst>
                  <a:path h="944467" w="55199">
                    <a:moveTo>
                      <a:pt x="0" y="0"/>
                    </a:moveTo>
                    <a:lnTo>
                      <a:pt x="55199" y="0"/>
                    </a:lnTo>
                    <a:lnTo>
                      <a:pt x="55199" y="944467"/>
                    </a:lnTo>
                    <a:lnTo>
                      <a:pt x="0" y="944467"/>
                    </a:lnTo>
                    <a:close/>
                  </a:path>
                </a:pathLst>
              </a:custGeom>
              <a:gradFill rotWithShape="true">
                <a:gsLst>
                  <a:gs pos="0">
                    <a:srgbClr val="3C67BF">
                      <a:alpha val="100000"/>
                    </a:srgbClr>
                  </a:gs>
                  <a:gs pos="100000">
                    <a:srgbClr val="FFA81B">
                      <a:alpha val="100000"/>
                    </a:srgbClr>
                  </a:gs>
                </a:gsLst>
                <a:lin ang="0"/>
              </a:gradFill>
            </p:spPr>
          </p:sp>
          <p:sp>
            <p:nvSpPr>
              <p:cNvPr name="TextBox 159" id="159"/>
              <p:cNvSpPr txBox="true"/>
              <p:nvPr/>
            </p:nvSpPr>
            <p:spPr>
              <a:xfrm>
                <a:off x="0" y="-38100"/>
                <a:ext cx="55199" cy="982567"/>
              </a:xfrm>
              <a:prstGeom prst="rect">
                <a:avLst/>
              </a:prstGeom>
            </p:spPr>
            <p:txBody>
              <a:bodyPr anchor="ctr" rtlCol="false" tIns="50800" lIns="50800" bIns="50800" rIns="50800"/>
              <a:lstStyle/>
              <a:p>
                <a:pPr algn="ctr">
                  <a:lnSpc>
                    <a:spcPts val="2660"/>
                  </a:lnSpc>
                </a:pPr>
              </a:p>
            </p:txBody>
          </p:sp>
        </p:grpSp>
        <p:grpSp>
          <p:nvGrpSpPr>
            <p:cNvPr name="Group 160" id="160"/>
            <p:cNvGrpSpPr/>
            <p:nvPr/>
          </p:nvGrpSpPr>
          <p:grpSpPr>
            <a:xfrm rot="7717522">
              <a:off x="1136385" y="180275"/>
              <a:ext cx="64253" cy="57818"/>
              <a:chOff x="0" y="0"/>
              <a:chExt cx="94497" cy="85034"/>
            </a:xfrm>
          </p:grpSpPr>
          <p:sp>
            <p:nvSpPr>
              <p:cNvPr name="Freeform 161" id="161"/>
              <p:cNvSpPr/>
              <p:nvPr/>
            </p:nvSpPr>
            <p:spPr>
              <a:xfrm flipH="false" flipV="false" rot="0">
                <a:off x="0" y="0"/>
                <a:ext cx="94497" cy="85034"/>
              </a:xfrm>
              <a:custGeom>
                <a:avLst/>
                <a:gdLst/>
                <a:ahLst/>
                <a:cxnLst/>
                <a:rect r="r" b="b" t="t" l="l"/>
                <a:pathLst>
                  <a:path h="85034" w="94497">
                    <a:moveTo>
                      <a:pt x="0" y="0"/>
                    </a:moveTo>
                    <a:lnTo>
                      <a:pt x="94497" y="0"/>
                    </a:lnTo>
                    <a:lnTo>
                      <a:pt x="94497" y="85034"/>
                    </a:lnTo>
                    <a:lnTo>
                      <a:pt x="0" y="85034"/>
                    </a:lnTo>
                    <a:close/>
                  </a:path>
                </a:pathLst>
              </a:custGeom>
              <a:gradFill rotWithShape="true">
                <a:gsLst>
                  <a:gs pos="0">
                    <a:srgbClr val="3C67BF">
                      <a:alpha val="100000"/>
                    </a:srgbClr>
                  </a:gs>
                  <a:gs pos="100000">
                    <a:srgbClr val="FFA81B">
                      <a:alpha val="100000"/>
                    </a:srgbClr>
                  </a:gs>
                </a:gsLst>
                <a:lin ang="0"/>
              </a:gradFill>
            </p:spPr>
          </p:sp>
          <p:sp>
            <p:nvSpPr>
              <p:cNvPr name="TextBox 162" id="162"/>
              <p:cNvSpPr txBox="true"/>
              <p:nvPr/>
            </p:nvSpPr>
            <p:spPr>
              <a:xfrm>
                <a:off x="0" y="-38100"/>
                <a:ext cx="94497" cy="123134"/>
              </a:xfrm>
              <a:prstGeom prst="rect">
                <a:avLst/>
              </a:prstGeom>
            </p:spPr>
            <p:txBody>
              <a:bodyPr anchor="ctr" rtlCol="false" tIns="50800" lIns="50800" bIns="50800" rIns="50800"/>
              <a:lstStyle/>
              <a:p>
                <a:pPr algn="ctr">
                  <a:lnSpc>
                    <a:spcPts val="2660"/>
                  </a:lnSpc>
                </a:pPr>
              </a:p>
            </p:txBody>
          </p:sp>
        </p:grpSp>
        <p:grpSp>
          <p:nvGrpSpPr>
            <p:cNvPr name="Group 163" id="163"/>
            <p:cNvGrpSpPr/>
            <p:nvPr/>
          </p:nvGrpSpPr>
          <p:grpSpPr>
            <a:xfrm rot="0">
              <a:off x="1370321" y="119529"/>
              <a:ext cx="52133" cy="861583"/>
              <a:chOff x="0" y="0"/>
              <a:chExt cx="76672" cy="1267137"/>
            </a:xfrm>
          </p:grpSpPr>
          <p:sp>
            <p:nvSpPr>
              <p:cNvPr name="Freeform 164" id="164"/>
              <p:cNvSpPr/>
              <p:nvPr/>
            </p:nvSpPr>
            <p:spPr>
              <a:xfrm flipH="false" flipV="false" rot="0">
                <a:off x="0" y="0"/>
                <a:ext cx="76672" cy="1267137"/>
              </a:xfrm>
              <a:custGeom>
                <a:avLst/>
                <a:gdLst/>
                <a:ahLst/>
                <a:cxnLst/>
                <a:rect r="r" b="b" t="t" l="l"/>
                <a:pathLst>
                  <a:path h="1267137" w="76672">
                    <a:moveTo>
                      <a:pt x="0" y="0"/>
                    </a:moveTo>
                    <a:lnTo>
                      <a:pt x="76672" y="0"/>
                    </a:lnTo>
                    <a:lnTo>
                      <a:pt x="76672" y="1267137"/>
                    </a:lnTo>
                    <a:lnTo>
                      <a:pt x="0" y="1267137"/>
                    </a:lnTo>
                    <a:close/>
                  </a:path>
                </a:pathLst>
              </a:custGeom>
              <a:gradFill rotWithShape="true">
                <a:gsLst>
                  <a:gs pos="0">
                    <a:srgbClr val="3C67BF">
                      <a:alpha val="100000"/>
                    </a:srgbClr>
                  </a:gs>
                  <a:gs pos="100000">
                    <a:srgbClr val="FFA81B">
                      <a:alpha val="100000"/>
                    </a:srgbClr>
                  </a:gs>
                </a:gsLst>
                <a:lin ang="0"/>
              </a:gradFill>
            </p:spPr>
          </p:sp>
          <p:sp>
            <p:nvSpPr>
              <p:cNvPr name="TextBox 165" id="165"/>
              <p:cNvSpPr txBox="true"/>
              <p:nvPr/>
            </p:nvSpPr>
            <p:spPr>
              <a:xfrm>
                <a:off x="0" y="-38100"/>
                <a:ext cx="76672" cy="1305237"/>
              </a:xfrm>
              <a:prstGeom prst="rect">
                <a:avLst/>
              </a:prstGeom>
            </p:spPr>
            <p:txBody>
              <a:bodyPr anchor="ctr" rtlCol="false" tIns="50800" lIns="50800" bIns="50800" rIns="50800"/>
              <a:lstStyle/>
              <a:p>
                <a:pPr algn="ctr">
                  <a:lnSpc>
                    <a:spcPts val="2660"/>
                  </a:lnSpc>
                </a:pPr>
              </a:p>
            </p:txBody>
          </p:sp>
        </p:grpSp>
        <p:grpSp>
          <p:nvGrpSpPr>
            <p:cNvPr name="Group 166" id="166"/>
            <p:cNvGrpSpPr/>
            <p:nvPr/>
          </p:nvGrpSpPr>
          <p:grpSpPr>
            <a:xfrm rot="0">
              <a:off x="1418275" y="99632"/>
              <a:ext cx="37532" cy="881480"/>
              <a:chOff x="0" y="0"/>
              <a:chExt cx="55199" cy="1296399"/>
            </a:xfrm>
          </p:grpSpPr>
          <p:sp>
            <p:nvSpPr>
              <p:cNvPr name="Freeform 167" id="167"/>
              <p:cNvSpPr/>
              <p:nvPr/>
            </p:nvSpPr>
            <p:spPr>
              <a:xfrm flipH="false" flipV="false" rot="0">
                <a:off x="0" y="0"/>
                <a:ext cx="55199" cy="1296399"/>
              </a:xfrm>
              <a:custGeom>
                <a:avLst/>
                <a:gdLst/>
                <a:ahLst/>
                <a:cxnLst/>
                <a:rect r="r" b="b" t="t" l="l"/>
                <a:pathLst>
                  <a:path h="1296399" w="55199">
                    <a:moveTo>
                      <a:pt x="0" y="0"/>
                    </a:moveTo>
                    <a:lnTo>
                      <a:pt x="55199" y="0"/>
                    </a:lnTo>
                    <a:lnTo>
                      <a:pt x="55199" y="1296399"/>
                    </a:lnTo>
                    <a:lnTo>
                      <a:pt x="0" y="1296399"/>
                    </a:lnTo>
                    <a:close/>
                  </a:path>
                </a:pathLst>
              </a:custGeom>
              <a:gradFill rotWithShape="true">
                <a:gsLst>
                  <a:gs pos="0">
                    <a:srgbClr val="3C67BF">
                      <a:alpha val="100000"/>
                    </a:srgbClr>
                  </a:gs>
                  <a:gs pos="100000">
                    <a:srgbClr val="FFA81B">
                      <a:alpha val="100000"/>
                    </a:srgbClr>
                  </a:gs>
                </a:gsLst>
                <a:lin ang="0"/>
              </a:gradFill>
            </p:spPr>
          </p:sp>
          <p:sp>
            <p:nvSpPr>
              <p:cNvPr name="TextBox 168" id="168"/>
              <p:cNvSpPr txBox="true"/>
              <p:nvPr/>
            </p:nvSpPr>
            <p:spPr>
              <a:xfrm>
                <a:off x="0" y="-38100"/>
                <a:ext cx="55199" cy="1334499"/>
              </a:xfrm>
              <a:prstGeom prst="rect">
                <a:avLst/>
              </a:prstGeom>
            </p:spPr>
            <p:txBody>
              <a:bodyPr anchor="ctr" rtlCol="false" tIns="50800" lIns="50800" bIns="50800" rIns="50800"/>
              <a:lstStyle/>
              <a:p>
                <a:pPr algn="ctr">
                  <a:lnSpc>
                    <a:spcPts val="2660"/>
                  </a:lnSpc>
                </a:pPr>
              </a:p>
            </p:txBody>
          </p:sp>
        </p:grpSp>
        <p:grpSp>
          <p:nvGrpSpPr>
            <p:cNvPr name="Group 169" id="169"/>
            <p:cNvGrpSpPr/>
            <p:nvPr/>
          </p:nvGrpSpPr>
          <p:grpSpPr>
            <a:xfrm rot="7717522">
              <a:off x="1378611" y="82397"/>
              <a:ext cx="68907" cy="54366"/>
              <a:chOff x="0" y="0"/>
              <a:chExt cx="101342" cy="79957"/>
            </a:xfrm>
          </p:grpSpPr>
          <p:sp>
            <p:nvSpPr>
              <p:cNvPr name="Freeform 170" id="170"/>
              <p:cNvSpPr/>
              <p:nvPr/>
            </p:nvSpPr>
            <p:spPr>
              <a:xfrm flipH="false" flipV="false" rot="0">
                <a:off x="0" y="0"/>
                <a:ext cx="101342" cy="79957"/>
              </a:xfrm>
              <a:custGeom>
                <a:avLst/>
                <a:gdLst/>
                <a:ahLst/>
                <a:cxnLst/>
                <a:rect r="r" b="b" t="t" l="l"/>
                <a:pathLst>
                  <a:path h="79957" w="101342">
                    <a:moveTo>
                      <a:pt x="0" y="0"/>
                    </a:moveTo>
                    <a:lnTo>
                      <a:pt x="101342" y="0"/>
                    </a:lnTo>
                    <a:lnTo>
                      <a:pt x="101342" y="79957"/>
                    </a:lnTo>
                    <a:lnTo>
                      <a:pt x="0" y="79957"/>
                    </a:lnTo>
                    <a:close/>
                  </a:path>
                </a:pathLst>
              </a:custGeom>
              <a:gradFill rotWithShape="true">
                <a:gsLst>
                  <a:gs pos="0">
                    <a:srgbClr val="3C67BF">
                      <a:alpha val="100000"/>
                    </a:srgbClr>
                  </a:gs>
                  <a:gs pos="100000">
                    <a:srgbClr val="FFA81B">
                      <a:alpha val="100000"/>
                    </a:srgbClr>
                  </a:gs>
                </a:gsLst>
                <a:lin ang="0"/>
              </a:gradFill>
            </p:spPr>
          </p:sp>
          <p:sp>
            <p:nvSpPr>
              <p:cNvPr name="TextBox 171" id="171"/>
              <p:cNvSpPr txBox="true"/>
              <p:nvPr/>
            </p:nvSpPr>
            <p:spPr>
              <a:xfrm>
                <a:off x="0" y="-38100"/>
                <a:ext cx="101342" cy="118057"/>
              </a:xfrm>
              <a:prstGeom prst="rect">
                <a:avLst/>
              </a:prstGeom>
            </p:spPr>
            <p:txBody>
              <a:bodyPr anchor="ctr" rtlCol="false" tIns="50800" lIns="50800" bIns="50800" rIns="50800"/>
              <a:lstStyle/>
              <a:p>
                <a:pPr algn="ctr">
                  <a:lnSpc>
                    <a:spcPts val="2660"/>
                  </a:lnSpc>
                </a:pPr>
              </a:p>
            </p:txBody>
          </p:sp>
        </p:grpSp>
        <p:grpSp>
          <p:nvGrpSpPr>
            <p:cNvPr name="Group 172" id="172"/>
            <p:cNvGrpSpPr/>
            <p:nvPr/>
          </p:nvGrpSpPr>
          <p:grpSpPr>
            <a:xfrm rot="0">
              <a:off x="1455807" y="270552"/>
              <a:ext cx="52133" cy="627690"/>
              <a:chOff x="0" y="0"/>
              <a:chExt cx="76672" cy="923149"/>
            </a:xfrm>
          </p:grpSpPr>
          <p:sp>
            <p:nvSpPr>
              <p:cNvPr name="Freeform 173" id="173"/>
              <p:cNvSpPr/>
              <p:nvPr/>
            </p:nvSpPr>
            <p:spPr>
              <a:xfrm flipH="false" flipV="false" rot="0">
                <a:off x="0" y="0"/>
                <a:ext cx="76672" cy="923149"/>
              </a:xfrm>
              <a:custGeom>
                <a:avLst/>
                <a:gdLst/>
                <a:ahLst/>
                <a:cxnLst/>
                <a:rect r="r" b="b" t="t" l="l"/>
                <a:pathLst>
                  <a:path h="923149" w="76672">
                    <a:moveTo>
                      <a:pt x="0" y="0"/>
                    </a:moveTo>
                    <a:lnTo>
                      <a:pt x="76672" y="0"/>
                    </a:lnTo>
                    <a:lnTo>
                      <a:pt x="76672" y="923149"/>
                    </a:lnTo>
                    <a:lnTo>
                      <a:pt x="0" y="923149"/>
                    </a:lnTo>
                    <a:close/>
                  </a:path>
                </a:pathLst>
              </a:custGeom>
              <a:gradFill rotWithShape="true">
                <a:gsLst>
                  <a:gs pos="0">
                    <a:srgbClr val="3C67BF">
                      <a:alpha val="100000"/>
                    </a:srgbClr>
                  </a:gs>
                  <a:gs pos="100000">
                    <a:srgbClr val="FFA81B">
                      <a:alpha val="100000"/>
                    </a:srgbClr>
                  </a:gs>
                </a:gsLst>
                <a:lin ang="0"/>
              </a:gradFill>
            </p:spPr>
          </p:sp>
          <p:sp>
            <p:nvSpPr>
              <p:cNvPr name="TextBox 174" id="174"/>
              <p:cNvSpPr txBox="true"/>
              <p:nvPr/>
            </p:nvSpPr>
            <p:spPr>
              <a:xfrm>
                <a:off x="0" y="-38100"/>
                <a:ext cx="76672" cy="961249"/>
              </a:xfrm>
              <a:prstGeom prst="rect">
                <a:avLst/>
              </a:prstGeom>
            </p:spPr>
            <p:txBody>
              <a:bodyPr anchor="ctr" rtlCol="false" tIns="50800" lIns="50800" bIns="50800" rIns="50800"/>
              <a:lstStyle/>
              <a:p>
                <a:pPr algn="ctr">
                  <a:lnSpc>
                    <a:spcPts val="2660"/>
                  </a:lnSpc>
                </a:pPr>
              </a:p>
            </p:txBody>
          </p:sp>
        </p:grpSp>
        <p:grpSp>
          <p:nvGrpSpPr>
            <p:cNvPr name="Group 175" id="175"/>
            <p:cNvGrpSpPr/>
            <p:nvPr/>
          </p:nvGrpSpPr>
          <p:grpSpPr>
            <a:xfrm rot="0">
              <a:off x="1503762" y="256057"/>
              <a:ext cx="37532" cy="642185"/>
              <a:chOff x="0" y="0"/>
              <a:chExt cx="55199" cy="944467"/>
            </a:xfrm>
          </p:grpSpPr>
          <p:sp>
            <p:nvSpPr>
              <p:cNvPr name="Freeform 176" id="176"/>
              <p:cNvSpPr/>
              <p:nvPr/>
            </p:nvSpPr>
            <p:spPr>
              <a:xfrm flipH="false" flipV="false" rot="0">
                <a:off x="0" y="0"/>
                <a:ext cx="55199" cy="944467"/>
              </a:xfrm>
              <a:custGeom>
                <a:avLst/>
                <a:gdLst/>
                <a:ahLst/>
                <a:cxnLst/>
                <a:rect r="r" b="b" t="t" l="l"/>
                <a:pathLst>
                  <a:path h="944467" w="55199">
                    <a:moveTo>
                      <a:pt x="0" y="0"/>
                    </a:moveTo>
                    <a:lnTo>
                      <a:pt x="55199" y="0"/>
                    </a:lnTo>
                    <a:lnTo>
                      <a:pt x="55199" y="944467"/>
                    </a:lnTo>
                    <a:lnTo>
                      <a:pt x="0" y="944467"/>
                    </a:lnTo>
                    <a:close/>
                  </a:path>
                </a:pathLst>
              </a:custGeom>
              <a:gradFill rotWithShape="true">
                <a:gsLst>
                  <a:gs pos="0">
                    <a:srgbClr val="3C67BF">
                      <a:alpha val="100000"/>
                    </a:srgbClr>
                  </a:gs>
                  <a:gs pos="100000">
                    <a:srgbClr val="FFA81B">
                      <a:alpha val="100000"/>
                    </a:srgbClr>
                  </a:gs>
                </a:gsLst>
                <a:lin ang="0"/>
              </a:gradFill>
            </p:spPr>
          </p:sp>
          <p:sp>
            <p:nvSpPr>
              <p:cNvPr name="TextBox 177" id="177"/>
              <p:cNvSpPr txBox="true"/>
              <p:nvPr/>
            </p:nvSpPr>
            <p:spPr>
              <a:xfrm>
                <a:off x="0" y="-38100"/>
                <a:ext cx="55199" cy="982567"/>
              </a:xfrm>
              <a:prstGeom prst="rect">
                <a:avLst/>
              </a:prstGeom>
            </p:spPr>
            <p:txBody>
              <a:bodyPr anchor="ctr" rtlCol="false" tIns="50800" lIns="50800" bIns="50800" rIns="50800"/>
              <a:lstStyle/>
              <a:p>
                <a:pPr algn="ctr">
                  <a:lnSpc>
                    <a:spcPts val="2660"/>
                  </a:lnSpc>
                </a:pPr>
              </a:p>
            </p:txBody>
          </p:sp>
        </p:grpSp>
        <p:grpSp>
          <p:nvGrpSpPr>
            <p:cNvPr name="Group 178" id="178"/>
            <p:cNvGrpSpPr/>
            <p:nvPr/>
          </p:nvGrpSpPr>
          <p:grpSpPr>
            <a:xfrm rot="7717522">
              <a:off x="1466529" y="234462"/>
              <a:ext cx="64253" cy="57818"/>
              <a:chOff x="0" y="0"/>
              <a:chExt cx="94497" cy="85034"/>
            </a:xfrm>
          </p:grpSpPr>
          <p:sp>
            <p:nvSpPr>
              <p:cNvPr name="Freeform 179" id="179"/>
              <p:cNvSpPr/>
              <p:nvPr/>
            </p:nvSpPr>
            <p:spPr>
              <a:xfrm flipH="false" flipV="false" rot="0">
                <a:off x="0" y="0"/>
                <a:ext cx="94497" cy="85034"/>
              </a:xfrm>
              <a:custGeom>
                <a:avLst/>
                <a:gdLst/>
                <a:ahLst/>
                <a:cxnLst/>
                <a:rect r="r" b="b" t="t" l="l"/>
                <a:pathLst>
                  <a:path h="85034" w="94497">
                    <a:moveTo>
                      <a:pt x="0" y="0"/>
                    </a:moveTo>
                    <a:lnTo>
                      <a:pt x="94497" y="0"/>
                    </a:lnTo>
                    <a:lnTo>
                      <a:pt x="94497" y="85034"/>
                    </a:lnTo>
                    <a:lnTo>
                      <a:pt x="0" y="85034"/>
                    </a:lnTo>
                    <a:close/>
                  </a:path>
                </a:pathLst>
              </a:custGeom>
              <a:gradFill rotWithShape="true">
                <a:gsLst>
                  <a:gs pos="0">
                    <a:srgbClr val="3C67BF">
                      <a:alpha val="100000"/>
                    </a:srgbClr>
                  </a:gs>
                  <a:gs pos="100000">
                    <a:srgbClr val="FFA81B">
                      <a:alpha val="100000"/>
                    </a:srgbClr>
                  </a:gs>
                </a:gsLst>
                <a:lin ang="0"/>
              </a:gradFill>
            </p:spPr>
          </p:sp>
          <p:sp>
            <p:nvSpPr>
              <p:cNvPr name="TextBox 180" id="180"/>
              <p:cNvSpPr txBox="true"/>
              <p:nvPr/>
            </p:nvSpPr>
            <p:spPr>
              <a:xfrm>
                <a:off x="0" y="-38100"/>
                <a:ext cx="94497" cy="123134"/>
              </a:xfrm>
              <a:prstGeom prst="rect">
                <a:avLst/>
              </a:prstGeom>
            </p:spPr>
            <p:txBody>
              <a:bodyPr anchor="ctr" rtlCol="false" tIns="50800" lIns="50800" bIns="50800" rIns="50800"/>
              <a:lstStyle/>
              <a:p>
                <a:pPr algn="ctr">
                  <a:lnSpc>
                    <a:spcPts val="2660"/>
                  </a:lnSpc>
                </a:pPr>
              </a:p>
            </p:txBody>
          </p:sp>
        </p:grpSp>
        <p:grpSp>
          <p:nvGrpSpPr>
            <p:cNvPr name="Group 181" id="181"/>
            <p:cNvGrpSpPr/>
            <p:nvPr/>
          </p:nvGrpSpPr>
          <p:grpSpPr>
            <a:xfrm rot="0">
              <a:off x="1285034" y="192206"/>
              <a:ext cx="52133" cy="627690"/>
              <a:chOff x="0" y="0"/>
              <a:chExt cx="76672" cy="923149"/>
            </a:xfrm>
          </p:grpSpPr>
          <p:sp>
            <p:nvSpPr>
              <p:cNvPr name="Freeform 182" id="182"/>
              <p:cNvSpPr/>
              <p:nvPr/>
            </p:nvSpPr>
            <p:spPr>
              <a:xfrm flipH="false" flipV="false" rot="0">
                <a:off x="0" y="0"/>
                <a:ext cx="76672" cy="923149"/>
              </a:xfrm>
              <a:custGeom>
                <a:avLst/>
                <a:gdLst/>
                <a:ahLst/>
                <a:cxnLst/>
                <a:rect r="r" b="b" t="t" l="l"/>
                <a:pathLst>
                  <a:path h="923149" w="76672">
                    <a:moveTo>
                      <a:pt x="0" y="0"/>
                    </a:moveTo>
                    <a:lnTo>
                      <a:pt x="76672" y="0"/>
                    </a:lnTo>
                    <a:lnTo>
                      <a:pt x="76672" y="923149"/>
                    </a:lnTo>
                    <a:lnTo>
                      <a:pt x="0" y="923149"/>
                    </a:lnTo>
                    <a:close/>
                  </a:path>
                </a:pathLst>
              </a:custGeom>
              <a:gradFill rotWithShape="true">
                <a:gsLst>
                  <a:gs pos="0">
                    <a:srgbClr val="3C67BF">
                      <a:alpha val="100000"/>
                    </a:srgbClr>
                  </a:gs>
                  <a:gs pos="100000">
                    <a:srgbClr val="FFA81B">
                      <a:alpha val="100000"/>
                    </a:srgbClr>
                  </a:gs>
                </a:gsLst>
                <a:lin ang="0"/>
              </a:gradFill>
            </p:spPr>
          </p:sp>
          <p:sp>
            <p:nvSpPr>
              <p:cNvPr name="TextBox 183" id="183"/>
              <p:cNvSpPr txBox="true"/>
              <p:nvPr/>
            </p:nvSpPr>
            <p:spPr>
              <a:xfrm>
                <a:off x="0" y="-38100"/>
                <a:ext cx="76672" cy="961249"/>
              </a:xfrm>
              <a:prstGeom prst="rect">
                <a:avLst/>
              </a:prstGeom>
            </p:spPr>
            <p:txBody>
              <a:bodyPr anchor="ctr" rtlCol="false" tIns="50800" lIns="50800" bIns="50800" rIns="50800"/>
              <a:lstStyle/>
              <a:p>
                <a:pPr algn="ctr">
                  <a:lnSpc>
                    <a:spcPts val="2660"/>
                  </a:lnSpc>
                </a:pPr>
              </a:p>
            </p:txBody>
          </p:sp>
        </p:grpSp>
        <p:grpSp>
          <p:nvGrpSpPr>
            <p:cNvPr name="Group 184" id="184"/>
            <p:cNvGrpSpPr/>
            <p:nvPr/>
          </p:nvGrpSpPr>
          <p:grpSpPr>
            <a:xfrm rot="0">
              <a:off x="1332989" y="177711"/>
              <a:ext cx="37532" cy="642185"/>
              <a:chOff x="0" y="0"/>
              <a:chExt cx="55199" cy="944467"/>
            </a:xfrm>
          </p:grpSpPr>
          <p:sp>
            <p:nvSpPr>
              <p:cNvPr name="Freeform 185" id="185"/>
              <p:cNvSpPr/>
              <p:nvPr/>
            </p:nvSpPr>
            <p:spPr>
              <a:xfrm flipH="false" flipV="false" rot="0">
                <a:off x="0" y="0"/>
                <a:ext cx="55199" cy="944467"/>
              </a:xfrm>
              <a:custGeom>
                <a:avLst/>
                <a:gdLst/>
                <a:ahLst/>
                <a:cxnLst/>
                <a:rect r="r" b="b" t="t" l="l"/>
                <a:pathLst>
                  <a:path h="944467" w="55199">
                    <a:moveTo>
                      <a:pt x="0" y="0"/>
                    </a:moveTo>
                    <a:lnTo>
                      <a:pt x="55199" y="0"/>
                    </a:lnTo>
                    <a:lnTo>
                      <a:pt x="55199" y="944467"/>
                    </a:lnTo>
                    <a:lnTo>
                      <a:pt x="0" y="944467"/>
                    </a:lnTo>
                    <a:close/>
                  </a:path>
                </a:pathLst>
              </a:custGeom>
              <a:gradFill rotWithShape="true">
                <a:gsLst>
                  <a:gs pos="0">
                    <a:srgbClr val="3C67BF">
                      <a:alpha val="100000"/>
                    </a:srgbClr>
                  </a:gs>
                  <a:gs pos="100000">
                    <a:srgbClr val="FFA81B">
                      <a:alpha val="100000"/>
                    </a:srgbClr>
                  </a:gs>
                </a:gsLst>
                <a:lin ang="0"/>
              </a:gradFill>
            </p:spPr>
          </p:sp>
          <p:sp>
            <p:nvSpPr>
              <p:cNvPr name="TextBox 186" id="186"/>
              <p:cNvSpPr txBox="true"/>
              <p:nvPr/>
            </p:nvSpPr>
            <p:spPr>
              <a:xfrm>
                <a:off x="0" y="-38100"/>
                <a:ext cx="55199" cy="982567"/>
              </a:xfrm>
              <a:prstGeom prst="rect">
                <a:avLst/>
              </a:prstGeom>
            </p:spPr>
            <p:txBody>
              <a:bodyPr anchor="ctr" rtlCol="false" tIns="50800" lIns="50800" bIns="50800" rIns="50800"/>
              <a:lstStyle/>
              <a:p>
                <a:pPr algn="ctr">
                  <a:lnSpc>
                    <a:spcPts val="2660"/>
                  </a:lnSpc>
                </a:pPr>
              </a:p>
            </p:txBody>
          </p:sp>
        </p:grpSp>
        <p:grpSp>
          <p:nvGrpSpPr>
            <p:cNvPr name="Group 187" id="187"/>
            <p:cNvGrpSpPr/>
            <p:nvPr/>
          </p:nvGrpSpPr>
          <p:grpSpPr>
            <a:xfrm rot="7717522">
              <a:off x="1295755" y="156116"/>
              <a:ext cx="64253" cy="57818"/>
              <a:chOff x="0" y="0"/>
              <a:chExt cx="94497" cy="85034"/>
            </a:xfrm>
          </p:grpSpPr>
          <p:sp>
            <p:nvSpPr>
              <p:cNvPr name="Freeform 188" id="188"/>
              <p:cNvSpPr/>
              <p:nvPr/>
            </p:nvSpPr>
            <p:spPr>
              <a:xfrm flipH="false" flipV="false" rot="0">
                <a:off x="0" y="0"/>
                <a:ext cx="94497" cy="85034"/>
              </a:xfrm>
              <a:custGeom>
                <a:avLst/>
                <a:gdLst/>
                <a:ahLst/>
                <a:cxnLst/>
                <a:rect r="r" b="b" t="t" l="l"/>
                <a:pathLst>
                  <a:path h="85034" w="94497">
                    <a:moveTo>
                      <a:pt x="0" y="0"/>
                    </a:moveTo>
                    <a:lnTo>
                      <a:pt x="94497" y="0"/>
                    </a:lnTo>
                    <a:lnTo>
                      <a:pt x="94497" y="85034"/>
                    </a:lnTo>
                    <a:lnTo>
                      <a:pt x="0" y="85034"/>
                    </a:lnTo>
                    <a:close/>
                  </a:path>
                </a:pathLst>
              </a:custGeom>
              <a:gradFill rotWithShape="true">
                <a:gsLst>
                  <a:gs pos="0">
                    <a:srgbClr val="3C67BF">
                      <a:alpha val="100000"/>
                    </a:srgbClr>
                  </a:gs>
                  <a:gs pos="100000">
                    <a:srgbClr val="FFA81B">
                      <a:alpha val="100000"/>
                    </a:srgbClr>
                  </a:gs>
                </a:gsLst>
                <a:lin ang="0"/>
              </a:gradFill>
            </p:spPr>
          </p:sp>
          <p:sp>
            <p:nvSpPr>
              <p:cNvPr name="TextBox 189" id="189"/>
              <p:cNvSpPr txBox="true"/>
              <p:nvPr/>
            </p:nvSpPr>
            <p:spPr>
              <a:xfrm>
                <a:off x="0" y="-38100"/>
                <a:ext cx="94497" cy="123134"/>
              </a:xfrm>
              <a:prstGeom prst="rect">
                <a:avLst/>
              </a:prstGeom>
            </p:spPr>
            <p:txBody>
              <a:bodyPr anchor="ctr" rtlCol="false" tIns="50800" lIns="50800" bIns="50800" rIns="50800"/>
              <a:lstStyle/>
              <a:p>
                <a:pPr algn="ctr">
                  <a:lnSpc>
                    <a:spcPts val="2660"/>
                  </a:lnSpc>
                </a:pPr>
              </a:p>
            </p:txBody>
          </p:sp>
        </p:grpSp>
        <p:grpSp>
          <p:nvGrpSpPr>
            <p:cNvPr name="Group 190" id="190"/>
            <p:cNvGrpSpPr/>
            <p:nvPr/>
          </p:nvGrpSpPr>
          <p:grpSpPr>
            <a:xfrm rot="0">
              <a:off x="1541294" y="332552"/>
              <a:ext cx="46226" cy="529860"/>
              <a:chOff x="0" y="0"/>
              <a:chExt cx="67985" cy="779270"/>
            </a:xfrm>
          </p:grpSpPr>
          <p:sp>
            <p:nvSpPr>
              <p:cNvPr name="Freeform 191" id="191"/>
              <p:cNvSpPr/>
              <p:nvPr/>
            </p:nvSpPr>
            <p:spPr>
              <a:xfrm flipH="false" flipV="false" rot="0">
                <a:off x="0" y="0"/>
                <a:ext cx="67985" cy="779270"/>
              </a:xfrm>
              <a:custGeom>
                <a:avLst/>
                <a:gdLst/>
                <a:ahLst/>
                <a:cxnLst/>
                <a:rect r="r" b="b" t="t" l="l"/>
                <a:pathLst>
                  <a:path h="779270" w="67985">
                    <a:moveTo>
                      <a:pt x="0" y="0"/>
                    </a:moveTo>
                    <a:lnTo>
                      <a:pt x="67985" y="0"/>
                    </a:lnTo>
                    <a:lnTo>
                      <a:pt x="67985" y="779270"/>
                    </a:lnTo>
                    <a:lnTo>
                      <a:pt x="0" y="779270"/>
                    </a:lnTo>
                    <a:close/>
                  </a:path>
                </a:pathLst>
              </a:custGeom>
              <a:gradFill rotWithShape="true">
                <a:gsLst>
                  <a:gs pos="0">
                    <a:srgbClr val="3C67BF">
                      <a:alpha val="100000"/>
                    </a:srgbClr>
                  </a:gs>
                  <a:gs pos="100000">
                    <a:srgbClr val="FFA81B">
                      <a:alpha val="100000"/>
                    </a:srgbClr>
                  </a:gs>
                </a:gsLst>
                <a:lin ang="0"/>
              </a:gradFill>
            </p:spPr>
          </p:sp>
          <p:sp>
            <p:nvSpPr>
              <p:cNvPr name="TextBox 192" id="192"/>
              <p:cNvSpPr txBox="true"/>
              <p:nvPr/>
            </p:nvSpPr>
            <p:spPr>
              <a:xfrm>
                <a:off x="0" y="-38100"/>
                <a:ext cx="67985" cy="817370"/>
              </a:xfrm>
              <a:prstGeom prst="rect">
                <a:avLst/>
              </a:prstGeom>
            </p:spPr>
            <p:txBody>
              <a:bodyPr anchor="ctr" rtlCol="false" tIns="50800" lIns="50800" bIns="50800" rIns="50800"/>
              <a:lstStyle/>
              <a:p>
                <a:pPr algn="ctr">
                  <a:lnSpc>
                    <a:spcPts val="2660"/>
                  </a:lnSpc>
                </a:pPr>
              </a:p>
            </p:txBody>
          </p:sp>
        </p:grpSp>
        <p:grpSp>
          <p:nvGrpSpPr>
            <p:cNvPr name="Group 193" id="193"/>
            <p:cNvGrpSpPr/>
            <p:nvPr/>
          </p:nvGrpSpPr>
          <p:grpSpPr>
            <a:xfrm rot="0">
              <a:off x="1583343" y="332552"/>
              <a:ext cx="31834" cy="529860"/>
              <a:chOff x="0" y="0"/>
              <a:chExt cx="46819" cy="779270"/>
            </a:xfrm>
          </p:grpSpPr>
          <p:sp>
            <p:nvSpPr>
              <p:cNvPr name="Freeform 194" id="194"/>
              <p:cNvSpPr/>
              <p:nvPr/>
            </p:nvSpPr>
            <p:spPr>
              <a:xfrm flipH="false" flipV="false" rot="0">
                <a:off x="0" y="0"/>
                <a:ext cx="46819" cy="779270"/>
              </a:xfrm>
              <a:custGeom>
                <a:avLst/>
                <a:gdLst/>
                <a:ahLst/>
                <a:cxnLst/>
                <a:rect r="r" b="b" t="t" l="l"/>
                <a:pathLst>
                  <a:path h="779270" w="46819">
                    <a:moveTo>
                      <a:pt x="0" y="0"/>
                    </a:moveTo>
                    <a:lnTo>
                      <a:pt x="46819" y="0"/>
                    </a:lnTo>
                    <a:lnTo>
                      <a:pt x="46819" y="779270"/>
                    </a:lnTo>
                    <a:lnTo>
                      <a:pt x="0" y="779270"/>
                    </a:lnTo>
                    <a:close/>
                  </a:path>
                </a:pathLst>
              </a:custGeom>
              <a:gradFill rotWithShape="true">
                <a:gsLst>
                  <a:gs pos="0">
                    <a:srgbClr val="3C67BF">
                      <a:alpha val="100000"/>
                    </a:srgbClr>
                  </a:gs>
                  <a:gs pos="100000">
                    <a:srgbClr val="FFA81B">
                      <a:alpha val="100000"/>
                    </a:srgbClr>
                  </a:gs>
                </a:gsLst>
                <a:lin ang="0"/>
              </a:gradFill>
            </p:spPr>
          </p:sp>
          <p:sp>
            <p:nvSpPr>
              <p:cNvPr name="TextBox 195" id="195"/>
              <p:cNvSpPr txBox="true"/>
              <p:nvPr/>
            </p:nvSpPr>
            <p:spPr>
              <a:xfrm>
                <a:off x="0" y="-38100"/>
                <a:ext cx="46819" cy="817370"/>
              </a:xfrm>
              <a:prstGeom prst="rect">
                <a:avLst/>
              </a:prstGeom>
            </p:spPr>
            <p:txBody>
              <a:bodyPr anchor="ctr" rtlCol="false" tIns="50800" lIns="50800" bIns="50800" rIns="50800"/>
              <a:lstStyle/>
              <a:p>
                <a:pPr algn="ctr">
                  <a:lnSpc>
                    <a:spcPts val="2660"/>
                  </a:lnSpc>
                </a:pPr>
              </a:p>
            </p:txBody>
          </p:sp>
        </p:grpSp>
        <p:grpSp>
          <p:nvGrpSpPr>
            <p:cNvPr name="Group 196" id="196"/>
            <p:cNvGrpSpPr/>
            <p:nvPr/>
          </p:nvGrpSpPr>
          <p:grpSpPr>
            <a:xfrm rot="7717522">
              <a:off x="1555237" y="303564"/>
              <a:ext cx="45997" cy="57818"/>
              <a:chOff x="0" y="0"/>
              <a:chExt cx="67649" cy="85034"/>
            </a:xfrm>
          </p:grpSpPr>
          <p:sp>
            <p:nvSpPr>
              <p:cNvPr name="Freeform 197" id="197"/>
              <p:cNvSpPr/>
              <p:nvPr/>
            </p:nvSpPr>
            <p:spPr>
              <a:xfrm flipH="false" flipV="false" rot="0">
                <a:off x="0" y="0"/>
                <a:ext cx="67649" cy="85034"/>
              </a:xfrm>
              <a:custGeom>
                <a:avLst/>
                <a:gdLst/>
                <a:ahLst/>
                <a:cxnLst/>
                <a:rect r="r" b="b" t="t" l="l"/>
                <a:pathLst>
                  <a:path h="85034" w="67649">
                    <a:moveTo>
                      <a:pt x="0" y="0"/>
                    </a:moveTo>
                    <a:lnTo>
                      <a:pt x="67649" y="0"/>
                    </a:lnTo>
                    <a:lnTo>
                      <a:pt x="67649" y="85034"/>
                    </a:lnTo>
                    <a:lnTo>
                      <a:pt x="0" y="85034"/>
                    </a:lnTo>
                    <a:close/>
                  </a:path>
                </a:pathLst>
              </a:custGeom>
              <a:gradFill rotWithShape="true">
                <a:gsLst>
                  <a:gs pos="0">
                    <a:srgbClr val="3C67BF">
                      <a:alpha val="100000"/>
                    </a:srgbClr>
                  </a:gs>
                  <a:gs pos="100000">
                    <a:srgbClr val="FFA81B">
                      <a:alpha val="100000"/>
                    </a:srgbClr>
                  </a:gs>
                </a:gsLst>
                <a:lin ang="0"/>
              </a:gradFill>
            </p:spPr>
          </p:sp>
          <p:sp>
            <p:nvSpPr>
              <p:cNvPr name="TextBox 198" id="198"/>
              <p:cNvSpPr txBox="true"/>
              <p:nvPr/>
            </p:nvSpPr>
            <p:spPr>
              <a:xfrm>
                <a:off x="0" y="-38100"/>
                <a:ext cx="67649" cy="123134"/>
              </a:xfrm>
              <a:prstGeom prst="rect">
                <a:avLst/>
              </a:prstGeom>
            </p:spPr>
            <p:txBody>
              <a:bodyPr anchor="ctr" rtlCol="false" tIns="50800" lIns="50800" bIns="50800" rIns="50800"/>
              <a:lstStyle/>
              <a:p>
                <a:pPr algn="ctr">
                  <a:lnSpc>
                    <a:spcPts val="2660"/>
                  </a:lnSpc>
                </a:pPr>
              </a:p>
            </p:txBody>
          </p:sp>
        </p:grpSp>
        <p:grpSp>
          <p:nvGrpSpPr>
            <p:cNvPr name="Group 199" id="199"/>
            <p:cNvGrpSpPr/>
            <p:nvPr/>
          </p:nvGrpSpPr>
          <p:grpSpPr>
            <a:xfrm rot="0">
              <a:off x="1615177" y="256318"/>
              <a:ext cx="46226" cy="529860"/>
              <a:chOff x="0" y="0"/>
              <a:chExt cx="67985" cy="779270"/>
            </a:xfrm>
          </p:grpSpPr>
          <p:sp>
            <p:nvSpPr>
              <p:cNvPr name="Freeform 200" id="200"/>
              <p:cNvSpPr/>
              <p:nvPr/>
            </p:nvSpPr>
            <p:spPr>
              <a:xfrm flipH="false" flipV="false" rot="0">
                <a:off x="0" y="0"/>
                <a:ext cx="67985" cy="779270"/>
              </a:xfrm>
              <a:custGeom>
                <a:avLst/>
                <a:gdLst/>
                <a:ahLst/>
                <a:cxnLst/>
                <a:rect r="r" b="b" t="t" l="l"/>
                <a:pathLst>
                  <a:path h="779270" w="67985">
                    <a:moveTo>
                      <a:pt x="0" y="0"/>
                    </a:moveTo>
                    <a:lnTo>
                      <a:pt x="67985" y="0"/>
                    </a:lnTo>
                    <a:lnTo>
                      <a:pt x="67985" y="779270"/>
                    </a:lnTo>
                    <a:lnTo>
                      <a:pt x="0" y="779270"/>
                    </a:lnTo>
                    <a:close/>
                  </a:path>
                </a:pathLst>
              </a:custGeom>
              <a:gradFill rotWithShape="true">
                <a:gsLst>
                  <a:gs pos="0">
                    <a:srgbClr val="3C67BF">
                      <a:alpha val="100000"/>
                    </a:srgbClr>
                  </a:gs>
                  <a:gs pos="100000">
                    <a:srgbClr val="FFA81B">
                      <a:alpha val="100000"/>
                    </a:srgbClr>
                  </a:gs>
                </a:gsLst>
                <a:lin ang="0"/>
              </a:gradFill>
            </p:spPr>
          </p:sp>
          <p:sp>
            <p:nvSpPr>
              <p:cNvPr name="TextBox 201" id="201"/>
              <p:cNvSpPr txBox="true"/>
              <p:nvPr/>
            </p:nvSpPr>
            <p:spPr>
              <a:xfrm>
                <a:off x="0" y="-38100"/>
                <a:ext cx="67985" cy="817370"/>
              </a:xfrm>
              <a:prstGeom prst="rect">
                <a:avLst/>
              </a:prstGeom>
            </p:spPr>
            <p:txBody>
              <a:bodyPr anchor="ctr" rtlCol="false" tIns="50800" lIns="50800" bIns="50800" rIns="50800"/>
              <a:lstStyle/>
              <a:p>
                <a:pPr algn="ctr">
                  <a:lnSpc>
                    <a:spcPts val="2660"/>
                  </a:lnSpc>
                </a:pPr>
              </a:p>
            </p:txBody>
          </p:sp>
        </p:grpSp>
        <p:grpSp>
          <p:nvGrpSpPr>
            <p:cNvPr name="Group 202" id="202"/>
            <p:cNvGrpSpPr/>
            <p:nvPr/>
          </p:nvGrpSpPr>
          <p:grpSpPr>
            <a:xfrm rot="0">
              <a:off x="1657226" y="256318"/>
              <a:ext cx="31834" cy="529860"/>
              <a:chOff x="0" y="0"/>
              <a:chExt cx="46819" cy="779270"/>
            </a:xfrm>
          </p:grpSpPr>
          <p:sp>
            <p:nvSpPr>
              <p:cNvPr name="Freeform 203" id="203"/>
              <p:cNvSpPr/>
              <p:nvPr/>
            </p:nvSpPr>
            <p:spPr>
              <a:xfrm flipH="false" flipV="false" rot="0">
                <a:off x="0" y="0"/>
                <a:ext cx="46819" cy="779270"/>
              </a:xfrm>
              <a:custGeom>
                <a:avLst/>
                <a:gdLst/>
                <a:ahLst/>
                <a:cxnLst/>
                <a:rect r="r" b="b" t="t" l="l"/>
                <a:pathLst>
                  <a:path h="779270" w="46819">
                    <a:moveTo>
                      <a:pt x="0" y="0"/>
                    </a:moveTo>
                    <a:lnTo>
                      <a:pt x="46819" y="0"/>
                    </a:lnTo>
                    <a:lnTo>
                      <a:pt x="46819" y="779270"/>
                    </a:lnTo>
                    <a:lnTo>
                      <a:pt x="0" y="779270"/>
                    </a:lnTo>
                    <a:close/>
                  </a:path>
                </a:pathLst>
              </a:custGeom>
              <a:gradFill rotWithShape="true">
                <a:gsLst>
                  <a:gs pos="0">
                    <a:srgbClr val="3C67BF">
                      <a:alpha val="100000"/>
                    </a:srgbClr>
                  </a:gs>
                  <a:gs pos="100000">
                    <a:srgbClr val="FFA81B">
                      <a:alpha val="100000"/>
                    </a:srgbClr>
                  </a:gs>
                </a:gsLst>
                <a:lin ang="0"/>
              </a:gradFill>
            </p:spPr>
          </p:sp>
          <p:sp>
            <p:nvSpPr>
              <p:cNvPr name="TextBox 204" id="204"/>
              <p:cNvSpPr txBox="true"/>
              <p:nvPr/>
            </p:nvSpPr>
            <p:spPr>
              <a:xfrm>
                <a:off x="0" y="-38100"/>
                <a:ext cx="46819" cy="817370"/>
              </a:xfrm>
              <a:prstGeom prst="rect">
                <a:avLst/>
              </a:prstGeom>
            </p:spPr>
            <p:txBody>
              <a:bodyPr anchor="ctr" rtlCol="false" tIns="50800" lIns="50800" bIns="50800" rIns="50800"/>
              <a:lstStyle/>
              <a:p>
                <a:pPr algn="ctr">
                  <a:lnSpc>
                    <a:spcPts val="2660"/>
                  </a:lnSpc>
                </a:pPr>
              </a:p>
            </p:txBody>
          </p:sp>
        </p:grpSp>
        <p:grpSp>
          <p:nvGrpSpPr>
            <p:cNvPr name="Group 205" id="205"/>
            <p:cNvGrpSpPr/>
            <p:nvPr/>
          </p:nvGrpSpPr>
          <p:grpSpPr>
            <a:xfrm rot="7717522">
              <a:off x="1629120" y="227331"/>
              <a:ext cx="45997" cy="57818"/>
              <a:chOff x="0" y="0"/>
              <a:chExt cx="67649" cy="85034"/>
            </a:xfrm>
          </p:grpSpPr>
          <p:sp>
            <p:nvSpPr>
              <p:cNvPr name="Freeform 206" id="206"/>
              <p:cNvSpPr/>
              <p:nvPr/>
            </p:nvSpPr>
            <p:spPr>
              <a:xfrm flipH="false" flipV="false" rot="0">
                <a:off x="0" y="0"/>
                <a:ext cx="67649" cy="85034"/>
              </a:xfrm>
              <a:custGeom>
                <a:avLst/>
                <a:gdLst/>
                <a:ahLst/>
                <a:cxnLst/>
                <a:rect r="r" b="b" t="t" l="l"/>
                <a:pathLst>
                  <a:path h="85034" w="67649">
                    <a:moveTo>
                      <a:pt x="0" y="0"/>
                    </a:moveTo>
                    <a:lnTo>
                      <a:pt x="67649" y="0"/>
                    </a:lnTo>
                    <a:lnTo>
                      <a:pt x="67649" y="85034"/>
                    </a:lnTo>
                    <a:lnTo>
                      <a:pt x="0" y="85034"/>
                    </a:lnTo>
                    <a:close/>
                  </a:path>
                </a:pathLst>
              </a:custGeom>
              <a:gradFill rotWithShape="true">
                <a:gsLst>
                  <a:gs pos="0">
                    <a:srgbClr val="3C67BF">
                      <a:alpha val="100000"/>
                    </a:srgbClr>
                  </a:gs>
                  <a:gs pos="100000">
                    <a:srgbClr val="FFA81B">
                      <a:alpha val="100000"/>
                    </a:srgbClr>
                  </a:gs>
                </a:gsLst>
                <a:lin ang="0"/>
              </a:gradFill>
            </p:spPr>
          </p:sp>
          <p:sp>
            <p:nvSpPr>
              <p:cNvPr name="TextBox 207" id="207"/>
              <p:cNvSpPr txBox="true"/>
              <p:nvPr/>
            </p:nvSpPr>
            <p:spPr>
              <a:xfrm>
                <a:off x="0" y="-38100"/>
                <a:ext cx="67649" cy="123134"/>
              </a:xfrm>
              <a:prstGeom prst="rect">
                <a:avLst/>
              </a:prstGeom>
            </p:spPr>
            <p:txBody>
              <a:bodyPr anchor="ctr" rtlCol="false" tIns="50800" lIns="50800" bIns="50800" rIns="50800"/>
              <a:lstStyle/>
              <a:p>
                <a:pPr algn="ctr">
                  <a:lnSpc>
                    <a:spcPts val="2660"/>
                  </a:lnSpc>
                </a:pPr>
              </a:p>
            </p:txBody>
          </p:sp>
        </p:grpSp>
        <p:grpSp>
          <p:nvGrpSpPr>
            <p:cNvPr name="Group 208" id="208"/>
            <p:cNvGrpSpPr/>
            <p:nvPr/>
          </p:nvGrpSpPr>
          <p:grpSpPr>
            <a:xfrm rot="0">
              <a:off x="1689060" y="290036"/>
              <a:ext cx="46226" cy="529860"/>
              <a:chOff x="0" y="0"/>
              <a:chExt cx="67985" cy="779270"/>
            </a:xfrm>
          </p:grpSpPr>
          <p:sp>
            <p:nvSpPr>
              <p:cNvPr name="Freeform 209" id="209"/>
              <p:cNvSpPr/>
              <p:nvPr/>
            </p:nvSpPr>
            <p:spPr>
              <a:xfrm flipH="false" flipV="false" rot="0">
                <a:off x="0" y="0"/>
                <a:ext cx="67985" cy="779270"/>
              </a:xfrm>
              <a:custGeom>
                <a:avLst/>
                <a:gdLst/>
                <a:ahLst/>
                <a:cxnLst/>
                <a:rect r="r" b="b" t="t" l="l"/>
                <a:pathLst>
                  <a:path h="779270" w="67985">
                    <a:moveTo>
                      <a:pt x="0" y="0"/>
                    </a:moveTo>
                    <a:lnTo>
                      <a:pt x="67985" y="0"/>
                    </a:lnTo>
                    <a:lnTo>
                      <a:pt x="67985" y="779270"/>
                    </a:lnTo>
                    <a:lnTo>
                      <a:pt x="0" y="779270"/>
                    </a:lnTo>
                    <a:close/>
                  </a:path>
                </a:pathLst>
              </a:custGeom>
              <a:gradFill rotWithShape="true">
                <a:gsLst>
                  <a:gs pos="0">
                    <a:srgbClr val="3C67BF">
                      <a:alpha val="100000"/>
                    </a:srgbClr>
                  </a:gs>
                  <a:gs pos="100000">
                    <a:srgbClr val="FFA81B">
                      <a:alpha val="100000"/>
                    </a:srgbClr>
                  </a:gs>
                </a:gsLst>
                <a:lin ang="0"/>
              </a:gradFill>
            </p:spPr>
          </p:sp>
          <p:sp>
            <p:nvSpPr>
              <p:cNvPr name="TextBox 210" id="210"/>
              <p:cNvSpPr txBox="true"/>
              <p:nvPr/>
            </p:nvSpPr>
            <p:spPr>
              <a:xfrm>
                <a:off x="0" y="-38100"/>
                <a:ext cx="67985" cy="817370"/>
              </a:xfrm>
              <a:prstGeom prst="rect">
                <a:avLst/>
              </a:prstGeom>
            </p:spPr>
            <p:txBody>
              <a:bodyPr anchor="ctr" rtlCol="false" tIns="50800" lIns="50800" bIns="50800" rIns="50800"/>
              <a:lstStyle/>
              <a:p>
                <a:pPr algn="ctr">
                  <a:lnSpc>
                    <a:spcPts val="2660"/>
                  </a:lnSpc>
                </a:pPr>
              </a:p>
            </p:txBody>
          </p:sp>
        </p:grpSp>
        <p:grpSp>
          <p:nvGrpSpPr>
            <p:cNvPr name="Group 211" id="211"/>
            <p:cNvGrpSpPr/>
            <p:nvPr/>
          </p:nvGrpSpPr>
          <p:grpSpPr>
            <a:xfrm rot="0">
              <a:off x="1731109" y="290036"/>
              <a:ext cx="31834" cy="529860"/>
              <a:chOff x="0" y="0"/>
              <a:chExt cx="46819" cy="779270"/>
            </a:xfrm>
          </p:grpSpPr>
          <p:sp>
            <p:nvSpPr>
              <p:cNvPr name="Freeform 212" id="212"/>
              <p:cNvSpPr/>
              <p:nvPr/>
            </p:nvSpPr>
            <p:spPr>
              <a:xfrm flipH="false" flipV="false" rot="0">
                <a:off x="0" y="0"/>
                <a:ext cx="46819" cy="779270"/>
              </a:xfrm>
              <a:custGeom>
                <a:avLst/>
                <a:gdLst/>
                <a:ahLst/>
                <a:cxnLst/>
                <a:rect r="r" b="b" t="t" l="l"/>
                <a:pathLst>
                  <a:path h="779270" w="46819">
                    <a:moveTo>
                      <a:pt x="0" y="0"/>
                    </a:moveTo>
                    <a:lnTo>
                      <a:pt x="46819" y="0"/>
                    </a:lnTo>
                    <a:lnTo>
                      <a:pt x="46819" y="779270"/>
                    </a:lnTo>
                    <a:lnTo>
                      <a:pt x="0" y="779270"/>
                    </a:lnTo>
                    <a:close/>
                  </a:path>
                </a:pathLst>
              </a:custGeom>
              <a:gradFill rotWithShape="true">
                <a:gsLst>
                  <a:gs pos="0">
                    <a:srgbClr val="3C67BF">
                      <a:alpha val="100000"/>
                    </a:srgbClr>
                  </a:gs>
                  <a:gs pos="100000">
                    <a:srgbClr val="FFA81B">
                      <a:alpha val="100000"/>
                    </a:srgbClr>
                  </a:gs>
                </a:gsLst>
                <a:lin ang="0"/>
              </a:gradFill>
            </p:spPr>
          </p:sp>
          <p:sp>
            <p:nvSpPr>
              <p:cNvPr name="TextBox 213" id="213"/>
              <p:cNvSpPr txBox="true"/>
              <p:nvPr/>
            </p:nvSpPr>
            <p:spPr>
              <a:xfrm>
                <a:off x="0" y="-38100"/>
                <a:ext cx="46819" cy="817370"/>
              </a:xfrm>
              <a:prstGeom prst="rect">
                <a:avLst/>
              </a:prstGeom>
            </p:spPr>
            <p:txBody>
              <a:bodyPr anchor="ctr" rtlCol="false" tIns="50800" lIns="50800" bIns="50800" rIns="50800"/>
              <a:lstStyle/>
              <a:p>
                <a:pPr algn="ctr">
                  <a:lnSpc>
                    <a:spcPts val="2660"/>
                  </a:lnSpc>
                </a:pPr>
              </a:p>
            </p:txBody>
          </p:sp>
        </p:grpSp>
        <p:grpSp>
          <p:nvGrpSpPr>
            <p:cNvPr name="Group 214" id="214"/>
            <p:cNvGrpSpPr/>
            <p:nvPr/>
          </p:nvGrpSpPr>
          <p:grpSpPr>
            <a:xfrm rot="7717522">
              <a:off x="1703003" y="261049"/>
              <a:ext cx="45997" cy="57818"/>
              <a:chOff x="0" y="0"/>
              <a:chExt cx="67649" cy="85034"/>
            </a:xfrm>
          </p:grpSpPr>
          <p:sp>
            <p:nvSpPr>
              <p:cNvPr name="Freeform 215" id="215"/>
              <p:cNvSpPr/>
              <p:nvPr/>
            </p:nvSpPr>
            <p:spPr>
              <a:xfrm flipH="false" flipV="false" rot="0">
                <a:off x="0" y="0"/>
                <a:ext cx="67649" cy="85034"/>
              </a:xfrm>
              <a:custGeom>
                <a:avLst/>
                <a:gdLst/>
                <a:ahLst/>
                <a:cxnLst/>
                <a:rect r="r" b="b" t="t" l="l"/>
                <a:pathLst>
                  <a:path h="85034" w="67649">
                    <a:moveTo>
                      <a:pt x="0" y="0"/>
                    </a:moveTo>
                    <a:lnTo>
                      <a:pt x="67649" y="0"/>
                    </a:lnTo>
                    <a:lnTo>
                      <a:pt x="67649" y="85034"/>
                    </a:lnTo>
                    <a:lnTo>
                      <a:pt x="0" y="85034"/>
                    </a:lnTo>
                    <a:close/>
                  </a:path>
                </a:pathLst>
              </a:custGeom>
              <a:gradFill rotWithShape="true">
                <a:gsLst>
                  <a:gs pos="0">
                    <a:srgbClr val="3C67BF">
                      <a:alpha val="100000"/>
                    </a:srgbClr>
                  </a:gs>
                  <a:gs pos="100000">
                    <a:srgbClr val="FFA81B">
                      <a:alpha val="100000"/>
                    </a:srgbClr>
                  </a:gs>
                </a:gsLst>
                <a:lin ang="0"/>
              </a:gradFill>
            </p:spPr>
          </p:sp>
          <p:sp>
            <p:nvSpPr>
              <p:cNvPr name="TextBox 216" id="216"/>
              <p:cNvSpPr txBox="true"/>
              <p:nvPr/>
            </p:nvSpPr>
            <p:spPr>
              <a:xfrm>
                <a:off x="0" y="-38100"/>
                <a:ext cx="67649" cy="123134"/>
              </a:xfrm>
              <a:prstGeom prst="rect">
                <a:avLst/>
              </a:prstGeom>
            </p:spPr>
            <p:txBody>
              <a:bodyPr anchor="ctr" rtlCol="false" tIns="50800" lIns="50800" bIns="50800" rIns="50800"/>
              <a:lstStyle/>
              <a:p>
                <a:pPr algn="ctr">
                  <a:lnSpc>
                    <a:spcPts val="2660"/>
                  </a:lnSpc>
                </a:pPr>
              </a:p>
            </p:txBody>
          </p:sp>
        </p:grpSp>
        <p:grpSp>
          <p:nvGrpSpPr>
            <p:cNvPr name="Group 217" id="217"/>
            <p:cNvGrpSpPr/>
            <p:nvPr/>
          </p:nvGrpSpPr>
          <p:grpSpPr>
            <a:xfrm rot="0">
              <a:off x="1762943" y="258163"/>
              <a:ext cx="46226" cy="529860"/>
              <a:chOff x="0" y="0"/>
              <a:chExt cx="67985" cy="779270"/>
            </a:xfrm>
          </p:grpSpPr>
          <p:sp>
            <p:nvSpPr>
              <p:cNvPr name="Freeform 218" id="218"/>
              <p:cNvSpPr/>
              <p:nvPr/>
            </p:nvSpPr>
            <p:spPr>
              <a:xfrm flipH="false" flipV="false" rot="0">
                <a:off x="0" y="0"/>
                <a:ext cx="67985" cy="779270"/>
              </a:xfrm>
              <a:custGeom>
                <a:avLst/>
                <a:gdLst/>
                <a:ahLst/>
                <a:cxnLst/>
                <a:rect r="r" b="b" t="t" l="l"/>
                <a:pathLst>
                  <a:path h="779270" w="67985">
                    <a:moveTo>
                      <a:pt x="0" y="0"/>
                    </a:moveTo>
                    <a:lnTo>
                      <a:pt x="67985" y="0"/>
                    </a:lnTo>
                    <a:lnTo>
                      <a:pt x="67985" y="779270"/>
                    </a:lnTo>
                    <a:lnTo>
                      <a:pt x="0" y="779270"/>
                    </a:lnTo>
                    <a:close/>
                  </a:path>
                </a:pathLst>
              </a:custGeom>
              <a:gradFill rotWithShape="true">
                <a:gsLst>
                  <a:gs pos="0">
                    <a:srgbClr val="3C67BF">
                      <a:alpha val="100000"/>
                    </a:srgbClr>
                  </a:gs>
                  <a:gs pos="100000">
                    <a:srgbClr val="FFA81B">
                      <a:alpha val="100000"/>
                    </a:srgbClr>
                  </a:gs>
                </a:gsLst>
                <a:lin ang="0"/>
              </a:gradFill>
            </p:spPr>
          </p:sp>
          <p:sp>
            <p:nvSpPr>
              <p:cNvPr name="TextBox 219" id="219"/>
              <p:cNvSpPr txBox="true"/>
              <p:nvPr/>
            </p:nvSpPr>
            <p:spPr>
              <a:xfrm>
                <a:off x="0" y="-38100"/>
                <a:ext cx="67985" cy="817370"/>
              </a:xfrm>
              <a:prstGeom prst="rect">
                <a:avLst/>
              </a:prstGeom>
            </p:spPr>
            <p:txBody>
              <a:bodyPr anchor="ctr" rtlCol="false" tIns="50800" lIns="50800" bIns="50800" rIns="50800"/>
              <a:lstStyle/>
              <a:p>
                <a:pPr algn="ctr">
                  <a:lnSpc>
                    <a:spcPts val="2660"/>
                  </a:lnSpc>
                </a:pPr>
              </a:p>
            </p:txBody>
          </p:sp>
        </p:grpSp>
        <p:grpSp>
          <p:nvGrpSpPr>
            <p:cNvPr name="Group 220" id="220"/>
            <p:cNvGrpSpPr/>
            <p:nvPr/>
          </p:nvGrpSpPr>
          <p:grpSpPr>
            <a:xfrm rot="0">
              <a:off x="1804991" y="258163"/>
              <a:ext cx="31834" cy="529860"/>
              <a:chOff x="0" y="0"/>
              <a:chExt cx="46819" cy="779270"/>
            </a:xfrm>
          </p:grpSpPr>
          <p:sp>
            <p:nvSpPr>
              <p:cNvPr name="Freeform 221" id="221"/>
              <p:cNvSpPr/>
              <p:nvPr/>
            </p:nvSpPr>
            <p:spPr>
              <a:xfrm flipH="false" flipV="false" rot="0">
                <a:off x="0" y="0"/>
                <a:ext cx="46819" cy="779270"/>
              </a:xfrm>
              <a:custGeom>
                <a:avLst/>
                <a:gdLst/>
                <a:ahLst/>
                <a:cxnLst/>
                <a:rect r="r" b="b" t="t" l="l"/>
                <a:pathLst>
                  <a:path h="779270" w="46819">
                    <a:moveTo>
                      <a:pt x="0" y="0"/>
                    </a:moveTo>
                    <a:lnTo>
                      <a:pt x="46819" y="0"/>
                    </a:lnTo>
                    <a:lnTo>
                      <a:pt x="46819" y="779270"/>
                    </a:lnTo>
                    <a:lnTo>
                      <a:pt x="0" y="779270"/>
                    </a:lnTo>
                    <a:close/>
                  </a:path>
                </a:pathLst>
              </a:custGeom>
              <a:gradFill rotWithShape="true">
                <a:gsLst>
                  <a:gs pos="0">
                    <a:srgbClr val="3C67BF">
                      <a:alpha val="100000"/>
                    </a:srgbClr>
                  </a:gs>
                  <a:gs pos="100000">
                    <a:srgbClr val="FFA81B">
                      <a:alpha val="100000"/>
                    </a:srgbClr>
                  </a:gs>
                </a:gsLst>
                <a:lin ang="0"/>
              </a:gradFill>
            </p:spPr>
          </p:sp>
          <p:sp>
            <p:nvSpPr>
              <p:cNvPr name="TextBox 222" id="222"/>
              <p:cNvSpPr txBox="true"/>
              <p:nvPr/>
            </p:nvSpPr>
            <p:spPr>
              <a:xfrm>
                <a:off x="0" y="-38100"/>
                <a:ext cx="46819" cy="817370"/>
              </a:xfrm>
              <a:prstGeom prst="rect">
                <a:avLst/>
              </a:prstGeom>
            </p:spPr>
            <p:txBody>
              <a:bodyPr anchor="ctr" rtlCol="false" tIns="50800" lIns="50800" bIns="50800" rIns="50800"/>
              <a:lstStyle/>
              <a:p>
                <a:pPr algn="ctr">
                  <a:lnSpc>
                    <a:spcPts val="2660"/>
                  </a:lnSpc>
                </a:pPr>
              </a:p>
            </p:txBody>
          </p:sp>
        </p:grpSp>
        <p:grpSp>
          <p:nvGrpSpPr>
            <p:cNvPr name="Group 223" id="223"/>
            <p:cNvGrpSpPr/>
            <p:nvPr/>
          </p:nvGrpSpPr>
          <p:grpSpPr>
            <a:xfrm rot="7717522">
              <a:off x="1776886" y="229176"/>
              <a:ext cx="45997" cy="57818"/>
              <a:chOff x="0" y="0"/>
              <a:chExt cx="67649" cy="85034"/>
            </a:xfrm>
          </p:grpSpPr>
          <p:sp>
            <p:nvSpPr>
              <p:cNvPr name="Freeform 224" id="224"/>
              <p:cNvSpPr/>
              <p:nvPr/>
            </p:nvSpPr>
            <p:spPr>
              <a:xfrm flipH="false" flipV="false" rot="0">
                <a:off x="0" y="0"/>
                <a:ext cx="67649" cy="85034"/>
              </a:xfrm>
              <a:custGeom>
                <a:avLst/>
                <a:gdLst/>
                <a:ahLst/>
                <a:cxnLst/>
                <a:rect r="r" b="b" t="t" l="l"/>
                <a:pathLst>
                  <a:path h="85034" w="67649">
                    <a:moveTo>
                      <a:pt x="0" y="0"/>
                    </a:moveTo>
                    <a:lnTo>
                      <a:pt x="67649" y="0"/>
                    </a:lnTo>
                    <a:lnTo>
                      <a:pt x="67649" y="85034"/>
                    </a:lnTo>
                    <a:lnTo>
                      <a:pt x="0" y="85034"/>
                    </a:lnTo>
                    <a:close/>
                  </a:path>
                </a:pathLst>
              </a:custGeom>
              <a:gradFill rotWithShape="true">
                <a:gsLst>
                  <a:gs pos="0">
                    <a:srgbClr val="3C67BF">
                      <a:alpha val="100000"/>
                    </a:srgbClr>
                  </a:gs>
                  <a:gs pos="100000">
                    <a:srgbClr val="FFA81B">
                      <a:alpha val="100000"/>
                    </a:srgbClr>
                  </a:gs>
                </a:gsLst>
                <a:lin ang="0"/>
              </a:gradFill>
            </p:spPr>
          </p:sp>
          <p:sp>
            <p:nvSpPr>
              <p:cNvPr name="TextBox 225" id="225"/>
              <p:cNvSpPr txBox="true"/>
              <p:nvPr/>
            </p:nvSpPr>
            <p:spPr>
              <a:xfrm>
                <a:off x="0" y="-38100"/>
                <a:ext cx="67649" cy="123134"/>
              </a:xfrm>
              <a:prstGeom prst="rect">
                <a:avLst/>
              </a:prstGeom>
            </p:spPr>
            <p:txBody>
              <a:bodyPr anchor="ctr" rtlCol="false" tIns="50800" lIns="50800" bIns="50800" rIns="50800"/>
              <a:lstStyle/>
              <a:p>
                <a:pPr algn="ctr">
                  <a:lnSpc>
                    <a:spcPts val="2660"/>
                  </a:lnSpc>
                </a:pPr>
              </a:p>
            </p:txBody>
          </p:sp>
        </p:grpSp>
        <p:grpSp>
          <p:nvGrpSpPr>
            <p:cNvPr name="Group 226" id="226"/>
            <p:cNvGrpSpPr/>
            <p:nvPr/>
          </p:nvGrpSpPr>
          <p:grpSpPr>
            <a:xfrm rot="0">
              <a:off x="1836826" y="202131"/>
              <a:ext cx="46226" cy="529860"/>
              <a:chOff x="0" y="0"/>
              <a:chExt cx="67985" cy="779270"/>
            </a:xfrm>
          </p:grpSpPr>
          <p:sp>
            <p:nvSpPr>
              <p:cNvPr name="Freeform 227" id="227"/>
              <p:cNvSpPr/>
              <p:nvPr/>
            </p:nvSpPr>
            <p:spPr>
              <a:xfrm flipH="false" flipV="false" rot="0">
                <a:off x="0" y="0"/>
                <a:ext cx="67985" cy="779270"/>
              </a:xfrm>
              <a:custGeom>
                <a:avLst/>
                <a:gdLst/>
                <a:ahLst/>
                <a:cxnLst/>
                <a:rect r="r" b="b" t="t" l="l"/>
                <a:pathLst>
                  <a:path h="779270" w="67985">
                    <a:moveTo>
                      <a:pt x="0" y="0"/>
                    </a:moveTo>
                    <a:lnTo>
                      <a:pt x="67985" y="0"/>
                    </a:lnTo>
                    <a:lnTo>
                      <a:pt x="67985" y="779270"/>
                    </a:lnTo>
                    <a:lnTo>
                      <a:pt x="0" y="779270"/>
                    </a:lnTo>
                    <a:close/>
                  </a:path>
                </a:pathLst>
              </a:custGeom>
              <a:gradFill rotWithShape="true">
                <a:gsLst>
                  <a:gs pos="0">
                    <a:srgbClr val="3C67BF">
                      <a:alpha val="100000"/>
                    </a:srgbClr>
                  </a:gs>
                  <a:gs pos="100000">
                    <a:srgbClr val="FFA81B">
                      <a:alpha val="100000"/>
                    </a:srgbClr>
                  </a:gs>
                </a:gsLst>
                <a:lin ang="0"/>
              </a:gradFill>
            </p:spPr>
          </p:sp>
          <p:sp>
            <p:nvSpPr>
              <p:cNvPr name="TextBox 228" id="228"/>
              <p:cNvSpPr txBox="true"/>
              <p:nvPr/>
            </p:nvSpPr>
            <p:spPr>
              <a:xfrm>
                <a:off x="0" y="-38100"/>
                <a:ext cx="67985" cy="817370"/>
              </a:xfrm>
              <a:prstGeom prst="rect">
                <a:avLst/>
              </a:prstGeom>
            </p:spPr>
            <p:txBody>
              <a:bodyPr anchor="ctr" rtlCol="false" tIns="50800" lIns="50800" bIns="50800" rIns="50800"/>
              <a:lstStyle/>
              <a:p>
                <a:pPr algn="ctr">
                  <a:lnSpc>
                    <a:spcPts val="2660"/>
                  </a:lnSpc>
                </a:pPr>
              </a:p>
            </p:txBody>
          </p:sp>
        </p:grpSp>
        <p:grpSp>
          <p:nvGrpSpPr>
            <p:cNvPr name="Group 229" id="229"/>
            <p:cNvGrpSpPr/>
            <p:nvPr/>
          </p:nvGrpSpPr>
          <p:grpSpPr>
            <a:xfrm rot="0">
              <a:off x="1878874" y="202131"/>
              <a:ext cx="31834" cy="529860"/>
              <a:chOff x="0" y="0"/>
              <a:chExt cx="46819" cy="779270"/>
            </a:xfrm>
          </p:grpSpPr>
          <p:sp>
            <p:nvSpPr>
              <p:cNvPr name="Freeform 230" id="230"/>
              <p:cNvSpPr/>
              <p:nvPr/>
            </p:nvSpPr>
            <p:spPr>
              <a:xfrm flipH="false" flipV="false" rot="0">
                <a:off x="0" y="0"/>
                <a:ext cx="46819" cy="779270"/>
              </a:xfrm>
              <a:custGeom>
                <a:avLst/>
                <a:gdLst/>
                <a:ahLst/>
                <a:cxnLst/>
                <a:rect r="r" b="b" t="t" l="l"/>
                <a:pathLst>
                  <a:path h="779270" w="46819">
                    <a:moveTo>
                      <a:pt x="0" y="0"/>
                    </a:moveTo>
                    <a:lnTo>
                      <a:pt x="46819" y="0"/>
                    </a:lnTo>
                    <a:lnTo>
                      <a:pt x="46819" y="779270"/>
                    </a:lnTo>
                    <a:lnTo>
                      <a:pt x="0" y="779270"/>
                    </a:lnTo>
                    <a:close/>
                  </a:path>
                </a:pathLst>
              </a:custGeom>
              <a:gradFill rotWithShape="true">
                <a:gsLst>
                  <a:gs pos="0">
                    <a:srgbClr val="3C67BF">
                      <a:alpha val="100000"/>
                    </a:srgbClr>
                  </a:gs>
                  <a:gs pos="100000">
                    <a:srgbClr val="FFA81B">
                      <a:alpha val="100000"/>
                    </a:srgbClr>
                  </a:gs>
                </a:gsLst>
                <a:lin ang="0"/>
              </a:gradFill>
            </p:spPr>
          </p:sp>
          <p:sp>
            <p:nvSpPr>
              <p:cNvPr name="TextBox 231" id="231"/>
              <p:cNvSpPr txBox="true"/>
              <p:nvPr/>
            </p:nvSpPr>
            <p:spPr>
              <a:xfrm>
                <a:off x="0" y="-38100"/>
                <a:ext cx="46819" cy="817370"/>
              </a:xfrm>
              <a:prstGeom prst="rect">
                <a:avLst/>
              </a:prstGeom>
            </p:spPr>
            <p:txBody>
              <a:bodyPr anchor="ctr" rtlCol="false" tIns="50800" lIns="50800" bIns="50800" rIns="50800"/>
              <a:lstStyle/>
              <a:p>
                <a:pPr algn="ctr">
                  <a:lnSpc>
                    <a:spcPts val="2660"/>
                  </a:lnSpc>
                </a:pPr>
              </a:p>
            </p:txBody>
          </p:sp>
        </p:grpSp>
        <p:grpSp>
          <p:nvGrpSpPr>
            <p:cNvPr name="Group 232" id="232"/>
            <p:cNvGrpSpPr/>
            <p:nvPr/>
          </p:nvGrpSpPr>
          <p:grpSpPr>
            <a:xfrm rot="7717522">
              <a:off x="1850768" y="173144"/>
              <a:ext cx="45997" cy="57818"/>
              <a:chOff x="0" y="0"/>
              <a:chExt cx="67649" cy="85034"/>
            </a:xfrm>
          </p:grpSpPr>
          <p:sp>
            <p:nvSpPr>
              <p:cNvPr name="Freeform 233" id="233"/>
              <p:cNvSpPr/>
              <p:nvPr/>
            </p:nvSpPr>
            <p:spPr>
              <a:xfrm flipH="false" flipV="false" rot="0">
                <a:off x="0" y="0"/>
                <a:ext cx="67649" cy="85034"/>
              </a:xfrm>
              <a:custGeom>
                <a:avLst/>
                <a:gdLst/>
                <a:ahLst/>
                <a:cxnLst/>
                <a:rect r="r" b="b" t="t" l="l"/>
                <a:pathLst>
                  <a:path h="85034" w="67649">
                    <a:moveTo>
                      <a:pt x="0" y="0"/>
                    </a:moveTo>
                    <a:lnTo>
                      <a:pt x="67649" y="0"/>
                    </a:lnTo>
                    <a:lnTo>
                      <a:pt x="67649" y="85034"/>
                    </a:lnTo>
                    <a:lnTo>
                      <a:pt x="0" y="85034"/>
                    </a:lnTo>
                    <a:close/>
                  </a:path>
                </a:pathLst>
              </a:custGeom>
              <a:gradFill rotWithShape="true">
                <a:gsLst>
                  <a:gs pos="0">
                    <a:srgbClr val="3C67BF">
                      <a:alpha val="100000"/>
                    </a:srgbClr>
                  </a:gs>
                  <a:gs pos="100000">
                    <a:srgbClr val="FFA81B">
                      <a:alpha val="100000"/>
                    </a:srgbClr>
                  </a:gs>
                </a:gsLst>
                <a:lin ang="0"/>
              </a:gradFill>
            </p:spPr>
          </p:sp>
          <p:sp>
            <p:nvSpPr>
              <p:cNvPr name="TextBox 234" id="234"/>
              <p:cNvSpPr txBox="true"/>
              <p:nvPr/>
            </p:nvSpPr>
            <p:spPr>
              <a:xfrm>
                <a:off x="0" y="-38100"/>
                <a:ext cx="67649" cy="123134"/>
              </a:xfrm>
              <a:prstGeom prst="rect">
                <a:avLst/>
              </a:prstGeom>
            </p:spPr>
            <p:txBody>
              <a:bodyPr anchor="ctr" rtlCol="false" tIns="50800" lIns="50800" bIns="50800" rIns="50800"/>
              <a:lstStyle/>
              <a:p>
                <a:pPr algn="ctr">
                  <a:lnSpc>
                    <a:spcPts val="2660"/>
                  </a:lnSpc>
                </a:pPr>
              </a:p>
            </p:txBody>
          </p:sp>
        </p:grpSp>
        <p:grpSp>
          <p:nvGrpSpPr>
            <p:cNvPr name="Group 235" id="235"/>
            <p:cNvGrpSpPr/>
            <p:nvPr/>
          </p:nvGrpSpPr>
          <p:grpSpPr>
            <a:xfrm rot="0">
              <a:off x="1910708" y="234004"/>
              <a:ext cx="46226" cy="529860"/>
              <a:chOff x="0" y="0"/>
              <a:chExt cx="67985" cy="779270"/>
            </a:xfrm>
          </p:grpSpPr>
          <p:sp>
            <p:nvSpPr>
              <p:cNvPr name="Freeform 236" id="236"/>
              <p:cNvSpPr/>
              <p:nvPr/>
            </p:nvSpPr>
            <p:spPr>
              <a:xfrm flipH="false" flipV="false" rot="0">
                <a:off x="0" y="0"/>
                <a:ext cx="67985" cy="779270"/>
              </a:xfrm>
              <a:custGeom>
                <a:avLst/>
                <a:gdLst/>
                <a:ahLst/>
                <a:cxnLst/>
                <a:rect r="r" b="b" t="t" l="l"/>
                <a:pathLst>
                  <a:path h="779270" w="67985">
                    <a:moveTo>
                      <a:pt x="0" y="0"/>
                    </a:moveTo>
                    <a:lnTo>
                      <a:pt x="67985" y="0"/>
                    </a:lnTo>
                    <a:lnTo>
                      <a:pt x="67985" y="779270"/>
                    </a:lnTo>
                    <a:lnTo>
                      <a:pt x="0" y="779270"/>
                    </a:lnTo>
                    <a:close/>
                  </a:path>
                </a:pathLst>
              </a:custGeom>
              <a:gradFill rotWithShape="true">
                <a:gsLst>
                  <a:gs pos="0">
                    <a:srgbClr val="3C67BF">
                      <a:alpha val="100000"/>
                    </a:srgbClr>
                  </a:gs>
                  <a:gs pos="100000">
                    <a:srgbClr val="FFA81B">
                      <a:alpha val="100000"/>
                    </a:srgbClr>
                  </a:gs>
                </a:gsLst>
                <a:lin ang="0"/>
              </a:gradFill>
            </p:spPr>
          </p:sp>
          <p:sp>
            <p:nvSpPr>
              <p:cNvPr name="TextBox 237" id="237"/>
              <p:cNvSpPr txBox="true"/>
              <p:nvPr/>
            </p:nvSpPr>
            <p:spPr>
              <a:xfrm>
                <a:off x="0" y="-38100"/>
                <a:ext cx="67985" cy="817370"/>
              </a:xfrm>
              <a:prstGeom prst="rect">
                <a:avLst/>
              </a:prstGeom>
            </p:spPr>
            <p:txBody>
              <a:bodyPr anchor="ctr" rtlCol="false" tIns="50800" lIns="50800" bIns="50800" rIns="50800"/>
              <a:lstStyle/>
              <a:p>
                <a:pPr algn="ctr">
                  <a:lnSpc>
                    <a:spcPts val="2660"/>
                  </a:lnSpc>
                </a:pPr>
              </a:p>
            </p:txBody>
          </p:sp>
        </p:grpSp>
        <p:grpSp>
          <p:nvGrpSpPr>
            <p:cNvPr name="Group 238" id="238"/>
            <p:cNvGrpSpPr/>
            <p:nvPr/>
          </p:nvGrpSpPr>
          <p:grpSpPr>
            <a:xfrm rot="0">
              <a:off x="1952757" y="234004"/>
              <a:ext cx="31834" cy="529860"/>
              <a:chOff x="0" y="0"/>
              <a:chExt cx="46819" cy="779270"/>
            </a:xfrm>
          </p:grpSpPr>
          <p:sp>
            <p:nvSpPr>
              <p:cNvPr name="Freeform 239" id="239"/>
              <p:cNvSpPr/>
              <p:nvPr/>
            </p:nvSpPr>
            <p:spPr>
              <a:xfrm flipH="false" flipV="false" rot="0">
                <a:off x="0" y="0"/>
                <a:ext cx="46819" cy="779270"/>
              </a:xfrm>
              <a:custGeom>
                <a:avLst/>
                <a:gdLst/>
                <a:ahLst/>
                <a:cxnLst/>
                <a:rect r="r" b="b" t="t" l="l"/>
                <a:pathLst>
                  <a:path h="779270" w="46819">
                    <a:moveTo>
                      <a:pt x="0" y="0"/>
                    </a:moveTo>
                    <a:lnTo>
                      <a:pt x="46819" y="0"/>
                    </a:lnTo>
                    <a:lnTo>
                      <a:pt x="46819" y="779270"/>
                    </a:lnTo>
                    <a:lnTo>
                      <a:pt x="0" y="779270"/>
                    </a:lnTo>
                    <a:close/>
                  </a:path>
                </a:pathLst>
              </a:custGeom>
              <a:gradFill rotWithShape="true">
                <a:gsLst>
                  <a:gs pos="0">
                    <a:srgbClr val="3C67BF">
                      <a:alpha val="100000"/>
                    </a:srgbClr>
                  </a:gs>
                  <a:gs pos="100000">
                    <a:srgbClr val="FFA81B">
                      <a:alpha val="100000"/>
                    </a:srgbClr>
                  </a:gs>
                </a:gsLst>
                <a:lin ang="0"/>
              </a:gradFill>
            </p:spPr>
          </p:sp>
          <p:sp>
            <p:nvSpPr>
              <p:cNvPr name="TextBox 240" id="240"/>
              <p:cNvSpPr txBox="true"/>
              <p:nvPr/>
            </p:nvSpPr>
            <p:spPr>
              <a:xfrm>
                <a:off x="0" y="-38100"/>
                <a:ext cx="46819" cy="817370"/>
              </a:xfrm>
              <a:prstGeom prst="rect">
                <a:avLst/>
              </a:prstGeom>
            </p:spPr>
            <p:txBody>
              <a:bodyPr anchor="ctr" rtlCol="false" tIns="50800" lIns="50800" bIns="50800" rIns="50800"/>
              <a:lstStyle/>
              <a:p>
                <a:pPr algn="ctr">
                  <a:lnSpc>
                    <a:spcPts val="2660"/>
                  </a:lnSpc>
                </a:pPr>
              </a:p>
            </p:txBody>
          </p:sp>
        </p:grpSp>
        <p:grpSp>
          <p:nvGrpSpPr>
            <p:cNvPr name="Group 241" id="241"/>
            <p:cNvGrpSpPr/>
            <p:nvPr/>
          </p:nvGrpSpPr>
          <p:grpSpPr>
            <a:xfrm rot="7717522">
              <a:off x="1924651" y="205017"/>
              <a:ext cx="45997" cy="57818"/>
              <a:chOff x="0" y="0"/>
              <a:chExt cx="67649" cy="85034"/>
            </a:xfrm>
          </p:grpSpPr>
          <p:sp>
            <p:nvSpPr>
              <p:cNvPr name="Freeform 242" id="242"/>
              <p:cNvSpPr/>
              <p:nvPr/>
            </p:nvSpPr>
            <p:spPr>
              <a:xfrm flipH="false" flipV="false" rot="0">
                <a:off x="0" y="0"/>
                <a:ext cx="67649" cy="85034"/>
              </a:xfrm>
              <a:custGeom>
                <a:avLst/>
                <a:gdLst/>
                <a:ahLst/>
                <a:cxnLst/>
                <a:rect r="r" b="b" t="t" l="l"/>
                <a:pathLst>
                  <a:path h="85034" w="67649">
                    <a:moveTo>
                      <a:pt x="0" y="0"/>
                    </a:moveTo>
                    <a:lnTo>
                      <a:pt x="67649" y="0"/>
                    </a:lnTo>
                    <a:lnTo>
                      <a:pt x="67649" y="85034"/>
                    </a:lnTo>
                    <a:lnTo>
                      <a:pt x="0" y="85034"/>
                    </a:lnTo>
                    <a:close/>
                  </a:path>
                </a:pathLst>
              </a:custGeom>
              <a:gradFill rotWithShape="true">
                <a:gsLst>
                  <a:gs pos="0">
                    <a:srgbClr val="3C67BF">
                      <a:alpha val="100000"/>
                    </a:srgbClr>
                  </a:gs>
                  <a:gs pos="100000">
                    <a:srgbClr val="FFA81B">
                      <a:alpha val="100000"/>
                    </a:srgbClr>
                  </a:gs>
                </a:gsLst>
                <a:lin ang="0"/>
              </a:gradFill>
            </p:spPr>
          </p:sp>
          <p:sp>
            <p:nvSpPr>
              <p:cNvPr name="TextBox 243" id="243"/>
              <p:cNvSpPr txBox="true"/>
              <p:nvPr/>
            </p:nvSpPr>
            <p:spPr>
              <a:xfrm>
                <a:off x="0" y="-38100"/>
                <a:ext cx="67649" cy="123134"/>
              </a:xfrm>
              <a:prstGeom prst="rect">
                <a:avLst/>
              </a:prstGeom>
            </p:spPr>
            <p:txBody>
              <a:bodyPr anchor="ctr" rtlCol="false" tIns="50800" lIns="50800" bIns="50800" rIns="50800"/>
              <a:lstStyle/>
              <a:p>
                <a:pPr algn="ctr">
                  <a:lnSpc>
                    <a:spcPts val="2660"/>
                  </a:lnSpc>
                </a:pPr>
              </a:p>
            </p:txBody>
          </p:sp>
        </p:grpSp>
      </p:grpSp>
    </p:spTree>
  </p:cSld>
  <p:clrMapOvr>
    <a:masterClrMapping/>
  </p:clrMapOvr>
</p:sld>
</file>

<file path=ppt/slides/slide15.xml><?xml version="1.0" encoding="utf-8"?>
<p:sld xmlns:p="http://schemas.openxmlformats.org/presentationml/2006/main" xmlns:a="http://schemas.openxmlformats.org/drawingml/2006/main">
  <p:cSld>
    <p:bg>
      <p:bgPr>
        <a:gradFill rotWithShape="true">
          <a:gsLst>
            <a:gs pos="0">
              <a:srgbClr val="FFDE59">
                <a:alpha val="100000"/>
              </a:srgbClr>
            </a:gs>
            <a:gs pos="100000">
              <a:srgbClr val="FF914D">
                <a:alpha val="100000"/>
              </a:srgbClr>
            </a:gs>
          </a:gsLst>
          <a:lin ang="0"/>
        </a:gradFill>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DE59">
                <a:alpha val="100000"/>
              </a:srgbClr>
            </a:gs>
            <a:gs pos="100000">
              <a:srgbClr val="FF914D">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499498" y="2016665"/>
            <a:ext cx="14152523" cy="6891819"/>
            <a:chOff x="0" y="0"/>
            <a:chExt cx="3727414" cy="1815129"/>
          </a:xfrm>
        </p:grpSpPr>
        <p:sp>
          <p:nvSpPr>
            <p:cNvPr name="Freeform 3" id="3"/>
            <p:cNvSpPr/>
            <p:nvPr/>
          </p:nvSpPr>
          <p:spPr>
            <a:xfrm flipH="false" flipV="false" rot="0">
              <a:off x="0" y="0"/>
              <a:ext cx="3727414" cy="1815129"/>
            </a:xfrm>
            <a:custGeom>
              <a:avLst/>
              <a:gdLst/>
              <a:ahLst/>
              <a:cxnLst/>
              <a:rect r="r" b="b" t="t" l="l"/>
              <a:pathLst>
                <a:path h="1815129" w="3727414">
                  <a:moveTo>
                    <a:pt x="0" y="0"/>
                  </a:moveTo>
                  <a:lnTo>
                    <a:pt x="3727414" y="0"/>
                  </a:lnTo>
                  <a:lnTo>
                    <a:pt x="3727414" y="1815129"/>
                  </a:lnTo>
                  <a:lnTo>
                    <a:pt x="0" y="1815129"/>
                  </a:lnTo>
                  <a:close/>
                </a:path>
              </a:pathLst>
            </a:custGeom>
            <a:gradFill rotWithShape="true">
              <a:gsLst>
                <a:gs pos="0">
                  <a:srgbClr val="007AF0">
                    <a:alpha val="23000"/>
                  </a:srgbClr>
                </a:gs>
                <a:gs pos="50000">
                  <a:srgbClr val="6B4CAF">
                    <a:alpha val="13225"/>
                  </a:srgbClr>
                </a:gs>
                <a:gs pos="100000">
                  <a:srgbClr val="F7ACFF">
                    <a:alpha val="0"/>
                  </a:srgbClr>
                </a:gs>
              </a:gsLst>
              <a:lin ang="0"/>
            </a:gradFill>
          </p:spPr>
        </p:sp>
        <p:sp>
          <p:nvSpPr>
            <p:cNvPr name="TextBox 4" id="4"/>
            <p:cNvSpPr txBox="true"/>
            <p:nvPr/>
          </p:nvSpPr>
          <p:spPr>
            <a:xfrm>
              <a:off x="0" y="-38100"/>
              <a:ext cx="3727414" cy="1853229"/>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0378562" y="1456894"/>
            <a:ext cx="6573048" cy="7451590"/>
            <a:chOff x="0" y="0"/>
            <a:chExt cx="1018337" cy="1154446"/>
          </a:xfrm>
        </p:grpSpPr>
        <p:sp>
          <p:nvSpPr>
            <p:cNvPr name="Freeform 6" id="6"/>
            <p:cNvSpPr/>
            <p:nvPr/>
          </p:nvSpPr>
          <p:spPr>
            <a:xfrm flipH="false" flipV="false" rot="0">
              <a:off x="0" y="0"/>
              <a:ext cx="1018337" cy="1154446"/>
            </a:xfrm>
            <a:custGeom>
              <a:avLst/>
              <a:gdLst/>
              <a:ahLst/>
              <a:cxnLst/>
              <a:rect r="r" b="b" t="t" l="l"/>
              <a:pathLst>
                <a:path h="1154446" w="1018337">
                  <a:moveTo>
                    <a:pt x="0" y="0"/>
                  </a:moveTo>
                  <a:lnTo>
                    <a:pt x="1018337" y="0"/>
                  </a:lnTo>
                  <a:lnTo>
                    <a:pt x="1018337" y="1154446"/>
                  </a:lnTo>
                  <a:lnTo>
                    <a:pt x="0" y="1154446"/>
                  </a:lnTo>
                  <a:close/>
                </a:path>
              </a:pathLst>
            </a:custGeom>
            <a:blipFill>
              <a:blip r:embed="rId2"/>
              <a:stretch>
                <a:fillRect l="-121023" t="-20794" r="-18838" b="0"/>
              </a:stretch>
            </a:blipFill>
          </p:spPr>
        </p:sp>
      </p:grpSp>
      <p:grpSp>
        <p:nvGrpSpPr>
          <p:cNvPr name="Group 7" id="7"/>
          <p:cNvGrpSpPr/>
          <p:nvPr/>
        </p:nvGrpSpPr>
        <p:grpSpPr>
          <a:xfrm rot="0">
            <a:off x="10366501" y="6709979"/>
            <a:ext cx="6573048" cy="2241939"/>
            <a:chOff x="0" y="0"/>
            <a:chExt cx="1731173" cy="590470"/>
          </a:xfrm>
        </p:grpSpPr>
        <p:sp>
          <p:nvSpPr>
            <p:cNvPr name="Freeform 8" id="8"/>
            <p:cNvSpPr/>
            <p:nvPr/>
          </p:nvSpPr>
          <p:spPr>
            <a:xfrm flipH="false" flipV="false" rot="0">
              <a:off x="0" y="0"/>
              <a:ext cx="1731173" cy="590470"/>
            </a:xfrm>
            <a:custGeom>
              <a:avLst/>
              <a:gdLst/>
              <a:ahLst/>
              <a:cxnLst/>
              <a:rect r="r" b="b" t="t" l="l"/>
              <a:pathLst>
                <a:path h="590470" w="1731173">
                  <a:moveTo>
                    <a:pt x="0" y="0"/>
                  </a:moveTo>
                  <a:lnTo>
                    <a:pt x="1731173" y="0"/>
                  </a:lnTo>
                  <a:lnTo>
                    <a:pt x="1731173" y="590470"/>
                  </a:lnTo>
                  <a:lnTo>
                    <a:pt x="0" y="590470"/>
                  </a:lnTo>
                  <a:close/>
                </a:path>
              </a:pathLst>
            </a:custGeom>
            <a:gradFill rotWithShape="true">
              <a:gsLst>
                <a:gs pos="0">
                  <a:srgbClr val="F7ACFF">
                    <a:alpha val="0"/>
                  </a:srgbClr>
                </a:gs>
                <a:gs pos="100000">
                  <a:srgbClr val="007AF0">
                    <a:alpha val="100000"/>
                  </a:srgbClr>
                </a:gs>
              </a:gsLst>
              <a:lin ang="5400000"/>
            </a:gradFill>
          </p:spPr>
        </p:sp>
        <p:sp>
          <p:nvSpPr>
            <p:cNvPr name="TextBox 9" id="9"/>
            <p:cNvSpPr txBox="true"/>
            <p:nvPr/>
          </p:nvSpPr>
          <p:spPr>
            <a:xfrm>
              <a:off x="0" y="-38100"/>
              <a:ext cx="1731173" cy="628570"/>
            </a:xfrm>
            <a:prstGeom prst="rect">
              <a:avLst/>
            </a:prstGeom>
          </p:spPr>
          <p:txBody>
            <a:bodyPr anchor="ctr" rtlCol="false" tIns="50800" lIns="50800" bIns="50800" rIns="50800"/>
            <a:lstStyle/>
            <a:p>
              <a:pPr algn="ctr">
                <a:lnSpc>
                  <a:spcPts val="2659"/>
                </a:lnSpc>
              </a:pPr>
            </a:p>
          </p:txBody>
        </p:sp>
      </p:grpSp>
      <p:grpSp>
        <p:nvGrpSpPr>
          <p:cNvPr name="Group 10" id="10"/>
          <p:cNvGrpSpPr/>
          <p:nvPr/>
        </p:nvGrpSpPr>
        <p:grpSpPr>
          <a:xfrm rot="0">
            <a:off x="15758233" y="2306583"/>
            <a:ext cx="1892038" cy="1892038"/>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7AF0">
                    <a:alpha val="96000"/>
                  </a:srgbClr>
                </a:gs>
                <a:gs pos="100000">
                  <a:srgbClr val="FFA81B">
                    <a:alpha val="96000"/>
                  </a:srgbClr>
                </a:gs>
              </a:gsLst>
              <a:lin ang="0"/>
            </a:gradFill>
          </p:spPr>
        </p:sp>
        <p:sp>
          <p:nvSpPr>
            <p:cNvPr name="TextBox 12" id="12"/>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3" id="13"/>
          <p:cNvGrpSpPr/>
          <p:nvPr/>
        </p:nvGrpSpPr>
        <p:grpSpPr>
          <a:xfrm rot="0">
            <a:off x="9144000" y="7830949"/>
            <a:ext cx="2155070" cy="2155070"/>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7AF0">
                    <a:alpha val="96000"/>
                  </a:srgbClr>
                </a:gs>
                <a:gs pos="100000">
                  <a:srgbClr val="FFA81B">
                    <a:alpha val="96000"/>
                  </a:srgbClr>
                </a:gs>
              </a:gsLst>
              <a:lin ang="0"/>
            </a:gradFill>
          </p:spPr>
        </p:sp>
        <p:sp>
          <p:nvSpPr>
            <p:cNvPr name="TextBox 15" id="15"/>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6" id="16"/>
          <p:cNvGrpSpPr/>
          <p:nvPr/>
        </p:nvGrpSpPr>
        <p:grpSpPr>
          <a:xfrm rot="0">
            <a:off x="400540" y="1693375"/>
            <a:ext cx="1256320" cy="1256320"/>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7AF0">
                    <a:alpha val="96000"/>
                  </a:srgbClr>
                </a:gs>
                <a:gs pos="100000">
                  <a:srgbClr val="F7ACFF">
                    <a:alpha val="0"/>
                  </a:srgbClr>
                </a:gs>
              </a:gsLst>
              <a:lin ang="0"/>
            </a:gradFill>
          </p:spPr>
        </p:sp>
        <p:sp>
          <p:nvSpPr>
            <p:cNvPr name="TextBox 18" id="18"/>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9" id="19"/>
          <p:cNvGrpSpPr/>
          <p:nvPr/>
        </p:nvGrpSpPr>
        <p:grpSpPr>
          <a:xfrm rot="0">
            <a:off x="16939549" y="2212922"/>
            <a:ext cx="1256320" cy="1256320"/>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7AF0">
                    <a:alpha val="96000"/>
                  </a:srgbClr>
                </a:gs>
                <a:gs pos="100000">
                  <a:srgbClr val="F7ACFF">
                    <a:alpha val="0"/>
                  </a:srgbClr>
                </a:gs>
              </a:gsLst>
              <a:lin ang="0"/>
            </a:gradFill>
          </p:spPr>
        </p:sp>
        <p:sp>
          <p:nvSpPr>
            <p:cNvPr name="TextBox 21" id="21"/>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22" id="22"/>
          <p:cNvSpPr txBox="true"/>
          <p:nvPr/>
        </p:nvSpPr>
        <p:spPr>
          <a:xfrm rot="0">
            <a:off x="1595013" y="3706296"/>
            <a:ext cx="5886282" cy="772394"/>
          </a:xfrm>
          <a:prstGeom prst="rect">
            <a:avLst/>
          </a:prstGeom>
        </p:spPr>
        <p:txBody>
          <a:bodyPr anchor="t" rtlCol="false" tIns="0" lIns="0" bIns="0" rIns="0">
            <a:spAutoFit/>
          </a:bodyPr>
          <a:lstStyle/>
          <a:p>
            <a:pPr algn="l">
              <a:lnSpc>
                <a:spcPts val="5467"/>
              </a:lnSpc>
            </a:pPr>
            <a:r>
              <a:rPr lang="en-US" sz="6833" b="true">
                <a:solidFill>
                  <a:srgbClr val="002D73"/>
                </a:solidFill>
                <a:latin typeface="Montserrat Bold"/>
                <a:ea typeface="Montserrat Bold"/>
                <a:cs typeface="Montserrat Bold"/>
                <a:sym typeface="Montserrat Bold"/>
              </a:rPr>
              <a:t>Introduction </a:t>
            </a:r>
          </a:p>
        </p:txBody>
      </p:sp>
      <p:sp>
        <p:nvSpPr>
          <p:cNvPr name="TextBox 23" id="23"/>
          <p:cNvSpPr txBox="true"/>
          <p:nvPr/>
        </p:nvSpPr>
        <p:spPr>
          <a:xfrm rot="0">
            <a:off x="1996708" y="844897"/>
            <a:ext cx="1937092" cy="472382"/>
          </a:xfrm>
          <a:prstGeom prst="rect">
            <a:avLst/>
          </a:prstGeom>
        </p:spPr>
        <p:txBody>
          <a:bodyPr anchor="t" rtlCol="false" tIns="0" lIns="0" bIns="0" rIns="0">
            <a:spAutoFit/>
          </a:bodyPr>
          <a:lstStyle/>
          <a:p>
            <a:pPr algn="l">
              <a:lnSpc>
                <a:spcPts val="1859"/>
              </a:lnSpc>
            </a:pPr>
            <a:r>
              <a:rPr lang="en-US" sz="1822" b="true">
                <a:solidFill>
                  <a:srgbClr val="002D73"/>
                </a:solidFill>
                <a:latin typeface="Montserrat Bold"/>
                <a:ea typeface="Montserrat Bold"/>
                <a:cs typeface="Montserrat Bold"/>
                <a:sym typeface="Montserrat Bold"/>
              </a:rPr>
              <a:t>PACE</a:t>
            </a:r>
          </a:p>
          <a:p>
            <a:pPr algn="l">
              <a:lnSpc>
                <a:spcPts val="1859"/>
              </a:lnSpc>
            </a:pPr>
            <a:r>
              <a:rPr lang="en-US" sz="1822" b="true">
                <a:solidFill>
                  <a:srgbClr val="002D73"/>
                </a:solidFill>
                <a:latin typeface="Montserrat Bold"/>
                <a:ea typeface="Montserrat Bold"/>
                <a:cs typeface="Montserrat Bold"/>
                <a:sym typeface="Montserrat Bold"/>
              </a:rPr>
              <a:t>UNIVERISTY</a:t>
            </a:r>
          </a:p>
        </p:txBody>
      </p:sp>
      <p:sp>
        <p:nvSpPr>
          <p:cNvPr name="TextBox 24" id="24"/>
          <p:cNvSpPr txBox="true"/>
          <p:nvPr/>
        </p:nvSpPr>
        <p:spPr>
          <a:xfrm rot="0">
            <a:off x="1656860" y="4978117"/>
            <a:ext cx="6417795" cy="2140399"/>
          </a:xfrm>
          <a:prstGeom prst="rect">
            <a:avLst/>
          </a:prstGeom>
        </p:spPr>
        <p:txBody>
          <a:bodyPr anchor="t" rtlCol="false" tIns="0" lIns="0" bIns="0" rIns="0">
            <a:spAutoFit/>
          </a:bodyPr>
          <a:lstStyle/>
          <a:p>
            <a:pPr algn="l">
              <a:lnSpc>
                <a:spcPts val="2442"/>
              </a:lnSpc>
            </a:pPr>
            <a:r>
              <a:rPr lang="en-US" sz="2142">
                <a:solidFill>
                  <a:srgbClr val="002D73"/>
                </a:solidFill>
                <a:latin typeface="Montserrat"/>
                <a:ea typeface="Montserrat"/>
                <a:cs typeface="Montserrat"/>
                <a:sym typeface="Montserrat"/>
              </a:rPr>
              <a:t>PACE University Merchandise website if focused on making it easy for students to purchase caps and gowns for graduation ceremony, and also other merchandise that are available. This project benefits the students, alumni, faculty and others who are not part of PACE.</a:t>
            </a:r>
          </a:p>
        </p:txBody>
      </p:sp>
      <p:sp>
        <p:nvSpPr>
          <p:cNvPr name="TextBox 25" id="25"/>
          <p:cNvSpPr txBox="true"/>
          <p:nvPr/>
        </p:nvSpPr>
        <p:spPr>
          <a:xfrm rot="0">
            <a:off x="16050268" y="9473025"/>
            <a:ext cx="724046" cy="242737"/>
          </a:xfrm>
          <a:prstGeom prst="rect">
            <a:avLst/>
          </a:prstGeom>
        </p:spPr>
        <p:txBody>
          <a:bodyPr anchor="t" rtlCol="false" tIns="0" lIns="0" bIns="0" rIns="0">
            <a:spAutoFit/>
          </a:bodyPr>
          <a:lstStyle/>
          <a:p>
            <a:pPr algn="l">
              <a:lnSpc>
                <a:spcPts val="1859"/>
              </a:lnSpc>
            </a:pPr>
            <a:r>
              <a:rPr lang="en-US" sz="1822" b="true">
                <a:solidFill>
                  <a:srgbClr val="002D73"/>
                </a:solidFill>
                <a:latin typeface="Montserrat Bold"/>
                <a:ea typeface="Montserrat Bold"/>
                <a:cs typeface="Montserrat Bold"/>
                <a:sym typeface="Montserrat Bold"/>
              </a:rPr>
              <a:t>Page</a:t>
            </a:r>
          </a:p>
        </p:txBody>
      </p:sp>
      <p:sp>
        <p:nvSpPr>
          <p:cNvPr name="TextBox 26" id="26"/>
          <p:cNvSpPr txBox="true"/>
          <p:nvPr/>
        </p:nvSpPr>
        <p:spPr>
          <a:xfrm rot="0">
            <a:off x="16774314" y="9473025"/>
            <a:ext cx="354591" cy="241692"/>
          </a:xfrm>
          <a:prstGeom prst="rect">
            <a:avLst/>
          </a:prstGeom>
        </p:spPr>
        <p:txBody>
          <a:bodyPr anchor="t" rtlCol="false" tIns="0" lIns="0" bIns="0" rIns="0">
            <a:spAutoFit/>
          </a:bodyPr>
          <a:lstStyle/>
          <a:p>
            <a:pPr algn="l">
              <a:lnSpc>
                <a:spcPts val="1859"/>
              </a:lnSpc>
            </a:pPr>
            <a:r>
              <a:rPr lang="en-US" sz="1822">
                <a:solidFill>
                  <a:srgbClr val="002D73"/>
                </a:solidFill>
                <a:latin typeface="Montserrat"/>
                <a:ea typeface="Montserrat"/>
                <a:cs typeface="Montserrat"/>
                <a:sym typeface="Montserrat"/>
              </a:rPr>
              <a:t>02</a:t>
            </a:r>
          </a:p>
        </p:txBody>
      </p:sp>
      <p:sp>
        <p:nvSpPr>
          <p:cNvPr name="Freeform 27" id="27"/>
          <p:cNvSpPr/>
          <p:nvPr/>
        </p:nvSpPr>
        <p:spPr>
          <a:xfrm flipH="false" flipV="false" rot="0">
            <a:off x="1028700" y="9444450"/>
            <a:ext cx="415258" cy="415258"/>
          </a:xfrm>
          <a:custGeom>
            <a:avLst/>
            <a:gdLst/>
            <a:ahLst/>
            <a:cxnLst/>
            <a:rect r="r" b="b" t="t" l="l"/>
            <a:pathLst>
              <a:path h="415258" w="415258">
                <a:moveTo>
                  <a:pt x="0" y="0"/>
                </a:moveTo>
                <a:lnTo>
                  <a:pt x="415258" y="0"/>
                </a:lnTo>
                <a:lnTo>
                  <a:pt x="415258" y="415258"/>
                </a:lnTo>
                <a:lnTo>
                  <a:pt x="0" y="41525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28" id="28"/>
          <p:cNvSpPr txBox="true"/>
          <p:nvPr/>
        </p:nvSpPr>
        <p:spPr>
          <a:xfrm rot="0">
            <a:off x="16412291" y="844114"/>
            <a:ext cx="847009" cy="286979"/>
          </a:xfrm>
          <a:prstGeom prst="rect">
            <a:avLst/>
          </a:prstGeom>
        </p:spPr>
        <p:txBody>
          <a:bodyPr anchor="t" rtlCol="false" tIns="0" lIns="0" bIns="0" rIns="0">
            <a:spAutoFit/>
          </a:bodyPr>
          <a:lstStyle/>
          <a:p>
            <a:pPr algn="l">
              <a:lnSpc>
                <a:spcPts val="2227"/>
              </a:lnSpc>
            </a:pPr>
            <a:r>
              <a:rPr lang="en-US" sz="2183" b="true">
                <a:solidFill>
                  <a:srgbClr val="002D73"/>
                </a:solidFill>
                <a:latin typeface="Montserrat Bold"/>
                <a:ea typeface="Montserrat Bold"/>
                <a:cs typeface="Montserrat Bold"/>
                <a:sym typeface="Montserrat Bold"/>
              </a:rPr>
              <a:t>2025</a:t>
            </a:r>
          </a:p>
        </p:txBody>
      </p:sp>
      <p:grpSp>
        <p:nvGrpSpPr>
          <p:cNvPr name="Group 29" id="29"/>
          <p:cNvGrpSpPr/>
          <p:nvPr/>
        </p:nvGrpSpPr>
        <p:grpSpPr>
          <a:xfrm rot="0">
            <a:off x="362666" y="698883"/>
            <a:ext cx="1488443" cy="735834"/>
            <a:chOff x="0" y="0"/>
            <a:chExt cx="1984591" cy="981112"/>
          </a:xfrm>
        </p:grpSpPr>
        <p:grpSp>
          <p:nvGrpSpPr>
            <p:cNvPr name="Group 30" id="30"/>
            <p:cNvGrpSpPr/>
            <p:nvPr/>
          </p:nvGrpSpPr>
          <p:grpSpPr>
            <a:xfrm rot="0">
              <a:off x="0" y="202131"/>
              <a:ext cx="46226" cy="529860"/>
              <a:chOff x="0" y="0"/>
              <a:chExt cx="67985" cy="779270"/>
            </a:xfrm>
          </p:grpSpPr>
          <p:sp>
            <p:nvSpPr>
              <p:cNvPr name="Freeform 31" id="31"/>
              <p:cNvSpPr/>
              <p:nvPr/>
            </p:nvSpPr>
            <p:spPr>
              <a:xfrm flipH="false" flipV="false" rot="0">
                <a:off x="0" y="0"/>
                <a:ext cx="67985" cy="779270"/>
              </a:xfrm>
              <a:custGeom>
                <a:avLst/>
                <a:gdLst/>
                <a:ahLst/>
                <a:cxnLst/>
                <a:rect r="r" b="b" t="t" l="l"/>
                <a:pathLst>
                  <a:path h="779270" w="67985">
                    <a:moveTo>
                      <a:pt x="0" y="0"/>
                    </a:moveTo>
                    <a:lnTo>
                      <a:pt x="67985" y="0"/>
                    </a:lnTo>
                    <a:lnTo>
                      <a:pt x="67985" y="779270"/>
                    </a:lnTo>
                    <a:lnTo>
                      <a:pt x="0" y="779270"/>
                    </a:lnTo>
                    <a:close/>
                  </a:path>
                </a:pathLst>
              </a:custGeom>
              <a:gradFill rotWithShape="true">
                <a:gsLst>
                  <a:gs pos="0">
                    <a:srgbClr val="3C67BF">
                      <a:alpha val="100000"/>
                    </a:srgbClr>
                  </a:gs>
                  <a:gs pos="100000">
                    <a:srgbClr val="FFA81B">
                      <a:alpha val="100000"/>
                    </a:srgbClr>
                  </a:gs>
                </a:gsLst>
                <a:lin ang="0"/>
              </a:gradFill>
            </p:spPr>
          </p:sp>
          <p:sp>
            <p:nvSpPr>
              <p:cNvPr name="TextBox 32" id="32"/>
              <p:cNvSpPr txBox="true"/>
              <p:nvPr/>
            </p:nvSpPr>
            <p:spPr>
              <a:xfrm>
                <a:off x="0" y="-38100"/>
                <a:ext cx="67985" cy="817370"/>
              </a:xfrm>
              <a:prstGeom prst="rect">
                <a:avLst/>
              </a:prstGeom>
            </p:spPr>
            <p:txBody>
              <a:bodyPr anchor="ctr" rtlCol="false" tIns="50800" lIns="50800" bIns="50800" rIns="50800"/>
              <a:lstStyle/>
              <a:p>
                <a:pPr algn="ctr">
                  <a:lnSpc>
                    <a:spcPts val="2660"/>
                  </a:lnSpc>
                </a:pPr>
              </a:p>
            </p:txBody>
          </p:sp>
        </p:grpSp>
        <p:grpSp>
          <p:nvGrpSpPr>
            <p:cNvPr name="Group 33" id="33"/>
            <p:cNvGrpSpPr/>
            <p:nvPr/>
          </p:nvGrpSpPr>
          <p:grpSpPr>
            <a:xfrm rot="0">
              <a:off x="42049" y="202131"/>
              <a:ext cx="31834" cy="529860"/>
              <a:chOff x="0" y="0"/>
              <a:chExt cx="46819" cy="779270"/>
            </a:xfrm>
          </p:grpSpPr>
          <p:sp>
            <p:nvSpPr>
              <p:cNvPr name="Freeform 34" id="34"/>
              <p:cNvSpPr/>
              <p:nvPr/>
            </p:nvSpPr>
            <p:spPr>
              <a:xfrm flipH="false" flipV="false" rot="0">
                <a:off x="0" y="0"/>
                <a:ext cx="46819" cy="779270"/>
              </a:xfrm>
              <a:custGeom>
                <a:avLst/>
                <a:gdLst/>
                <a:ahLst/>
                <a:cxnLst/>
                <a:rect r="r" b="b" t="t" l="l"/>
                <a:pathLst>
                  <a:path h="779270" w="46819">
                    <a:moveTo>
                      <a:pt x="0" y="0"/>
                    </a:moveTo>
                    <a:lnTo>
                      <a:pt x="46819" y="0"/>
                    </a:lnTo>
                    <a:lnTo>
                      <a:pt x="46819" y="779270"/>
                    </a:lnTo>
                    <a:lnTo>
                      <a:pt x="0" y="779270"/>
                    </a:lnTo>
                    <a:close/>
                  </a:path>
                </a:pathLst>
              </a:custGeom>
              <a:gradFill rotWithShape="true">
                <a:gsLst>
                  <a:gs pos="0">
                    <a:srgbClr val="3C67BF">
                      <a:alpha val="100000"/>
                    </a:srgbClr>
                  </a:gs>
                  <a:gs pos="100000">
                    <a:srgbClr val="FFA81B">
                      <a:alpha val="100000"/>
                    </a:srgbClr>
                  </a:gs>
                </a:gsLst>
                <a:lin ang="0"/>
              </a:gradFill>
            </p:spPr>
          </p:sp>
          <p:sp>
            <p:nvSpPr>
              <p:cNvPr name="TextBox 35" id="35"/>
              <p:cNvSpPr txBox="true"/>
              <p:nvPr/>
            </p:nvSpPr>
            <p:spPr>
              <a:xfrm>
                <a:off x="0" y="-38100"/>
                <a:ext cx="46819" cy="817370"/>
              </a:xfrm>
              <a:prstGeom prst="rect">
                <a:avLst/>
              </a:prstGeom>
            </p:spPr>
            <p:txBody>
              <a:bodyPr anchor="ctr" rtlCol="false" tIns="50800" lIns="50800" bIns="50800" rIns="50800"/>
              <a:lstStyle/>
              <a:p>
                <a:pPr algn="ctr">
                  <a:lnSpc>
                    <a:spcPts val="2660"/>
                  </a:lnSpc>
                </a:pPr>
              </a:p>
            </p:txBody>
          </p:sp>
        </p:grpSp>
        <p:grpSp>
          <p:nvGrpSpPr>
            <p:cNvPr name="Group 36" id="36"/>
            <p:cNvGrpSpPr/>
            <p:nvPr/>
          </p:nvGrpSpPr>
          <p:grpSpPr>
            <a:xfrm rot="7717522">
              <a:off x="13943" y="173144"/>
              <a:ext cx="45997" cy="57818"/>
              <a:chOff x="0" y="0"/>
              <a:chExt cx="67649" cy="85034"/>
            </a:xfrm>
          </p:grpSpPr>
          <p:sp>
            <p:nvSpPr>
              <p:cNvPr name="Freeform 37" id="37"/>
              <p:cNvSpPr/>
              <p:nvPr/>
            </p:nvSpPr>
            <p:spPr>
              <a:xfrm flipH="false" flipV="false" rot="0">
                <a:off x="0" y="0"/>
                <a:ext cx="67649" cy="85034"/>
              </a:xfrm>
              <a:custGeom>
                <a:avLst/>
                <a:gdLst/>
                <a:ahLst/>
                <a:cxnLst/>
                <a:rect r="r" b="b" t="t" l="l"/>
                <a:pathLst>
                  <a:path h="85034" w="67649">
                    <a:moveTo>
                      <a:pt x="0" y="0"/>
                    </a:moveTo>
                    <a:lnTo>
                      <a:pt x="67649" y="0"/>
                    </a:lnTo>
                    <a:lnTo>
                      <a:pt x="67649" y="85034"/>
                    </a:lnTo>
                    <a:lnTo>
                      <a:pt x="0" y="85034"/>
                    </a:lnTo>
                    <a:close/>
                  </a:path>
                </a:pathLst>
              </a:custGeom>
              <a:gradFill rotWithShape="true">
                <a:gsLst>
                  <a:gs pos="0">
                    <a:srgbClr val="3C67BF">
                      <a:alpha val="100000"/>
                    </a:srgbClr>
                  </a:gs>
                  <a:gs pos="100000">
                    <a:srgbClr val="FFA81B">
                      <a:alpha val="100000"/>
                    </a:srgbClr>
                  </a:gs>
                </a:gsLst>
                <a:lin ang="0"/>
              </a:gradFill>
            </p:spPr>
          </p:sp>
          <p:sp>
            <p:nvSpPr>
              <p:cNvPr name="TextBox 38" id="38"/>
              <p:cNvSpPr txBox="true"/>
              <p:nvPr/>
            </p:nvSpPr>
            <p:spPr>
              <a:xfrm>
                <a:off x="0" y="-38100"/>
                <a:ext cx="67649" cy="123134"/>
              </a:xfrm>
              <a:prstGeom prst="rect">
                <a:avLst/>
              </a:prstGeom>
            </p:spPr>
            <p:txBody>
              <a:bodyPr anchor="ctr" rtlCol="false" tIns="50800" lIns="50800" bIns="50800" rIns="50800"/>
              <a:lstStyle/>
              <a:p>
                <a:pPr algn="ctr">
                  <a:lnSpc>
                    <a:spcPts val="2660"/>
                  </a:lnSpc>
                </a:pPr>
              </a:p>
            </p:txBody>
          </p:sp>
        </p:grpSp>
        <p:grpSp>
          <p:nvGrpSpPr>
            <p:cNvPr name="Group 39" id="39"/>
            <p:cNvGrpSpPr/>
            <p:nvPr/>
          </p:nvGrpSpPr>
          <p:grpSpPr>
            <a:xfrm rot="0">
              <a:off x="73883" y="227181"/>
              <a:ext cx="46226" cy="529860"/>
              <a:chOff x="0" y="0"/>
              <a:chExt cx="67985" cy="779270"/>
            </a:xfrm>
          </p:grpSpPr>
          <p:sp>
            <p:nvSpPr>
              <p:cNvPr name="Freeform 40" id="40"/>
              <p:cNvSpPr/>
              <p:nvPr/>
            </p:nvSpPr>
            <p:spPr>
              <a:xfrm flipH="false" flipV="false" rot="0">
                <a:off x="0" y="0"/>
                <a:ext cx="67985" cy="779270"/>
              </a:xfrm>
              <a:custGeom>
                <a:avLst/>
                <a:gdLst/>
                <a:ahLst/>
                <a:cxnLst/>
                <a:rect r="r" b="b" t="t" l="l"/>
                <a:pathLst>
                  <a:path h="779270" w="67985">
                    <a:moveTo>
                      <a:pt x="0" y="0"/>
                    </a:moveTo>
                    <a:lnTo>
                      <a:pt x="67985" y="0"/>
                    </a:lnTo>
                    <a:lnTo>
                      <a:pt x="67985" y="779270"/>
                    </a:lnTo>
                    <a:lnTo>
                      <a:pt x="0" y="779270"/>
                    </a:lnTo>
                    <a:close/>
                  </a:path>
                </a:pathLst>
              </a:custGeom>
              <a:gradFill rotWithShape="true">
                <a:gsLst>
                  <a:gs pos="0">
                    <a:srgbClr val="3C67BF">
                      <a:alpha val="100000"/>
                    </a:srgbClr>
                  </a:gs>
                  <a:gs pos="100000">
                    <a:srgbClr val="FFA81B">
                      <a:alpha val="100000"/>
                    </a:srgbClr>
                  </a:gs>
                </a:gsLst>
                <a:lin ang="0"/>
              </a:gradFill>
            </p:spPr>
          </p:sp>
          <p:sp>
            <p:nvSpPr>
              <p:cNvPr name="TextBox 41" id="41"/>
              <p:cNvSpPr txBox="true"/>
              <p:nvPr/>
            </p:nvSpPr>
            <p:spPr>
              <a:xfrm>
                <a:off x="0" y="-38100"/>
                <a:ext cx="67985" cy="817370"/>
              </a:xfrm>
              <a:prstGeom prst="rect">
                <a:avLst/>
              </a:prstGeom>
            </p:spPr>
            <p:txBody>
              <a:bodyPr anchor="ctr" rtlCol="false" tIns="50800" lIns="50800" bIns="50800" rIns="50800"/>
              <a:lstStyle/>
              <a:p>
                <a:pPr algn="ctr">
                  <a:lnSpc>
                    <a:spcPts val="2660"/>
                  </a:lnSpc>
                </a:pPr>
              </a:p>
            </p:txBody>
          </p:sp>
        </p:grpSp>
        <p:grpSp>
          <p:nvGrpSpPr>
            <p:cNvPr name="Group 42" id="42"/>
            <p:cNvGrpSpPr/>
            <p:nvPr/>
          </p:nvGrpSpPr>
          <p:grpSpPr>
            <a:xfrm rot="0">
              <a:off x="115931" y="227181"/>
              <a:ext cx="31834" cy="529860"/>
              <a:chOff x="0" y="0"/>
              <a:chExt cx="46819" cy="779270"/>
            </a:xfrm>
          </p:grpSpPr>
          <p:sp>
            <p:nvSpPr>
              <p:cNvPr name="Freeform 43" id="43"/>
              <p:cNvSpPr/>
              <p:nvPr/>
            </p:nvSpPr>
            <p:spPr>
              <a:xfrm flipH="false" flipV="false" rot="0">
                <a:off x="0" y="0"/>
                <a:ext cx="46819" cy="779270"/>
              </a:xfrm>
              <a:custGeom>
                <a:avLst/>
                <a:gdLst/>
                <a:ahLst/>
                <a:cxnLst/>
                <a:rect r="r" b="b" t="t" l="l"/>
                <a:pathLst>
                  <a:path h="779270" w="46819">
                    <a:moveTo>
                      <a:pt x="0" y="0"/>
                    </a:moveTo>
                    <a:lnTo>
                      <a:pt x="46819" y="0"/>
                    </a:lnTo>
                    <a:lnTo>
                      <a:pt x="46819" y="779270"/>
                    </a:lnTo>
                    <a:lnTo>
                      <a:pt x="0" y="779270"/>
                    </a:lnTo>
                    <a:close/>
                  </a:path>
                </a:pathLst>
              </a:custGeom>
              <a:gradFill rotWithShape="true">
                <a:gsLst>
                  <a:gs pos="0">
                    <a:srgbClr val="3C67BF">
                      <a:alpha val="100000"/>
                    </a:srgbClr>
                  </a:gs>
                  <a:gs pos="100000">
                    <a:srgbClr val="FFA81B">
                      <a:alpha val="100000"/>
                    </a:srgbClr>
                  </a:gs>
                </a:gsLst>
                <a:lin ang="0"/>
              </a:gradFill>
            </p:spPr>
          </p:sp>
          <p:sp>
            <p:nvSpPr>
              <p:cNvPr name="TextBox 44" id="44"/>
              <p:cNvSpPr txBox="true"/>
              <p:nvPr/>
            </p:nvSpPr>
            <p:spPr>
              <a:xfrm>
                <a:off x="0" y="-38100"/>
                <a:ext cx="46819" cy="817370"/>
              </a:xfrm>
              <a:prstGeom prst="rect">
                <a:avLst/>
              </a:prstGeom>
            </p:spPr>
            <p:txBody>
              <a:bodyPr anchor="ctr" rtlCol="false" tIns="50800" lIns="50800" bIns="50800" rIns="50800"/>
              <a:lstStyle/>
              <a:p>
                <a:pPr algn="ctr">
                  <a:lnSpc>
                    <a:spcPts val="2660"/>
                  </a:lnSpc>
                </a:pPr>
              </a:p>
            </p:txBody>
          </p:sp>
        </p:grpSp>
        <p:grpSp>
          <p:nvGrpSpPr>
            <p:cNvPr name="Group 45" id="45"/>
            <p:cNvGrpSpPr/>
            <p:nvPr/>
          </p:nvGrpSpPr>
          <p:grpSpPr>
            <a:xfrm rot="7717522">
              <a:off x="87826" y="198194"/>
              <a:ext cx="45997" cy="57818"/>
              <a:chOff x="0" y="0"/>
              <a:chExt cx="67649" cy="85034"/>
            </a:xfrm>
          </p:grpSpPr>
          <p:sp>
            <p:nvSpPr>
              <p:cNvPr name="Freeform 46" id="46"/>
              <p:cNvSpPr/>
              <p:nvPr/>
            </p:nvSpPr>
            <p:spPr>
              <a:xfrm flipH="false" flipV="false" rot="0">
                <a:off x="0" y="0"/>
                <a:ext cx="67649" cy="85034"/>
              </a:xfrm>
              <a:custGeom>
                <a:avLst/>
                <a:gdLst/>
                <a:ahLst/>
                <a:cxnLst/>
                <a:rect r="r" b="b" t="t" l="l"/>
                <a:pathLst>
                  <a:path h="85034" w="67649">
                    <a:moveTo>
                      <a:pt x="0" y="0"/>
                    </a:moveTo>
                    <a:lnTo>
                      <a:pt x="67649" y="0"/>
                    </a:lnTo>
                    <a:lnTo>
                      <a:pt x="67649" y="85034"/>
                    </a:lnTo>
                    <a:lnTo>
                      <a:pt x="0" y="85034"/>
                    </a:lnTo>
                    <a:close/>
                  </a:path>
                </a:pathLst>
              </a:custGeom>
              <a:gradFill rotWithShape="true">
                <a:gsLst>
                  <a:gs pos="0">
                    <a:srgbClr val="3C67BF">
                      <a:alpha val="100000"/>
                    </a:srgbClr>
                  </a:gs>
                  <a:gs pos="100000">
                    <a:srgbClr val="FFA81B">
                      <a:alpha val="100000"/>
                    </a:srgbClr>
                  </a:gs>
                </a:gsLst>
                <a:lin ang="0"/>
              </a:gradFill>
            </p:spPr>
          </p:sp>
          <p:sp>
            <p:nvSpPr>
              <p:cNvPr name="TextBox 47" id="47"/>
              <p:cNvSpPr txBox="true"/>
              <p:nvPr/>
            </p:nvSpPr>
            <p:spPr>
              <a:xfrm>
                <a:off x="0" y="-38100"/>
                <a:ext cx="67649" cy="123134"/>
              </a:xfrm>
              <a:prstGeom prst="rect">
                <a:avLst/>
              </a:prstGeom>
            </p:spPr>
            <p:txBody>
              <a:bodyPr anchor="ctr" rtlCol="false" tIns="50800" lIns="50800" bIns="50800" rIns="50800"/>
              <a:lstStyle/>
              <a:p>
                <a:pPr algn="ctr">
                  <a:lnSpc>
                    <a:spcPts val="2660"/>
                  </a:lnSpc>
                </a:pPr>
              </a:p>
            </p:txBody>
          </p:sp>
        </p:grpSp>
        <p:grpSp>
          <p:nvGrpSpPr>
            <p:cNvPr name="Group 48" id="48"/>
            <p:cNvGrpSpPr/>
            <p:nvPr/>
          </p:nvGrpSpPr>
          <p:grpSpPr>
            <a:xfrm rot="0">
              <a:off x="970242" y="344312"/>
              <a:ext cx="46226" cy="529860"/>
              <a:chOff x="0" y="0"/>
              <a:chExt cx="67985" cy="779270"/>
            </a:xfrm>
          </p:grpSpPr>
          <p:sp>
            <p:nvSpPr>
              <p:cNvPr name="Freeform 49" id="49"/>
              <p:cNvSpPr/>
              <p:nvPr/>
            </p:nvSpPr>
            <p:spPr>
              <a:xfrm flipH="false" flipV="false" rot="0">
                <a:off x="0" y="0"/>
                <a:ext cx="67985" cy="779270"/>
              </a:xfrm>
              <a:custGeom>
                <a:avLst/>
                <a:gdLst/>
                <a:ahLst/>
                <a:cxnLst/>
                <a:rect r="r" b="b" t="t" l="l"/>
                <a:pathLst>
                  <a:path h="779270" w="67985">
                    <a:moveTo>
                      <a:pt x="0" y="0"/>
                    </a:moveTo>
                    <a:lnTo>
                      <a:pt x="67985" y="0"/>
                    </a:lnTo>
                    <a:lnTo>
                      <a:pt x="67985" y="779270"/>
                    </a:lnTo>
                    <a:lnTo>
                      <a:pt x="0" y="779270"/>
                    </a:lnTo>
                    <a:close/>
                  </a:path>
                </a:pathLst>
              </a:custGeom>
              <a:gradFill rotWithShape="true">
                <a:gsLst>
                  <a:gs pos="0">
                    <a:srgbClr val="3C67BF">
                      <a:alpha val="100000"/>
                    </a:srgbClr>
                  </a:gs>
                  <a:gs pos="100000">
                    <a:srgbClr val="FFA81B">
                      <a:alpha val="100000"/>
                    </a:srgbClr>
                  </a:gs>
                </a:gsLst>
                <a:lin ang="0"/>
              </a:gradFill>
            </p:spPr>
          </p:sp>
          <p:sp>
            <p:nvSpPr>
              <p:cNvPr name="TextBox 50" id="50"/>
              <p:cNvSpPr txBox="true"/>
              <p:nvPr/>
            </p:nvSpPr>
            <p:spPr>
              <a:xfrm>
                <a:off x="0" y="-38100"/>
                <a:ext cx="67985" cy="817370"/>
              </a:xfrm>
              <a:prstGeom prst="rect">
                <a:avLst/>
              </a:prstGeom>
            </p:spPr>
            <p:txBody>
              <a:bodyPr anchor="ctr" rtlCol="false" tIns="50800" lIns="50800" bIns="50800" rIns="50800"/>
              <a:lstStyle/>
              <a:p>
                <a:pPr algn="ctr">
                  <a:lnSpc>
                    <a:spcPts val="2660"/>
                  </a:lnSpc>
                </a:pPr>
              </a:p>
            </p:txBody>
          </p:sp>
        </p:grpSp>
        <p:grpSp>
          <p:nvGrpSpPr>
            <p:cNvPr name="Group 51" id="51"/>
            <p:cNvGrpSpPr/>
            <p:nvPr/>
          </p:nvGrpSpPr>
          <p:grpSpPr>
            <a:xfrm rot="0">
              <a:off x="1012291" y="344312"/>
              <a:ext cx="31834" cy="529860"/>
              <a:chOff x="0" y="0"/>
              <a:chExt cx="46819" cy="779270"/>
            </a:xfrm>
          </p:grpSpPr>
          <p:sp>
            <p:nvSpPr>
              <p:cNvPr name="Freeform 52" id="52"/>
              <p:cNvSpPr/>
              <p:nvPr/>
            </p:nvSpPr>
            <p:spPr>
              <a:xfrm flipH="false" flipV="false" rot="0">
                <a:off x="0" y="0"/>
                <a:ext cx="46819" cy="779270"/>
              </a:xfrm>
              <a:custGeom>
                <a:avLst/>
                <a:gdLst/>
                <a:ahLst/>
                <a:cxnLst/>
                <a:rect r="r" b="b" t="t" l="l"/>
                <a:pathLst>
                  <a:path h="779270" w="46819">
                    <a:moveTo>
                      <a:pt x="0" y="0"/>
                    </a:moveTo>
                    <a:lnTo>
                      <a:pt x="46819" y="0"/>
                    </a:lnTo>
                    <a:lnTo>
                      <a:pt x="46819" y="779270"/>
                    </a:lnTo>
                    <a:lnTo>
                      <a:pt x="0" y="779270"/>
                    </a:lnTo>
                    <a:close/>
                  </a:path>
                </a:pathLst>
              </a:custGeom>
              <a:gradFill rotWithShape="true">
                <a:gsLst>
                  <a:gs pos="0">
                    <a:srgbClr val="3C67BF">
                      <a:alpha val="100000"/>
                    </a:srgbClr>
                  </a:gs>
                  <a:gs pos="100000">
                    <a:srgbClr val="FFA81B">
                      <a:alpha val="100000"/>
                    </a:srgbClr>
                  </a:gs>
                </a:gsLst>
                <a:lin ang="0"/>
              </a:gradFill>
            </p:spPr>
          </p:sp>
          <p:sp>
            <p:nvSpPr>
              <p:cNvPr name="TextBox 53" id="53"/>
              <p:cNvSpPr txBox="true"/>
              <p:nvPr/>
            </p:nvSpPr>
            <p:spPr>
              <a:xfrm>
                <a:off x="0" y="-38100"/>
                <a:ext cx="46819" cy="817370"/>
              </a:xfrm>
              <a:prstGeom prst="rect">
                <a:avLst/>
              </a:prstGeom>
            </p:spPr>
            <p:txBody>
              <a:bodyPr anchor="ctr" rtlCol="false" tIns="50800" lIns="50800" bIns="50800" rIns="50800"/>
              <a:lstStyle/>
              <a:p>
                <a:pPr algn="ctr">
                  <a:lnSpc>
                    <a:spcPts val="2660"/>
                  </a:lnSpc>
                </a:pPr>
              </a:p>
            </p:txBody>
          </p:sp>
        </p:grpSp>
        <p:grpSp>
          <p:nvGrpSpPr>
            <p:cNvPr name="Group 54" id="54"/>
            <p:cNvGrpSpPr/>
            <p:nvPr/>
          </p:nvGrpSpPr>
          <p:grpSpPr>
            <a:xfrm rot="7717522">
              <a:off x="984185" y="315325"/>
              <a:ext cx="45997" cy="57818"/>
              <a:chOff x="0" y="0"/>
              <a:chExt cx="67649" cy="85034"/>
            </a:xfrm>
          </p:grpSpPr>
          <p:sp>
            <p:nvSpPr>
              <p:cNvPr name="Freeform 55" id="55"/>
              <p:cNvSpPr/>
              <p:nvPr/>
            </p:nvSpPr>
            <p:spPr>
              <a:xfrm flipH="false" flipV="false" rot="0">
                <a:off x="0" y="0"/>
                <a:ext cx="67649" cy="85034"/>
              </a:xfrm>
              <a:custGeom>
                <a:avLst/>
                <a:gdLst/>
                <a:ahLst/>
                <a:cxnLst/>
                <a:rect r="r" b="b" t="t" l="l"/>
                <a:pathLst>
                  <a:path h="85034" w="67649">
                    <a:moveTo>
                      <a:pt x="0" y="0"/>
                    </a:moveTo>
                    <a:lnTo>
                      <a:pt x="67649" y="0"/>
                    </a:lnTo>
                    <a:lnTo>
                      <a:pt x="67649" y="85034"/>
                    </a:lnTo>
                    <a:lnTo>
                      <a:pt x="0" y="85034"/>
                    </a:lnTo>
                    <a:close/>
                  </a:path>
                </a:pathLst>
              </a:custGeom>
              <a:gradFill rotWithShape="true">
                <a:gsLst>
                  <a:gs pos="0">
                    <a:srgbClr val="3C67BF">
                      <a:alpha val="100000"/>
                    </a:srgbClr>
                  </a:gs>
                  <a:gs pos="100000">
                    <a:srgbClr val="FFA81B">
                      <a:alpha val="100000"/>
                    </a:srgbClr>
                  </a:gs>
                </a:gsLst>
                <a:lin ang="0"/>
              </a:gradFill>
            </p:spPr>
          </p:sp>
          <p:sp>
            <p:nvSpPr>
              <p:cNvPr name="TextBox 56" id="56"/>
              <p:cNvSpPr txBox="true"/>
              <p:nvPr/>
            </p:nvSpPr>
            <p:spPr>
              <a:xfrm>
                <a:off x="0" y="-38100"/>
                <a:ext cx="67649" cy="123134"/>
              </a:xfrm>
              <a:prstGeom prst="rect">
                <a:avLst/>
              </a:prstGeom>
            </p:spPr>
            <p:txBody>
              <a:bodyPr anchor="ctr" rtlCol="false" tIns="50800" lIns="50800" bIns="50800" rIns="50800"/>
              <a:lstStyle/>
              <a:p>
                <a:pPr algn="ctr">
                  <a:lnSpc>
                    <a:spcPts val="2660"/>
                  </a:lnSpc>
                </a:pPr>
              </a:p>
            </p:txBody>
          </p:sp>
        </p:grpSp>
        <p:grpSp>
          <p:nvGrpSpPr>
            <p:cNvPr name="Group 57" id="57"/>
            <p:cNvGrpSpPr/>
            <p:nvPr/>
          </p:nvGrpSpPr>
          <p:grpSpPr>
            <a:xfrm rot="0">
              <a:off x="147766" y="158098"/>
              <a:ext cx="46226" cy="529860"/>
              <a:chOff x="0" y="0"/>
              <a:chExt cx="67985" cy="779270"/>
            </a:xfrm>
          </p:grpSpPr>
          <p:sp>
            <p:nvSpPr>
              <p:cNvPr name="Freeform 58" id="58"/>
              <p:cNvSpPr/>
              <p:nvPr/>
            </p:nvSpPr>
            <p:spPr>
              <a:xfrm flipH="false" flipV="false" rot="0">
                <a:off x="0" y="0"/>
                <a:ext cx="67985" cy="779270"/>
              </a:xfrm>
              <a:custGeom>
                <a:avLst/>
                <a:gdLst/>
                <a:ahLst/>
                <a:cxnLst/>
                <a:rect r="r" b="b" t="t" l="l"/>
                <a:pathLst>
                  <a:path h="779270" w="67985">
                    <a:moveTo>
                      <a:pt x="0" y="0"/>
                    </a:moveTo>
                    <a:lnTo>
                      <a:pt x="67985" y="0"/>
                    </a:lnTo>
                    <a:lnTo>
                      <a:pt x="67985" y="779270"/>
                    </a:lnTo>
                    <a:lnTo>
                      <a:pt x="0" y="779270"/>
                    </a:lnTo>
                    <a:close/>
                  </a:path>
                </a:pathLst>
              </a:custGeom>
              <a:gradFill rotWithShape="true">
                <a:gsLst>
                  <a:gs pos="0">
                    <a:srgbClr val="3C67BF">
                      <a:alpha val="100000"/>
                    </a:srgbClr>
                  </a:gs>
                  <a:gs pos="100000">
                    <a:srgbClr val="FFA81B">
                      <a:alpha val="100000"/>
                    </a:srgbClr>
                  </a:gs>
                </a:gsLst>
                <a:lin ang="0"/>
              </a:gradFill>
            </p:spPr>
          </p:sp>
          <p:sp>
            <p:nvSpPr>
              <p:cNvPr name="TextBox 59" id="59"/>
              <p:cNvSpPr txBox="true"/>
              <p:nvPr/>
            </p:nvSpPr>
            <p:spPr>
              <a:xfrm>
                <a:off x="0" y="-38100"/>
                <a:ext cx="67985" cy="817370"/>
              </a:xfrm>
              <a:prstGeom prst="rect">
                <a:avLst/>
              </a:prstGeom>
            </p:spPr>
            <p:txBody>
              <a:bodyPr anchor="ctr" rtlCol="false" tIns="50800" lIns="50800" bIns="50800" rIns="50800"/>
              <a:lstStyle/>
              <a:p>
                <a:pPr algn="ctr">
                  <a:lnSpc>
                    <a:spcPts val="2660"/>
                  </a:lnSpc>
                </a:pPr>
              </a:p>
            </p:txBody>
          </p:sp>
        </p:grpSp>
        <p:grpSp>
          <p:nvGrpSpPr>
            <p:cNvPr name="Group 60" id="60"/>
            <p:cNvGrpSpPr/>
            <p:nvPr/>
          </p:nvGrpSpPr>
          <p:grpSpPr>
            <a:xfrm rot="0">
              <a:off x="189814" y="158098"/>
              <a:ext cx="31834" cy="529860"/>
              <a:chOff x="0" y="0"/>
              <a:chExt cx="46819" cy="779270"/>
            </a:xfrm>
          </p:grpSpPr>
          <p:sp>
            <p:nvSpPr>
              <p:cNvPr name="Freeform 61" id="61"/>
              <p:cNvSpPr/>
              <p:nvPr/>
            </p:nvSpPr>
            <p:spPr>
              <a:xfrm flipH="false" flipV="false" rot="0">
                <a:off x="0" y="0"/>
                <a:ext cx="46819" cy="779270"/>
              </a:xfrm>
              <a:custGeom>
                <a:avLst/>
                <a:gdLst/>
                <a:ahLst/>
                <a:cxnLst/>
                <a:rect r="r" b="b" t="t" l="l"/>
                <a:pathLst>
                  <a:path h="779270" w="46819">
                    <a:moveTo>
                      <a:pt x="0" y="0"/>
                    </a:moveTo>
                    <a:lnTo>
                      <a:pt x="46819" y="0"/>
                    </a:lnTo>
                    <a:lnTo>
                      <a:pt x="46819" y="779270"/>
                    </a:lnTo>
                    <a:lnTo>
                      <a:pt x="0" y="779270"/>
                    </a:lnTo>
                    <a:close/>
                  </a:path>
                </a:pathLst>
              </a:custGeom>
              <a:gradFill rotWithShape="true">
                <a:gsLst>
                  <a:gs pos="0">
                    <a:srgbClr val="3C67BF">
                      <a:alpha val="100000"/>
                    </a:srgbClr>
                  </a:gs>
                  <a:gs pos="100000">
                    <a:srgbClr val="FFA81B">
                      <a:alpha val="100000"/>
                    </a:srgbClr>
                  </a:gs>
                </a:gsLst>
                <a:lin ang="0"/>
              </a:gradFill>
            </p:spPr>
          </p:sp>
          <p:sp>
            <p:nvSpPr>
              <p:cNvPr name="TextBox 62" id="62"/>
              <p:cNvSpPr txBox="true"/>
              <p:nvPr/>
            </p:nvSpPr>
            <p:spPr>
              <a:xfrm>
                <a:off x="0" y="-38100"/>
                <a:ext cx="46819" cy="817370"/>
              </a:xfrm>
              <a:prstGeom prst="rect">
                <a:avLst/>
              </a:prstGeom>
            </p:spPr>
            <p:txBody>
              <a:bodyPr anchor="ctr" rtlCol="false" tIns="50800" lIns="50800" bIns="50800" rIns="50800"/>
              <a:lstStyle/>
              <a:p>
                <a:pPr algn="ctr">
                  <a:lnSpc>
                    <a:spcPts val="2660"/>
                  </a:lnSpc>
                </a:pPr>
              </a:p>
            </p:txBody>
          </p:sp>
        </p:grpSp>
        <p:grpSp>
          <p:nvGrpSpPr>
            <p:cNvPr name="Group 63" id="63"/>
            <p:cNvGrpSpPr/>
            <p:nvPr/>
          </p:nvGrpSpPr>
          <p:grpSpPr>
            <a:xfrm rot="7717522">
              <a:off x="161708" y="129111"/>
              <a:ext cx="45997" cy="57818"/>
              <a:chOff x="0" y="0"/>
              <a:chExt cx="67649" cy="85034"/>
            </a:xfrm>
          </p:grpSpPr>
          <p:sp>
            <p:nvSpPr>
              <p:cNvPr name="Freeform 64" id="64"/>
              <p:cNvSpPr/>
              <p:nvPr/>
            </p:nvSpPr>
            <p:spPr>
              <a:xfrm flipH="false" flipV="false" rot="0">
                <a:off x="0" y="0"/>
                <a:ext cx="67649" cy="85034"/>
              </a:xfrm>
              <a:custGeom>
                <a:avLst/>
                <a:gdLst/>
                <a:ahLst/>
                <a:cxnLst/>
                <a:rect r="r" b="b" t="t" l="l"/>
                <a:pathLst>
                  <a:path h="85034" w="67649">
                    <a:moveTo>
                      <a:pt x="0" y="0"/>
                    </a:moveTo>
                    <a:lnTo>
                      <a:pt x="67649" y="0"/>
                    </a:lnTo>
                    <a:lnTo>
                      <a:pt x="67649" y="85034"/>
                    </a:lnTo>
                    <a:lnTo>
                      <a:pt x="0" y="85034"/>
                    </a:lnTo>
                    <a:close/>
                  </a:path>
                </a:pathLst>
              </a:custGeom>
              <a:gradFill rotWithShape="true">
                <a:gsLst>
                  <a:gs pos="0">
                    <a:srgbClr val="3C67BF">
                      <a:alpha val="100000"/>
                    </a:srgbClr>
                  </a:gs>
                  <a:gs pos="100000">
                    <a:srgbClr val="FFA81B">
                      <a:alpha val="100000"/>
                    </a:srgbClr>
                  </a:gs>
                </a:gsLst>
                <a:lin ang="0"/>
              </a:gradFill>
            </p:spPr>
          </p:sp>
          <p:sp>
            <p:nvSpPr>
              <p:cNvPr name="TextBox 65" id="65"/>
              <p:cNvSpPr txBox="true"/>
              <p:nvPr/>
            </p:nvSpPr>
            <p:spPr>
              <a:xfrm>
                <a:off x="0" y="-38100"/>
                <a:ext cx="67649" cy="123134"/>
              </a:xfrm>
              <a:prstGeom prst="rect">
                <a:avLst/>
              </a:prstGeom>
            </p:spPr>
            <p:txBody>
              <a:bodyPr anchor="ctr" rtlCol="false" tIns="50800" lIns="50800" bIns="50800" rIns="50800"/>
              <a:lstStyle/>
              <a:p>
                <a:pPr algn="ctr">
                  <a:lnSpc>
                    <a:spcPts val="2660"/>
                  </a:lnSpc>
                </a:pPr>
              </a:p>
            </p:txBody>
          </p:sp>
        </p:grpSp>
        <p:grpSp>
          <p:nvGrpSpPr>
            <p:cNvPr name="Group 66" id="66"/>
            <p:cNvGrpSpPr/>
            <p:nvPr/>
          </p:nvGrpSpPr>
          <p:grpSpPr>
            <a:xfrm rot="0">
              <a:off x="221649" y="142409"/>
              <a:ext cx="46226" cy="529860"/>
              <a:chOff x="0" y="0"/>
              <a:chExt cx="67985" cy="779270"/>
            </a:xfrm>
          </p:grpSpPr>
          <p:sp>
            <p:nvSpPr>
              <p:cNvPr name="Freeform 67" id="67"/>
              <p:cNvSpPr/>
              <p:nvPr/>
            </p:nvSpPr>
            <p:spPr>
              <a:xfrm flipH="false" flipV="false" rot="0">
                <a:off x="0" y="0"/>
                <a:ext cx="67985" cy="779270"/>
              </a:xfrm>
              <a:custGeom>
                <a:avLst/>
                <a:gdLst/>
                <a:ahLst/>
                <a:cxnLst/>
                <a:rect r="r" b="b" t="t" l="l"/>
                <a:pathLst>
                  <a:path h="779270" w="67985">
                    <a:moveTo>
                      <a:pt x="0" y="0"/>
                    </a:moveTo>
                    <a:lnTo>
                      <a:pt x="67985" y="0"/>
                    </a:lnTo>
                    <a:lnTo>
                      <a:pt x="67985" y="779270"/>
                    </a:lnTo>
                    <a:lnTo>
                      <a:pt x="0" y="779270"/>
                    </a:lnTo>
                    <a:close/>
                  </a:path>
                </a:pathLst>
              </a:custGeom>
              <a:gradFill rotWithShape="true">
                <a:gsLst>
                  <a:gs pos="0">
                    <a:srgbClr val="3C67BF">
                      <a:alpha val="100000"/>
                    </a:srgbClr>
                  </a:gs>
                  <a:gs pos="100000">
                    <a:srgbClr val="FFA81B">
                      <a:alpha val="100000"/>
                    </a:srgbClr>
                  </a:gs>
                </a:gsLst>
                <a:lin ang="0"/>
              </a:gradFill>
            </p:spPr>
          </p:sp>
          <p:sp>
            <p:nvSpPr>
              <p:cNvPr name="TextBox 68" id="68"/>
              <p:cNvSpPr txBox="true"/>
              <p:nvPr/>
            </p:nvSpPr>
            <p:spPr>
              <a:xfrm>
                <a:off x="0" y="-38100"/>
                <a:ext cx="67985" cy="817370"/>
              </a:xfrm>
              <a:prstGeom prst="rect">
                <a:avLst/>
              </a:prstGeom>
            </p:spPr>
            <p:txBody>
              <a:bodyPr anchor="ctr" rtlCol="false" tIns="50800" lIns="50800" bIns="50800" rIns="50800"/>
              <a:lstStyle/>
              <a:p>
                <a:pPr algn="ctr">
                  <a:lnSpc>
                    <a:spcPts val="2660"/>
                  </a:lnSpc>
                </a:pPr>
              </a:p>
            </p:txBody>
          </p:sp>
        </p:grpSp>
        <p:grpSp>
          <p:nvGrpSpPr>
            <p:cNvPr name="Group 69" id="69"/>
            <p:cNvGrpSpPr/>
            <p:nvPr/>
          </p:nvGrpSpPr>
          <p:grpSpPr>
            <a:xfrm rot="0">
              <a:off x="263697" y="142409"/>
              <a:ext cx="31834" cy="529860"/>
              <a:chOff x="0" y="0"/>
              <a:chExt cx="46819" cy="779270"/>
            </a:xfrm>
          </p:grpSpPr>
          <p:sp>
            <p:nvSpPr>
              <p:cNvPr name="Freeform 70" id="70"/>
              <p:cNvSpPr/>
              <p:nvPr/>
            </p:nvSpPr>
            <p:spPr>
              <a:xfrm flipH="false" flipV="false" rot="0">
                <a:off x="0" y="0"/>
                <a:ext cx="46819" cy="779270"/>
              </a:xfrm>
              <a:custGeom>
                <a:avLst/>
                <a:gdLst/>
                <a:ahLst/>
                <a:cxnLst/>
                <a:rect r="r" b="b" t="t" l="l"/>
                <a:pathLst>
                  <a:path h="779270" w="46819">
                    <a:moveTo>
                      <a:pt x="0" y="0"/>
                    </a:moveTo>
                    <a:lnTo>
                      <a:pt x="46819" y="0"/>
                    </a:lnTo>
                    <a:lnTo>
                      <a:pt x="46819" y="779270"/>
                    </a:lnTo>
                    <a:lnTo>
                      <a:pt x="0" y="779270"/>
                    </a:lnTo>
                    <a:close/>
                  </a:path>
                </a:pathLst>
              </a:custGeom>
              <a:gradFill rotWithShape="true">
                <a:gsLst>
                  <a:gs pos="0">
                    <a:srgbClr val="3C67BF">
                      <a:alpha val="100000"/>
                    </a:srgbClr>
                  </a:gs>
                  <a:gs pos="100000">
                    <a:srgbClr val="FFA81B">
                      <a:alpha val="100000"/>
                    </a:srgbClr>
                  </a:gs>
                </a:gsLst>
                <a:lin ang="0"/>
              </a:gradFill>
            </p:spPr>
          </p:sp>
          <p:sp>
            <p:nvSpPr>
              <p:cNvPr name="TextBox 71" id="71"/>
              <p:cNvSpPr txBox="true"/>
              <p:nvPr/>
            </p:nvSpPr>
            <p:spPr>
              <a:xfrm>
                <a:off x="0" y="-38100"/>
                <a:ext cx="46819" cy="817370"/>
              </a:xfrm>
              <a:prstGeom prst="rect">
                <a:avLst/>
              </a:prstGeom>
            </p:spPr>
            <p:txBody>
              <a:bodyPr anchor="ctr" rtlCol="false" tIns="50800" lIns="50800" bIns="50800" rIns="50800"/>
              <a:lstStyle/>
              <a:p>
                <a:pPr algn="ctr">
                  <a:lnSpc>
                    <a:spcPts val="2660"/>
                  </a:lnSpc>
                </a:pPr>
              </a:p>
            </p:txBody>
          </p:sp>
        </p:grpSp>
        <p:grpSp>
          <p:nvGrpSpPr>
            <p:cNvPr name="Group 72" id="72"/>
            <p:cNvGrpSpPr/>
            <p:nvPr/>
          </p:nvGrpSpPr>
          <p:grpSpPr>
            <a:xfrm rot="7717522">
              <a:off x="235591" y="113422"/>
              <a:ext cx="45997" cy="57818"/>
              <a:chOff x="0" y="0"/>
              <a:chExt cx="67649" cy="85034"/>
            </a:xfrm>
          </p:grpSpPr>
          <p:sp>
            <p:nvSpPr>
              <p:cNvPr name="Freeform 73" id="73"/>
              <p:cNvSpPr/>
              <p:nvPr/>
            </p:nvSpPr>
            <p:spPr>
              <a:xfrm flipH="false" flipV="false" rot="0">
                <a:off x="0" y="0"/>
                <a:ext cx="67649" cy="85034"/>
              </a:xfrm>
              <a:custGeom>
                <a:avLst/>
                <a:gdLst/>
                <a:ahLst/>
                <a:cxnLst/>
                <a:rect r="r" b="b" t="t" l="l"/>
                <a:pathLst>
                  <a:path h="85034" w="67649">
                    <a:moveTo>
                      <a:pt x="0" y="0"/>
                    </a:moveTo>
                    <a:lnTo>
                      <a:pt x="67649" y="0"/>
                    </a:lnTo>
                    <a:lnTo>
                      <a:pt x="67649" y="85034"/>
                    </a:lnTo>
                    <a:lnTo>
                      <a:pt x="0" y="85034"/>
                    </a:lnTo>
                    <a:close/>
                  </a:path>
                </a:pathLst>
              </a:custGeom>
              <a:gradFill rotWithShape="true">
                <a:gsLst>
                  <a:gs pos="0">
                    <a:srgbClr val="3C67BF">
                      <a:alpha val="100000"/>
                    </a:srgbClr>
                  </a:gs>
                  <a:gs pos="100000">
                    <a:srgbClr val="FFA81B">
                      <a:alpha val="100000"/>
                    </a:srgbClr>
                  </a:gs>
                </a:gsLst>
                <a:lin ang="0"/>
              </a:gradFill>
            </p:spPr>
          </p:sp>
          <p:sp>
            <p:nvSpPr>
              <p:cNvPr name="TextBox 74" id="74"/>
              <p:cNvSpPr txBox="true"/>
              <p:nvPr/>
            </p:nvSpPr>
            <p:spPr>
              <a:xfrm>
                <a:off x="0" y="-38100"/>
                <a:ext cx="67649" cy="123134"/>
              </a:xfrm>
              <a:prstGeom prst="rect">
                <a:avLst/>
              </a:prstGeom>
            </p:spPr>
            <p:txBody>
              <a:bodyPr anchor="ctr" rtlCol="false" tIns="50800" lIns="50800" bIns="50800" rIns="50800"/>
              <a:lstStyle/>
              <a:p>
                <a:pPr algn="ctr">
                  <a:lnSpc>
                    <a:spcPts val="2660"/>
                  </a:lnSpc>
                </a:pPr>
              </a:p>
            </p:txBody>
          </p:sp>
        </p:grpSp>
        <p:grpSp>
          <p:nvGrpSpPr>
            <p:cNvPr name="Group 75" id="75"/>
            <p:cNvGrpSpPr/>
            <p:nvPr/>
          </p:nvGrpSpPr>
          <p:grpSpPr>
            <a:xfrm rot="0">
              <a:off x="291773" y="122006"/>
              <a:ext cx="49448" cy="587548"/>
              <a:chOff x="0" y="0"/>
              <a:chExt cx="72724" cy="864112"/>
            </a:xfrm>
          </p:grpSpPr>
          <p:sp>
            <p:nvSpPr>
              <p:cNvPr name="Freeform 76" id="76"/>
              <p:cNvSpPr/>
              <p:nvPr/>
            </p:nvSpPr>
            <p:spPr>
              <a:xfrm flipH="false" flipV="false" rot="0">
                <a:off x="0" y="0"/>
                <a:ext cx="72724" cy="864112"/>
              </a:xfrm>
              <a:custGeom>
                <a:avLst/>
                <a:gdLst/>
                <a:ahLst/>
                <a:cxnLst/>
                <a:rect r="r" b="b" t="t" l="l"/>
                <a:pathLst>
                  <a:path h="864112" w="72724">
                    <a:moveTo>
                      <a:pt x="0" y="0"/>
                    </a:moveTo>
                    <a:lnTo>
                      <a:pt x="72724" y="0"/>
                    </a:lnTo>
                    <a:lnTo>
                      <a:pt x="72724" y="864112"/>
                    </a:lnTo>
                    <a:lnTo>
                      <a:pt x="0" y="864112"/>
                    </a:lnTo>
                    <a:close/>
                  </a:path>
                </a:pathLst>
              </a:custGeom>
              <a:gradFill rotWithShape="true">
                <a:gsLst>
                  <a:gs pos="0">
                    <a:srgbClr val="3C67BF">
                      <a:alpha val="100000"/>
                    </a:srgbClr>
                  </a:gs>
                  <a:gs pos="100000">
                    <a:srgbClr val="FFA81B">
                      <a:alpha val="100000"/>
                    </a:srgbClr>
                  </a:gs>
                </a:gsLst>
                <a:lin ang="0"/>
              </a:gradFill>
            </p:spPr>
          </p:sp>
          <p:sp>
            <p:nvSpPr>
              <p:cNvPr name="TextBox 77" id="77"/>
              <p:cNvSpPr txBox="true"/>
              <p:nvPr/>
            </p:nvSpPr>
            <p:spPr>
              <a:xfrm>
                <a:off x="0" y="-38100"/>
                <a:ext cx="72724" cy="902212"/>
              </a:xfrm>
              <a:prstGeom prst="rect">
                <a:avLst/>
              </a:prstGeom>
            </p:spPr>
            <p:txBody>
              <a:bodyPr anchor="ctr" rtlCol="false" tIns="50800" lIns="50800" bIns="50800" rIns="50800"/>
              <a:lstStyle/>
              <a:p>
                <a:pPr algn="ctr">
                  <a:lnSpc>
                    <a:spcPts val="2660"/>
                  </a:lnSpc>
                </a:pPr>
              </a:p>
            </p:txBody>
          </p:sp>
        </p:grpSp>
        <p:grpSp>
          <p:nvGrpSpPr>
            <p:cNvPr name="Group 78" id="78"/>
            <p:cNvGrpSpPr/>
            <p:nvPr/>
          </p:nvGrpSpPr>
          <p:grpSpPr>
            <a:xfrm rot="0">
              <a:off x="337044" y="113594"/>
              <a:ext cx="34949" cy="595960"/>
              <a:chOff x="0" y="0"/>
              <a:chExt cx="51399" cy="876484"/>
            </a:xfrm>
          </p:grpSpPr>
          <p:sp>
            <p:nvSpPr>
              <p:cNvPr name="Freeform 79" id="79"/>
              <p:cNvSpPr/>
              <p:nvPr/>
            </p:nvSpPr>
            <p:spPr>
              <a:xfrm flipH="false" flipV="false" rot="0">
                <a:off x="0" y="0"/>
                <a:ext cx="51399" cy="876484"/>
              </a:xfrm>
              <a:custGeom>
                <a:avLst/>
                <a:gdLst/>
                <a:ahLst/>
                <a:cxnLst/>
                <a:rect r="r" b="b" t="t" l="l"/>
                <a:pathLst>
                  <a:path h="876484" w="51399">
                    <a:moveTo>
                      <a:pt x="0" y="0"/>
                    </a:moveTo>
                    <a:lnTo>
                      <a:pt x="51399" y="0"/>
                    </a:lnTo>
                    <a:lnTo>
                      <a:pt x="51399" y="876484"/>
                    </a:lnTo>
                    <a:lnTo>
                      <a:pt x="0" y="876484"/>
                    </a:lnTo>
                    <a:close/>
                  </a:path>
                </a:pathLst>
              </a:custGeom>
              <a:gradFill rotWithShape="true">
                <a:gsLst>
                  <a:gs pos="0">
                    <a:srgbClr val="3C67BF">
                      <a:alpha val="100000"/>
                    </a:srgbClr>
                  </a:gs>
                  <a:gs pos="100000">
                    <a:srgbClr val="FFA81B">
                      <a:alpha val="100000"/>
                    </a:srgbClr>
                  </a:gs>
                </a:gsLst>
                <a:lin ang="0"/>
              </a:gradFill>
            </p:spPr>
          </p:sp>
          <p:sp>
            <p:nvSpPr>
              <p:cNvPr name="TextBox 80" id="80"/>
              <p:cNvSpPr txBox="true"/>
              <p:nvPr/>
            </p:nvSpPr>
            <p:spPr>
              <a:xfrm>
                <a:off x="0" y="-38100"/>
                <a:ext cx="51399" cy="914584"/>
              </a:xfrm>
              <a:prstGeom prst="rect">
                <a:avLst/>
              </a:prstGeom>
            </p:spPr>
            <p:txBody>
              <a:bodyPr anchor="ctr" rtlCol="false" tIns="50800" lIns="50800" bIns="50800" rIns="50800"/>
              <a:lstStyle/>
              <a:p>
                <a:pPr algn="ctr">
                  <a:lnSpc>
                    <a:spcPts val="2660"/>
                  </a:lnSpc>
                </a:pPr>
              </a:p>
            </p:txBody>
          </p:sp>
        </p:grpSp>
        <p:grpSp>
          <p:nvGrpSpPr>
            <p:cNvPr name="Group 81" id="81"/>
            <p:cNvGrpSpPr/>
            <p:nvPr/>
          </p:nvGrpSpPr>
          <p:grpSpPr>
            <a:xfrm rot="7717522">
              <a:off x="303548" y="88751"/>
              <a:ext cx="56776" cy="57818"/>
              <a:chOff x="0" y="0"/>
              <a:chExt cx="83501" cy="85034"/>
            </a:xfrm>
          </p:grpSpPr>
          <p:sp>
            <p:nvSpPr>
              <p:cNvPr name="Freeform 82" id="82"/>
              <p:cNvSpPr/>
              <p:nvPr/>
            </p:nvSpPr>
            <p:spPr>
              <a:xfrm flipH="false" flipV="false" rot="0">
                <a:off x="0" y="0"/>
                <a:ext cx="83501" cy="85034"/>
              </a:xfrm>
              <a:custGeom>
                <a:avLst/>
                <a:gdLst/>
                <a:ahLst/>
                <a:cxnLst/>
                <a:rect r="r" b="b" t="t" l="l"/>
                <a:pathLst>
                  <a:path h="85034" w="83501">
                    <a:moveTo>
                      <a:pt x="0" y="0"/>
                    </a:moveTo>
                    <a:lnTo>
                      <a:pt x="83501" y="0"/>
                    </a:lnTo>
                    <a:lnTo>
                      <a:pt x="83501" y="85034"/>
                    </a:lnTo>
                    <a:lnTo>
                      <a:pt x="0" y="85034"/>
                    </a:lnTo>
                    <a:close/>
                  </a:path>
                </a:pathLst>
              </a:custGeom>
              <a:gradFill rotWithShape="true">
                <a:gsLst>
                  <a:gs pos="0">
                    <a:srgbClr val="3C67BF">
                      <a:alpha val="100000"/>
                    </a:srgbClr>
                  </a:gs>
                  <a:gs pos="100000">
                    <a:srgbClr val="FFA81B">
                      <a:alpha val="100000"/>
                    </a:srgbClr>
                  </a:gs>
                </a:gsLst>
                <a:lin ang="0"/>
              </a:gradFill>
            </p:spPr>
          </p:sp>
          <p:sp>
            <p:nvSpPr>
              <p:cNvPr name="TextBox 83" id="83"/>
              <p:cNvSpPr txBox="true"/>
              <p:nvPr/>
            </p:nvSpPr>
            <p:spPr>
              <a:xfrm>
                <a:off x="0" y="-38100"/>
                <a:ext cx="83501" cy="123134"/>
              </a:xfrm>
              <a:prstGeom prst="rect">
                <a:avLst/>
              </a:prstGeom>
            </p:spPr>
            <p:txBody>
              <a:bodyPr anchor="ctr" rtlCol="false" tIns="50800" lIns="50800" bIns="50800" rIns="50800"/>
              <a:lstStyle/>
              <a:p>
                <a:pPr algn="ctr">
                  <a:lnSpc>
                    <a:spcPts val="2660"/>
                  </a:lnSpc>
                </a:pPr>
              </a:p>
            </p:txBody>
          </p:sp>
        </p:grpSp>
        <p:grpSp>
          <p:nvGrpSpPr>
            <p:cNvPr name="Group 84" id="84"/>
            <p:cNvGrpSpPr/>
            <p:nvPr/>
          </p:nvGrpSpPr>
          <p:grpSpPr>
            <a:xfrm rot="0">
              <a:off x="372034" y="234721"/>
              <a:ext cx="52133" cy="627690"/>
              <a:chOff x="0" y="0"/>
              <a:chExt cx="76672" cy="923149"/>
            </a:xfrm>
          </p:grpSpPr>
          <p:sp>
            <p:nvSpPr>
              <p:cNvPr name="Freeform 85" id="85"/>
              <p:cNvSpPr/>
              <p:nvPr/>
            </p:nvSpPr>
            <p:spPr>
              <a:xfrm flipH="false" flipV="false" rot="0">
                <a:off x="0" y="0"/>
                <a:ext cx="76672" cy="923149"/>
              </a:xfrm>
              <a:custGeom>
                <a:avLst/>
                <a:gdLst/>
                <a:ahLst/>
                <a:cxnLst/>
                <a:rect r="r" b="b" t="t" l="l"/>
                <a:pathLst>
                  <a:path h="923149" w="76672">
                    <a:moveTo>
                      <a:pt x="0" y="0"/>
                    </a:moveTo>
                    <a:lnTo>
                      <a:pt x="76672" y="0"/>
                    </a:lnTo>
                    <a:lnTo>
                      <a:pt x="76672" y="923149"/>
                    </a:lnTo>
                    <a:lnTo>
                      <a:pt x="0" y="923149"/>
                    </a:lnTo>
                    <a:close/>
                  </a:path>
                </a:pathLst>
              </a:custGeom>
              <a:gradFill rotWithShape="true">
                <a:gsLst>
                  <a:gs pos="0">
                    <a:srgbClr val="3C67BF">
                      <a:alpha val="100000"/>
                    </a:srgbClr>
                  </a:gs>
                  <a:gs pos="100000">
                    <a:srgbClr val="FFA81B">
                      <a:alpha val="100000"/>
                    </a:srgbClr>
                  </a:gs>
                </a:gsLst>
                <a:lin ang="0"/>
              </a:gradFill>
            </p:spPr>
          </p:sp>
          <p:sp>
            <p:nvSpPr>
              <p:cNvPr name="TextBox 86" id="86"/>
              <p:cNvSpPr txBox="true"/>
              <p:nvPr/>
            </p:nvSpPr>
            <p:spPr>
              <a:xfrm>
                <a:off x="0" y="-38100"/>
                <a:ext cx="76672" cy="961249"/>
              </a:xfrm>
              <a:prstGeom prst="rect">
                <a:avLst/>
              </a:prstGeom>
            </p:spPr>
            <p:txBody>
              <a:bodyPr anchor="ctr" rtlCol="false" tIns="50800" lIns="50800" bIns="50800" rIns="50800"/>
              <a:lstStyle/>
              <a:p>
                <a:pPr algn="ctr">
                  <a:lnSpc>
                    <a:spcPts val="2660"/>
                  </a:lnSpc>
                </a:pPr>
              </a:p>
            </p:txBody>
          </p:sp>
        </p:grpSp>
        <p:grpSp>
          <p:nvGrpSpPr>
            <p:cNvPr name="Group 87" id="87"/>
            <p:cNvGrpSpPr/>
            <p:nvPr/>
          </p:nvGrpSpPr>
          <p:grpSpPr>
            <a:xfrm rot="0">
              <a:off x="419989" y="220226"/>
              <a:ext cx="37532" cy="642185"/>
              <a:chOff x="0" y="0"/>
              <a:chExt cx="55199" cy="944467"/>
            </a:xfrm>
          </p:grpSpPr>
          <p:sp>
            <p:nvSpPr>
              <p:cNvPr name="Freeform 88" id="88"/>
              <p:cNvSpPr/>
              <p:nvPr/>
            </p:nvSpPr>
            <p:spPr>
              <a:xfrm flipH="false" flipV="false" rot="0">
                <a:off x="0" y="0"/>
                <a:ext cx="55199" cy="944467"/>
              </a:xfrm>
              <a:custGeom>
                <a:avLst/>
                <a:gdLst/>
                <a:ahLst/>
                <a:cxnLst/>
                <a:rect r="r" b="b" t="t" l="l"/>
                <a:pathLst>
                  <a:path h="944467" w="55199">
                    <a:moveTo>
                      <a:pt x="0" y="0"/>
                    </a:moveTo>
                    <a:lnTo>
                      <a:pt x="55199" y="0"/>
                    </a:lnTo>
                    <a:lnTo>
                      <a:pt x="55199" y="944467"/>
                    </a:lnTo>
                    <a:lnTo>
                      <a:pt x="0" y="944467"/>
                    </a:lnTo>
                    <a:close/>
                  </a:path>
                </a:pathLst>
              </a:custGeom>
              <a:gradFill rotWithShape="true">
                <a:gsLst>
                  <a:gs pos="0">
                    <a:srgbClr val="3C67BF">
                      <a:alpha val="100000"/>
                    </a:srgbClr>
                  </a:gs>
                  <a:gs pos="100000">
                    <a:srgbClr val="FFA81B">
                      <a:alpha val="100000"/>
                    </a:srgbClr>
                  </a:gs>
                </a:gsLst>
                <a:lin ang="0"/>
              </a:gradFill>
            </p:spPr>
          </p:sp>
          <p:sp>
            <p:nvSpPr>
              <p:cNvPr name="TextBox 89" id="89"/>
              <p:cNvSpPr txBox="true"/>
              <p:nvPr/>
            </p:nvSpPr>
            <p:spPr>
              <a:xfrm>
                <a:off x="0" y="-38100"/>
                <a:ext cx="55199" cy="982567"/>
              </a:xfrm>
              <a:prstGeom prst="rect">
                <a:avLst/>
              </a:prstGeom>
            </p:spPr>
            <p:txBody>
              <a:bodyPr anchor="ctr" rtlCol="false" tIns="50800" lIns="50800" bIns="50800" rIns="50800"/>
              <a:lstStyle/>
              <a:p>
                <a:pPr algn="ctr">
                  <a:lnSpc>
                    <a:spcPts val="2660"/>
                  </a:lnSpc>
                </a:pPr>
              </a:p>
            </p:txBody>
          </p:sp>
        </p:grpSp>
        <p:grpSp>
          <p:nvGrpSpPr>
            <p:cNvPr name="Group 90" id="90"/>
            <p:cNvGrpSpPr/>
            <p:nvPr/>
          </p:nvGrpSpPr>
          <p:grpSpPr>
            <a:xfrm rot="7717522">
              <a:off x="382755" y="198631"/>
              <a:ext cx="64253" cy="57818"/>
              <a:chOff x="0" y="0"/>
              <a:chExt cx="94497" cy="85034"/>
            </a:xfrm>
          </p:grpSpPr>
          <p:sp>
            <p:nvSpPr>
              <p:cNvPr name="Freeform 91" id="91"/>
              <p:cNvSpPr/>
              <p:nvPr/>
            </p:nvSpPr>
            <p:spPr>
              <a:xfrm flipH="false" flipV="false" rot="0">
                <a:off x="0" y="0"/>
                <a:ext cx="94497" cy="85034"/>
              </a:xfrm>
              <a:custGeom>
                <a:avLst/>
                <a:gdLst/>
                <a:ahLst/>
                <a:cxnLst/>
                <a:rect r="r" b="b" t="t" l="l"/>
                <a:pathLst>
                  <a:path h="85034" w="94497">
                    <a:moveTo>
                      <a:pt x="0" y="0"/>
                    </a:moveTo>
                    <a:lnTo>
                      <a:pt x="94497" y="0"/>
                    </a:lnTo>
                    <a:lnTo>
                      <a:pt x="94497" y="85034"/>
                    </a:lnTo>
                    <a:lnTo>
                      <a:pt x="0" y="85034"/>
                    </a:lnTo>
                    <a:close/>
                  </a:path>
                </a:pathLst>
              </a:custGeom>
              <a:gradFill rotWithShape="true">
                <a:gsLst>
                  <a:gs pos="0">
                    <a:srgbClr val="3C67BF">
                      <a:alpha val="100000"/>
                    </a:srgbClr>
                  </a:gs>
                  <a:gs pos="100000">
                    <a:srgbClr val="FFA81B">
                      <a:alpha val="100000"/>
                    </a:srgbClr>
                  </a:gs>
                </a:gsLst>
                <a:lin ang="0"/>
              </a:gradFill>
            </p:spPr>
          </p:sp>
          <p:sp>
            <p:nvSpPr>
              <p:cNvPr name="TextBox 92" id="92"/>
              <p:cNvSpPr txBox="true"/>
              <p:nvPr/>
            </p:nvSpPr>
            <p:spPr>
              <a:xfrm>
                <a:off x="0" y="-38100"/>
                <a:ext cx="94497" cy="123134"/>
              </a:xfrm>
              <a:prstGeom prst="rect">
                <a:avLst/>
              </a:prstGeom>
            </p:spPr>
            <p:txBody>
              <a:bodyPr anchor="ctr" rtlCol="false" tIns="50800" lIns="50800" bIns="50800" rIns="50800"/>
              <a:lstStyle/>
              <a:p>
                <a:pPr algn="ctr">
                  <a:lnSpc>
                    <a:spcPts val="2660"/>
                  </a:lnSpc>
                </a:pPr>
              </a:p>
            </p:txBody>
          </p:sp>
        </p:grpSp>
        <p:grpSp>
          <p:nvGrpSpPr>
            <p:cNvPr name="Group 93" id="93"/>
            <p:cNvGrpSpPr/>
            <p:nvPr/>
          </p:nvGrpSpPr>
          <p:grpSpPr>
            <a:xfrm rot="0">
              <a:off x="457521" y="160333"/>
              <a:ext cx="52133" cy="627690"/>
              <a:chOff x="0" y="0"/>
              <a:chExt cx="76672" cy="923149"/>
            </a:xfrm>
          </p:grpSpPr>
          <p:sp>
            <p:nvSpPr>
              <p:cNvPr name="Freeform 94" id="94"/>
              <p:cNvSpPr/>
              <p:nvPr/>
            </p:nvSpPr>
            <p:spPr>
              <a:xfrm flipH="false" flipV="false" rot="0">
                <a:off x="0" y="0"/>
                <a:ext cx="76672" cy="923149"/>
              </a:xfrm>
              <a:custGeom>
                <a:avLst/>
                <a:gdLst/>
                <a:ahLst/>
                <a:cxnLst/>
                <a:rect r="r" b="b" t="t" l="l"/>
                <a:pathLst>
                  <a:path h="923149" w="76672">
                    <a:moveTo>
                      <a:pt x="0" y="0"/>
                    </a:moveTo>
                    <a:lnTo>
                      <a:pt x="76672" y="0"/>
                    </a:lnTo>
                    <a:lnTo>
                      <a:pt x="76672" y="923149"/>
                    </a:lnTo>
                    <a:lnTo>
                      <a:pt x="0" y="923149"/>
                    </a:lnTo>
                    <a:close/>
                  </a:path>
                </a:pathLst>
              </a:custGeom>
              <a:gradFill rotWithShape="true">
                <a:gsLst>
                  <a:gs pos="0">
                    <a:srgbClr val="3C67BF">
                      <a:alpha val="100000"/>
                    </a:srgbClr>
                  </a:gs>
                  <a:gs pos="100000">
                    <a:srgbClr val="FFA81B">
                      <a:alpha val="100000"/>
                    </a:srgbClr>
                  </a:gs>
                </a:gsLst>
                <a:lin ang="0"/>
              </a:gradFill>
            </p:spPr>
          </p:sp>
          <p:sp>
            <p:nvSpPr>
              <p:cNvPr name="TextBox 95" id="95"/>
              <p:cNvSpPr txBox="true"/>
              <p:nvPr/>
            </p:nvSpPr>
            <p:spPr>
              <a:xfrm>
                <a:off x="0" y="-38100"/>
                <a:ext cx="76672" cy="961249"/>
              </a:xfrm>
              <a:prstGeom prst="rect">
                <a:avLst/>
              </a:prstGeom>
            </p:spPr>
            <p:txBody>
              <a:bodyPr anchor="ctr" rtlCol="false" tIns="50800" lIns="50800" bIns="50800" rIns="50800"/>
              <a:lstStyle/>
              <a:p>
                <a:pPr algn="ctr">
                  <a:lnSpc>
                    <a:spcPts val="2660"/>
                  </a:lnSpc>
                </a:pPr>
              </a:p>
            </p:txBody>
          </p:sp>
        </p:grpSp>
        <p:grpSp>
          <p:nvGrpSpPr>
            <p:cNvPr name="Group 96" id="96"/>
            <p:cNvGrpSpPr/>
            <p:nvPr/>
          </p:nvGrpSpPr>
          <p:grpSpPr>
            <a:xfrm rot="0">
              <a:off x="505476" y="145838"/>
              <a:ext cx="37532" cy="642185"/>
              <a:chOff x="0" y="0"/>
              <a:chExt cx="55199" cy="944467"/>
            </a:xfrm>
          </p:grpSpPr>
          <p:sp>
            <p:nvSpPr>
              <p:cNvPr name="Freeform 97" id="97"/>
              <p:cNvSpPr/>
              <p:nvPr/>
            </p:nvSpPr>
            <p:spPr>
              <a:xfrm flipH="false" flipV="false" rot="0">
                <a:off x="0" y="0"/>
                <a:ext cx="55199" cy="944467"/>
              </a:xfrm>
              <a:custGeom>
                <a:avLst/>
                <a:gdLst/>
                <a:ahLst/>
                <a:cxnLst/>
                <a:rect r="r" b="b" t="t" l="l"/>
                <a:pathLst>
                  <a:path h="944467" w="55199">
                    <a:moveTo>
                      <a:pt x="0" y="0"/>
                    </a:moveTo>
                    <a:lnTo>
                      <a:pt x="55199" y="0"/>
                    </a:lnTo>
                    <a:lnTo>
                      <a:pt x="55199" y="944467"/>
                    </a:lnTo>
                    <a:lnTo>
                      <a:pt x="0" y="944467"/>
                    </a:lnTo>
                    <a:close/>
                  </a:path>
                </a:pathLst>
              </a:custGeom>
              <a:gradFill rotWithShape="true">
                <a:gsLst>
                  <a:gs pos="0">
                    <a:srgbClr val="3C67BF">
                      <a:alpha val="100000"/>
                    </a:srgbClr>
                  </a:gs>
                  <a:gs pos="100000">
                    <a:srgbClr val="FFA81B">
                      <a:alpha val="100000"/>
                    </a:srgbClr>
                  </a:gs>
                </a:gsLst>
                <a:lin ang="0"/>
              </a:gradFill>
            </p:spPr>
          </p:sp>
          <p:sp>
            <p:nvSpPr>
              <p:cNvPr name="TextBox 98" id="98"/>
              <p:cNvSpPr txBox="true"/>
              <p:nvPr/>
            </p:nvSpPr>
            <p:spPr>
              <a:xfrm>
                <a:off x="0" y="-38100"/>
                <a:ext cx="55199" cy="982567"/>
              </a:xfrm>
              <a:prstGeom prst="rect">
                <a:avLst/>
              </a:prstGeom>
            </p:spPr>
            <p:txBody>
              <a:bodyPr anchor="ctr" rtlCol="false" tIns="50800" lIns="50800" bIns="50800" rIns="50800"/>
              <a:lstStyle/>
              <a:p>
                <a:pPr algn="ctr">
                  <a:lnSpc>
                    <a:spcPts val="2660"/>
                  </a:lnSpc>
                </a:pPr>
              </a:p>
            </p:txBody>
          </p:sp>
        </p:grpSp>
        <p:grpSp>
          <p:nvGrpSpPr>
            <p:cNvPr name="Group 99" id="99"/>
            <p:cNvGrpSpPr/>
            <p:nvPr/>
          </p:nvGrpSpPr>
          <p:grpSpPr>
            <a:xfrm rot="7717522">
              <a:off x="468242" y="124243"/>
              <a:ext cx="64253" cy="57818"/>
              <a:chOff x="0" y="0"/>
              <a:chExt cx="94497" cy="85034"/>
            </a:xfrm>
          </p:grpSpPr>
          <p:sp>
            <p:nvSpPr>
              <p:cNvPr name="Freeform 100" id="100"/>
              <p:cNvSpPr/>
              <p:nvPr/>
            </p:nvSpPr>
            <p:spPr>
              <a:xfrm flipH="false" flipV="false" rot="0">
                <a:off x="0" y="0"/>
                <a:ext cx="94497" cy="85034"/>
              </a:xfrm>
              <a:custGeom>
                <a:avLst/>
                <a:gdLst/>
                <a:ahLst/>
                <a:cxnLst/>
                <a:rect r="r" b="b" t="t" l="l"/>
                <a:pathLst>
                  <a:path h="85034" w="94497">
                    <a:moveTo>
                      <a:pt x="0" y="0"/>
                    </a:moveTo>
                    <a:lnTo>
                      <a:pt x="94497" y="0"/>
                    </a:lnTo>
                    <a:lnTo>
                      <a:pt x="94497" y="85034"/>
                    </a:lnTo>
                    <a:lnTo>
                      <a:pt x="0" y="85034"/>
                    </a:lnTo>
                    <a:close/>
                  </a:path>
                </a:pathLst>
              </a:custGeom>
              <a:gradFill rotWithShape="true">
                <a:gsLst>
                  <a:gs pos="0">
                    <a:srgbClr val="3C67BF">
                      <a:alpha val="100000"/>
                    </a:srgbClr>
                  </a:gs>
                  <a:gs pos="100000">
                    <a:srgbClr val="FFA81B">
                      <a:alpha val="100000"/>
                    </a:srgbClr>
                  </a:gs>
                </a:gsLst>
                <a:lin ang="0"/>
              </a:gradFill>
            </p:spPr>
          </p:sp>
          <p:sp>
            <p:nvSpPr>
              <p:cNvPr name="TextBox 101" id="101"/>
              <p:cNvSpPr txBox="true"/>
              <p:nvPr/>
            </p:nvSpPr>
            <p:spPr>
              <a:xfrm>
                <a:off x="0" y="-38100"/>
                <a:ext cx="94497" cy="123134"/>
              </a:xfrm>
              <a:prstGeom prst="rect">
                <a:avLst/>
              </a:prstGeom>
            </p:spPr>
            <p:txBody>
              <a:bodyPr anchor="ctr" rtlCol="false" tIns="50800" lIns="50800" bIns="50800" rIns="50800"/>
              <a:lstStyle/>
              <a:p>
                <a:pPr algn="ctr">
                  <a:lnSpc>
                    <a:spcPts val="2660"/>
                  </a:lnSpc>
                </a:pPr>
              </a:p>
            </p:txBody>
          </p:sp>
        </p:grpSp>
        <p:grpSp>
          <p:nvGrpSpPr>
            <p:cNvPr name="Group 102" id="102"/>
            <p:cNvGrpSpPr/>
            <p:nvPr/>
          </p:nvGrpSpPr>
          <p:grpSpPr>
            <a:xfrm rot="0">
              <a:off x="543008" y="192206"/>
              <a:ext cx="52133" cy="627690"/>
              <a:chOff x="0" y="0"/>
              <a:chExt cx="76672" cy="923149"/>
            </a:xfrm>
          </p:grpSpPr>
          <p:sp>
            <p:nvSpPr>
              <p:cNvPr name="Freeform 103" id="103"/>
              <p:cNvSpPr/>
              <p:nvPr/>
            </p:nvSpPr>
            <p:spPr>
              <a:xfrm flipH="false" flipV="false" rot="0">
                <a:off x="0" y="0"/>
                <a:ext cx="76672" cy="923149"/>
              </a:xfrm>
              <a:custGeom>
                <a:avLst/>
                <a:gdLst/>
                <a:ahLst/>
                <a:cxnLst/>
                <a:rect r="r" b="b" t="t" l="l"/>
                <a:pathLst>
                  <a:path h="923149" w="76672">
                    <a:moveTo>
                      <a:pt x="0" y="0"/>
                    </a:moveTo>
                    <a:lnTo>
                      <a:pt x="76672" y="0"/>
                    </a:lnTo>
                    <a:lnTo>
                      <a:pt x="76672" y="923149"/>
                    </a:lnTo>
                    <a:lnTo>
                      <a:pt x="0" y="923149"/>
                    </a:lnTo>
                    <a:close/>
                  </a:path>
                </a:pathLst>
              </a:custGeom>
              <a:gradFill rotWithShape="true">
                <a:gsLst>
                  <a:gs pos="0">
                    <a:srgbClr val="3C67BF">
                      <a:alpha val="100000"/>
                    </a:srgbClr>
                  </a:gs>
                  <a:gs pos="100000">
                    <a:srgbClr val="FFA81B">
                      <a:alpha val="100000"/>
                    </a:srgbClr>
                  </a:gs>
                </a:gsLst>
                <a:lin ang="0"/>
              </a:gradFill>
            </p:spPr>
          </p:sp>
          <p:sp>
            <p:nvSpPr>
              <p:cNvPr name="TextBox 104" id="104"/>
              <p:cNvSpPr txBox="true"/>
              <p:nvPr/>
            </p:nvSpPr>
            <p:spPr>
              <a:xfrm>
                <a:off x="0" y="-38100"/>
                <a:ext cx="76672" cy="961249"/>
              </a:xfrm>
              <a:prstGeom prst="rect">
                <a:avLst/>
              </a:prstGeom>
            </p:spPr>
            <p:txBody>
              <a:bodyPr anchor="ctr" rtlCol="false" tIns="50800" lIns="50800" bIns="50800" rIns="50800"/>
              <a:lstStyle/>
              <a:p>
                <a:pPr algn="ctr">
                  <a:lnSpc>
                    <a:spcPts val="2660"/>
                  </a:lnSpc>
                </a:pPr>
              </a:p>
            </p:txBody>
          </p:sp>
        </p:grpSp>
        <p:grpSp>
          <p:nvGrpSpPr>
            <p:cNvPr name="Group 105" id="105"/>
            <p:cNvGrpSpPr/>
            <p:nvPr/>
          </p:nvGrpSpPr>
          <p:grpSpPr>
            <a:xfrm rot="0">
              <a:off x="590962" y="177711"/>
              <a:ext cx="37532" cy="642185"/>
              <a:chOff x="0" y="0"/>
              <a:chExt cx="55199" cy="944467"/>
            </a:xfrm>
          </p:grpSpPr>
          <p:sp>
            <p:nvSpPr>
              <p:cNvPr name="Freeform 106" id="106"/>
              <p:cNvSpPr/>
              <p:nvPr/>
            </p:nvSpPr>
            <p:spPr>
              <a:xfrm flipH="false" flipV="false" rot="0">
                <a:off x="0" y="0"/>
                <a:ext cx="55199" cy="944467"/>
              </a:xfrm>
              <a:custGeom>
                <a:avLst/>
                <a:gdLst/>
                <a:ahLst/>
                <a:cxnLst/>
                <a:rect r="r" b="b" t="t" l="l"/>
                <a:pathLst>
                  <a:path h="944467" w="55199">
                    <a:moveTo>
                      <a:pt x="0" y="0"/>
                    </a:moveTo>
                    <a:lnTo>
                      <a:pt x="55199" y="0"/>
                    </a:lnTo>
                    <a:lnTo>
                      <a:pt x="55199" y="944467"/>
                    </a:lnTo>
                    <a:lnTo>
                      <a:pt x="0" y="944467"/>
                    </a:lnTo>
                    <a:close/>
                  </a:path>
                </a:pathLst>
              </a:custGeom>
              <a:gradFill rotWithShape="true">
                <a:gsLst>
                  <a:gs pos="0">
                    <a:srgbClr val="3C67BF">
                      <a:alpha val="100000"/>
                    </a:srgbClr>
                  </a:gs>
                  <a:gs pos="100000">
                    <a:srgbClr val="FFA81B">
                      <a:alpha val="100000"/>
                    </a:srgbClr>
                  </a:gs>
                </a:gsLst>
                <a:lin ang="0"/>
              </a:gradFill>
            </p:spPr>
          </p:sp>
          <p:sp>
            <p:nvSpPr>
              <p:cNvPr name="TextBox 107" id="107"/>
              <p:cNvSpPr txBox="true"/>
              <p:nvPr/>
            </p:nvSpPr>
            <p:spPr>
              <a:xfrm>
                <a:off x="0" y="-38100"/>
                <a:ext cx="55199" cy="982567"/>
              </a:xfrm>
              <a:prstGeom prst="rect">
                <a:avLst/>
              </a:prstGeom>
            </p:spPr>
            <p:txBody>
              <a:bodyPr anchor="ctr" rtlCol="false" tIns="50800" lIns="50800" bIns="50800" rIns="50800"/>
              <a:lstStyle/>
              <a:p>
                <a:pPr algn="ctr">
                  <a:lnSpc>
                    <a:spcPts val="2660"/>
                  </a:lnSpc>
                </a:pPr>
              </a:p>
            </p:txBody>
          </p:sp>
        </p:grpSp>
        <p:grpSp>
          <p:nvGrpSpPr>
            <p:cNvPr name="Group 108" id="108"/>
            <p:cNvGrpSpPr/>
            <p:nvPr/>
          </p:nvGrpSpPr>
          <p:grpSpPr>
            <a:xfrm rot="7717522">
              <a:off x="553729" y="156116"/>
              <a:ext cx="64253" cy="57818"/>
              <a:chOff x="0" y="0"/>
              <a:chExt cx="94497" cy="85034"/>
            </a:xfrm>
          </p:grpSpPr>
          <p:sp>
            <p:nvSpPr>
              <p:cNvPr name="Freeform 109" id="109"/>
              <p:cNvSpPr/>
              <p:nvPr/>
            </p:nvSpPr>
            <p:spPr>
              <a:xfrm flipH="false" flipV="false" rot="0">
                <a:off x="0" y="0"/>
                <a:ext cx="94497" cy="85034"/>
              </a:xfrm>
              <a:custGeom>
                <a:avLst/>
                <a:gdLst/>
                <a:ahLst/>
                <a:cxnLst/>
                <a:rect r="r" b="b" t="t" l="l"/>
                <a:pathLst>
                  <a:path h="85034" w="94497">
                    <a:moveTo>
                      <a:pt x="0" y="0"/>
                    </a:moveTo>
                    <a:lnTo>
                      <a:pt x="94497" y="0"/>
                    </a:lnTo>
                    <a:lnTo>
                      <a:pt x="94497" y="85034"/>
                    </a:lnTo>
                    <a:lnTo>
                      <a:pt x="0" y="85034"/>
                    </a:lnTo>
                    <a:close/>
                  </a:path>
                </a:pathLst>
              </a:custGeom>
              <a:gradFill rotWithShape="true">
                <a:gsLst>
                  <a:gs pos="0">
                    <a:srgbClr val="3C67BF">
                      <a:alpha val="100000"/>
                    </a:srgbClr>
                  </a:gs>
                  <a:gs pos="100000">
                    <a:srgbClr val="FFA81B">
                      <a:alpha val="100000"/>
                    </a:srgbClr>
                  </a:gs>
                </a:gsLst>
                <a:lin ang="0"/>
              </a:gradFill>
            </p:spPr>
          </p:sp>
          <p:sp>
            <p:nvSpPr>
              <p:cNvPr name="TextBox 110" id="110"/>
              <p:cNvSpPr txBox="true"/>
              <p:nvPr/>
            </p:nvSpPr>
            <p:spPr>
              <a:xfrm>
                <a:off x="0" y="-38100"/>
                <a:ext cx="94497" cy="123134"/>
              </a:xfrm>
              <a:prstGeom prst="rect">
                <a:avLst/>
              </a:prstGeom>
            </p:spPr>
            <p:txBody>
              <a:bodyPr anchor="ctr" rtlCol="false" tIns="50800" lIns="50800" bIns="50800" rIns="50800"/>
              <a:lstStyle/>
              <a:p>
                <a:pPr algn="ctr">
                  <a:lnSpc>
                    <a:spcPts val="2660"/>
                  </a:lnSpc>
                </a:pPr>
              </a:p>
            </p:txBody>
          </p:sp>
        </p:grpSp>
        <p:grpSp>
          <p:nvGrpSpPr>
            <p:cNvPr name="Group 111" id="111"/>
            <p:cNvGrpSpPr/>
            <p:nvPr/>
          </p:nvGrpSpPr>
          <p:grpSpPr>
            <a:xfrm rot="0">
              <a:off x="628494" y="270552"/>
              <a:ext cx="52133" cy="627690"/>
              <a:chOff x="0" y="0"/>
              <a:chExt cx="76672" cy="923149"/>
            </a:xfrm>
          </p:grpSpPr>
          <p:sp>
            <p:nvSpPr>
              <p:cNvPr name="Freeform 112" id="112"/>
              <p:cNvSpPr/>
              <p:nvPr/>
            </p:nvSpPr>
            <p:spPr>
              <a:xfrm flipH="false" flipV="false" rot="0">
                <a:off x="0" y="0"/>
                <a:ext cx="76672" cy="923149"/>
              </a:xfrm>
              <a:custGeom>
                <a:avLst/>
                <a:gdLst/>
                <a:ahLst/>
                <a:cxnLst/>
                <a:rect r="r" b="b" t="t" l="l"/>
                <a:pathLst>
                  <a:path h="923149" w="76672">
                    <a:moveTo>
                      <a:pt x="0" y="0"/>
                    </a:moveTo>
                    <a:lnTo>
                      <a:pt x="76672" y="0"/>
                    </a:lnTo>
                    <a:lnTo>
                      <a:pt x="76672" y="923149"/>
                    </a:lnTo>
                    <a:lnTo>
                      <a:pt x="0" y="923149"/>
                    </a:lnTo>
                    <a:close/>
                  </a:path>
                </a:pathLst>
              </a:custGeom>
              <a:gradFill rotWithShape="true">
                <a:gsLst>
                  <a:gs pos="0">
                    <a:srgbClr val="3C67BF">
                      <a:alpha val="100000"/>
                    </a:srgbClr>
                  </a:gs>
                  <a:gs pos="100000">
                    <a:srgbClr val="FFA81B">
                      <a:alpha val="100000"/>
                    </a:srgbClr>
                  </a:gs>
                </a:gsLst>
                <a:lin ang="0"/>
              </a:gradFill>
            </p:spPr>
          </p:sp>
          <p:sp>
            <p:nvSpPr>
              <p:cNvPr name="TextBox 113" id="113"/>
              <p:cNvSpPr txBox="true"/>
              <p:nvPr/>
            </p:nvSpPr>
            <p:spPr>
              <a:xfrm>
                <a:off x="0" y="-38100"/>
                <a:ext cx="76672" cy="961249"/>
              </a:xfrm>
              <a:prstGeom prst="rect">
                <a:avLst/>
              </a:prstGeom>
            </p:spPr>
            <p:txBody>
              <a:bodyPr anchor="ctr" rtlCol="false" tIns="50800" lIns="50800" bIns="50800" rIns="50800"/>
              <a:lstStyle/>
              <a:p>
                <a:pPr algn="ctr">
                  <a:lnSpc>
                    <a:spcPts val="2660"/>
                  </a:lnSpc>
                </a:pPr>
              </a:p>
            </p:txBody>
          </p:sp>
        </p:grpSp>
        <p:grpSp>
          <p:nvGrpSpPr>
            <p:cNvPr name="Group 114" id="114"/>
            <p:cNvGrpSpPr/>
            <p:nvPr/>
          </p:nvGrpSpPr>
          <p:grpSpPr>
            <a:xfrm rot="0">
              <a:off x="676449" y="256057"/>
              <a:ext cx="37532" cy="642185"/>
              <a:chOff x="0" y="0"/>
              <a:chExt cx="55199" cy="944467"/>
            </a:xfrm>
          </p:grpSpPr>
          <p:sp>
            <p:nvSpPr>
              <p:cNvPr name="Freeform 115" id="115"/>
              <p:cNvSpPr/>
              <p:nvPr/>
            </p:nvSpPr>
            <p:spPr>
              <a:xfrm flipH="false" flipV="false" rot="0">
                <a:off x="0" y="0"/>
                <a:ext cx="55199" cy="944467"/>
              </a:xfrm>
              <a:custGeom>
                <a:avLst/>
                <a:gdLst/>
                <a:ahLst/>
                <a:cxnLst/>
                <a:rect r="r" b="b" t="t" l="l"/>
                <a:pathLst>
                  <a:path h="944467" w="55199">
                    <a:moveTo>
                      <a:pt x="0" y="0"/>
                    </a:moveTo>
                    <a:lnTo>
                      <a:pt x="55199" y="0"/>
                    </a:lnTo>
                    <a:lnTo>
                      <a:pt x="55199" y="944467"/>
                    </a:lnTo>
                    <a:lnTo>
                      <a:pt x="0" y="944467"/>
                    </a:lnTo>
                    <a:close/>
                  </a:path>
                </a:pathLst>
              </a:custGeom>
              <a:gradFill rotWithShape="true">
                <a:gsLst>
                  <a:gs pos="0">
                    <a:srgbClr val="3C67BF">
                      <a:alpha val="100000"/>
                    </a:srgbClr>
                  </a:gs>
                  <a:gs pos="100000">
                    <a:srgbClr val="FFA81B">
                      <a:alpha val="100000"/>
                    </a:srgbClr>
                  </a:gs>
                </a:gsLst>
                <a:lin ang="0"/>
              </a:gradFill>
            </p:spPr>
          </p:sp>
          <p:sp>
            <p:nvSpPr>
              <p:cNvPr name="TextBox 116" id="116"/>
              <p:cNvSpPr txBox="true"/>
              <p:nvPr/>
            </p:nvSpPr>
            <p:spPr>
              <a:xfrm>
                <a:off x="0" y="-38100"/>
                <a:ext cx="55199" cy="982567"/>
              </a:xfrm>
              <a:prstGeom prst="rect">
                <a:avLst/>
              </a:prstGeom>
            </p:spPr>
            <p:txBody>
              <a:bodyPr anchor="ctr" rtlCol="false" tIns="50800" lIns="50800" bIns="50800" rIns="50800"/>
              <a:lstStyle/>
              <a:p>
                <a:pPr algn="ctr">
                  <a:lnSpc>
                    <a:spcPts val="2660"/>
                  </a:lnSpc>
                </a:pPr>
              </a:p>
            </p:txBody>
          </p:sp>
        </p:grpSp>
        <p:grpSp>
          <p:nvGrpSpPr>
            <p:cNvPr name="Group 117" id="117"/>
            <p:cNvGrpSpPr/>
            <p:nvPr/>
          </p:nvGrpSpPr>
          <p:grpSpPr>
            <a:xfrm rot="7717522">
              <a:off x="639216" y="234462"/>
              <a:ext cx="64253" cy="57818"/>
              <a:chOff x="0" y="0"/>
              <a:chExt cx="94497" cy="85034"/>
            </a:xfrm>
          </p:grpSpPr>
          <p:sp>
            <p:nvSpPr>
              <p:cNvPr name="Freeform 118" id="118"/>
              <p:cNvSpPr/>
              <p:nvPr/>
            </p:nvSpPr>
            <p:spPr>
              <a:xfrm flipH="false" flipV="false" rot="0">
                <a:off x="0" y="0"/>
                <a:ext cx="94497" cy="85034"/>
              </a:xfrm>
              <a:custGeom>
                <a:avLst/>
                <a:gdLst/>
                <a:ahLst/>
                <a:cxnLst/>
                <a:rect r="r" b="b" t="t" l="l"/>
                <a:pathLst>
                  <a:path h="85034" w="94497">
                    <a:moveTo>
                      <a:pt x="0" y="0"/>
                    </a:moveTo>
                    <a:lnTo>
                      <a:pt x="94497" y="0"/>
                    </a:lnTo>
                    <a:lnTo>
                      <a:pt x="94497" y="85034"/>
                    </a:lnTo>
                    <a:lnTo>
                      <a:pt x="0" y="85034"/>
                    </a:lnTo>
                    <a:close/>
                  </a:path>
                </a:pathLst>
              </a:custGeom>
              <a:gradFill rotWithShape="true">
                <a:gsLst>
                  <a:gs pos="0">
                    <a:srgbClr val="3C67BF">
                      <a:alpha val="100000"/>
                    </a:srgbClr>
                  </a:gs>
                  <a:gs pos="100000">
                    <a:srgbClr val="FFA81B">
                      <a:alpha val="100000"/>
                    </a:srgbClr>
                  </a:gs>
                </a:gsLst>
                <a:lin ang="0"/>
              </a:gradFill>
            </p:spPr>
          </p:sp>
          <p:sp>
            <p:nvSpPr>
              <p:cNvPr name="TextBox 119" id="119"/>
              <p:cNvSpPr txBox="true"/>
              <p:nvPr/>
            </p:nvSpPr>
            <p:spPr>
              <a:xfrm>
                <a:off x="0" y="-38100"/>
                <a:ext cx="94497" cy="123134"/>
              </a:xfrm>
              <a:prstGeom prst="rect">
                <a:avLst/>
              </a:prstGeom>
            </p:spPr>
            <p:txBody>
              <a:bodyPr anchor="ctr" rtlCol="false" tIns="50800" lIns="50800" bIns="50800" rIns="50800"/>
              <a:lstStyle/>
              <a:p>
                <a:pPr algn="ctr">
                  <a:lnSpc>
                    <a:spcPts val="2660"/>
                  </a:lnSpc>
                </a:pPr>
              </a:p>
            </p:txBody>
          </p:sp>
        </p:grpSp>
        <p:grpSp>
          <p:nvGrpSpPr>
            <p:cNvPr name="Group 120" id="120"/>
            <p:cNvGrpSpPr/>
            <p:nvPr/>
          </p:nvGrpSpPr>
          <p:grpSpPr>
            <a:xfrm rot="0">
              <a:off x="713781" y="156643"/>
              <a:ext cx="52133" cy="627690"/>
              <a:chOff x="0" y="0"/>
              <a:chExt cx="76672" cy="923149"/>
            </a:xfrm>
          </p:grpSpPr>
          <p:sp>
            <p:nvSpPr>
              <p:cNvPr name="Freeform 121" id="121"/>
              <p:cNvSpPr/>
              <p:nvPr/>
            </p:nvSpPr>
            <p:spPr>
              <a:xfrm flipH="false" flipV="false" rot="0">
                <a:off x="0" y="0"/>
                <a:ext cx="76672" cy="923149"/>
              </a:xfrm>
              <a:custGeom>
                <a:avLst/>
                <a:gdLst/>
                <a:ahLst/>
                <a:cxnLst/>
                <a:rect r="r" b="b" t="t" l="l"/>
                <a:pathLst>
                  <a:path h="923149" w="76672">
                    <a:moveTo>
                      <a:pt x="0" y="0"/>
                    </a:moveTo>
                    <a:lnTo>
                      <a:pt x="76672" y="0"/>
                    </a:lnTo>
                    <a:lnTo>
                      <a:pt x="76672" y="923149"/>
                    </a:lnTo>
                    <a:lnTo>
                      <a:pt x="0" y="923149"/>
                    </a:lnTo>
                    <a:close/>
                  </a:path>
                </a:pathLst>
              </a:custGeom>
              <a:gradFill rotWithShape="true">
                <a:gsLst>
                  <a:gs pos="0">
                    <a:srgbClr val="3C67BF">
                      <a:alpha val="100000"/>
                    </a:srgbClr>
                  </a:gs>
                  <a:gs pos="100000">
                    <a:srgbClr val="FFA81B">
                      <a:alpha val="100000"/>
                    </a:srgbClr>
                  </a:gs>
                </a:gsLst>
                <a:lin ang="0"/>
              </a:gradFill>
            </p:spPr>
          </p:sp>
          <p:sp>
            <p:nvSpPr>
              <p:cNvPr name="TextBox 122" id="122"/>
              <p:cNvSpPr txBox="true"/>
              <p:nvPr/>
            </p:nvSpPr>
            <p:spPr>
              <a:xfrm>
                <a:off x="0" y="-38100"/>
                <a:ext cx="76672" cy="961249"/>
              </a:xfrm>
              <a:prstGeom prst="rect">
                <a:avLst/>
              </a:prstGeom>
            </p:spPr>
            <p:txBody>
              <a:bodyPr anchor="ctr" rtlCol="false" tIns="50800" lIns="50800" bIns="50800" rIns="50800"/>
              <a:lstStyle/>
              <a:p>
                <a:pPr algn="ctr">
                  <a:lnSpc>
                    <a:spcPts val="2660"/>
                  </a:lnSpc>
                </a:pPr>
              </a:p>
            </p:txBody>
          </p:sp>
        </p:grpSp>
        <p:grpSp>
          <p:nvGrpSpPr>
            <p:cNvPr name="Group 123" id="123"/>
            <p:cNvGrpSpPr/>
            <p:nvPr/>
          </p:nvGrpSpPr>
          <p:grpSpPr>
            <a:xfrm rot="0">
              <a:off x="761736" y="142148"/>
              <a:ext cx="37532" cy="642185"/>
              <a:chOff x="0" y="0"/>
              <a:chExt cx="55199" cy="944467"/>
            </a:xfrm>
          </p:grpSpPr>
          <p:sp>
            <p:nvSpPr>
              <p:cNvPr name="Freeform 124" id="124"/>
              <p:cNvSpPr/>
              <p:nvPr/>
            </p:nvSpPr>
            <p:spPr>
              <a:xfrm flipH="false" flipV="false" rot="0">
                <a:off x="0" y="0"/>
                <a:ext cx="55199" cy="944467"/>
              </a:xfrm>
              <a:custGeom>
                <a:avLst/>
                <a:gdLst/>
                <a:ahLst/>
                <a:cxnLst/>
                <a:rect r="r" b="b" t="t" l="l"/>
                <a:pathLst>
                  <a:path h="944467" w="55199">
                    <a:moveTo>
                      <a:pt x="0" y="0"/>
                    </a:moveTo>
                    <a:lnTo>
                      <a:pt x="55199" y="0"/>
                    </a:lnTo>
                    <a:lnTo>
                      <a:pt x="55199" y="944467"/>
                    </a:lnTo>
                    <a:lnTo>
                      <a:pt x="0" y="944467"/>
                    </a:lnTo>
                    <a:close/>
                  </a:path>
                </a:pathLst>
              </a:custGeom>
              <a:gradFill rotWithShape="true">
                <a:gsLst>
                  <a:gs pos="0">
                    <a:srgbClr val="3C67BF">
                      <a:alpha val="100000"/>
                    </a:srgbClr>
                  </a:gs>
                  <a:gs pos="100000">
                    <a:srgbClr val="FFA81B">
                      <a:alpha val="100000"/>
                    </a:srgbClr>
                  </a:gs>
                </a:gsLst>
                <a:lin ang="0"/>
              </a:gradFill>
            </p:spPr>
          </p:sp>
          <p:sp>
            <p:nvSpPr>
              <p:cNvPr name="TextBox 125" id="125"/>
              <p:cNvSpPr txBox="true"/>
              <p:nvPr/>
            </p:nvSpPr>
            <p:spPr>
              <a:xfrm>
                <a:off x="0" y="-38100"/>
                <a:ext cx="55199" cy="982567"/>
              </a:xfrm>
              <a:prstGeom prst="rect">
                <a:avLst/>
              </a:prstGeom>
            </p:spPr>
            <p:txBody>
              <a:bodyPr anchor="ctr" rtlCol="false" tIns="50800" lIns="50800" bIns="50800" rIns="50800"/>
              <a:lstStyle/>
              <a:p>
                <a:pPr algn="ctr">
                  <a:lnSpc>
                    <a:spcPts val="2660"/>
                  </a:lnSpc>
                </a:pPr>
              </a:p>
            </p:txBody>
          </p:sp>
        </p:grpSp>
        <p:grpSp>
          <p:nvGrpSpPr>
            <p:cNvPr name="Group 126" id="126"/>
            <p:cNvGrpSpPr/>
            <p:nvPr/>
          </p:nvGrpSpPr>
          <p:grpSpPr>
            <a:xfrm rot="7717522">
              <a:off x="724502" y="120553"/>
              <a:ext cx="64253" cy="57818"/>
              <a:chOff x="0" y="0"/>
              <a:chExt cx="94497" cy="85034"/>
            </a:xfrm>
          </p:grpSpPr>
          <p:sp>
            <p:nvSpPr>
              <p:cNvPr name="Freeform 127" id="127"/>
              <p:cNvSpPr/>
              <p:nvPr/>
            </p:nvSpPr>
            <p:spPr>
              <a:xfrm flipH="false" flipV="false" rot="0">
                <a:off x="0" y="0"/>
                <a:ext cx="94497" cy="85034"/>
              </a:xfrm>
              <a:custGeom>
                <a:avLst/>
                <a:gdLst/>
                <a:ahLst/>
                <a:cxnLst/>
                <a:rect r="r" b="b" t="t" l="l"/>
                <a:pathLst>
                  <a:path h="85034" w="94497">
                    <a:moveTo>
                      <a:pt x="0" y="0"/>
                    </a:moveTo>
                    <a:lnTo>
                      <a:pt x="94497" y="0"/>
                    </a:lnTo>
                    <a:lnTo>
                      <a:pt x="94497" y="85034"/>
                    </a:lnTo>
                    <a:lnTo>
                      <a:pt x="0" y="85034"/>
                    </a:lnTo>
                    <a:close/>
                  </a:path>
                </a:pathLst>
              </a:custGeom>
              <a:gradFill rotWithShape="true">
                <a:gsLst>
                  <a:gs pos="0">
                    <a:srgbClr val="3C67BF">
                      <a:alpha val="100000"/>
                    </a:srgbClr>
                  </a:gs>
                  <a:gs pos="100000">
                    <a:srgbClr val="FFA81B">
                      <a:alpha val="100000"/>
                    </a:srgbClr>
                  </a:gs>
                </a:gsLst>
                <a:lin ang="0"/>
              </a:gradFill>
            </p:spPr>
          </p:sp>
          <p:sp>
            <p:nvSpPr>
              <p:cNvPr name="TextBox 128" id="128"/>
              <p:cNvSpPr txBox="true"/>
              <p:nvPr/>
            </p:nvSpPr>
            <p:spPr>
              <a:xfrm>
                <a:off x="0" y="-38100"/>
                <a:ext cx="94497" cy="123134"/>
              </a:xfrm>
              <a:prstGeom prst="rect">
                <a:avLst/>
              </a:prstGeom>
            </p:spPr>
            <p:txBody>
              <a:bodyPr anchor="ctr" rtlCol="false" tIns="50800" lIns="50800" bIns="50800" rIns="50800"/>
              <a:lstStyle/>
              <a:p>
                <a:pPr algn="ctr">
                  <a:lnSpc>
                    <a:spcPts val="2660"/>
                  </a:lnSpc>
                </a:pPr>
              </a:p>
            </p:txBody>
          </p:sp>
        </p:grpSp>
        <p:grpSp>
          <p:nvGrpSpPr>
            <p:cNvPr name="Group 129" id="129"/>
            <p:cNvGrpSpPr/>
            <p:nvPr/>
          </p:nvGrpSpPr>
          <p:grpSpPr>
            <a:xfrm rot="0">
              <a:off x="799268" y="53833"/>
              <a:ext cx="52133" cy="861583"/>
              <a:chOff x="0" y="0"/>
              <a:chExt cx="76672" cy="1267137"/>
            </a:xfrm>
          </p:grpSpPr>
          <p:sp>
            <p:nvSpPr>
              <p:cNvPr name="Freeform 130" id="130"/>
              <p:cNvSpPr/>
              <p:nvPr/>
            </p:nvSpPr>
            <p:spPr>
              <a:xfrm flipH="false" flipV="false" rot="0">
                <a:off x="0" y="0"/>
                <a:ext cx="76672" cy="1267137"/>
              </a:xfrm>
              <a:custGeom>
                <a:avLst/>
                <a:gdLst/>
                <a:ahLst/>
                <a:cxnLst/>
                <a:rect r="r" b="b" t="t" l="l"/>
                <a:pathLst>
                  <a:path h="1267137" w="76672">
                    <a:moveTo>
                      <a:pt x="0" y="0"/>
                    </a:moveTo>
                    <a:lnTo>
                      <a:pt x="76672" y="0"/>
                    </a:lnTo>
                    <a:lnTo>
                      <a:pt x="76672" y="1267137"/>
                    </a:lnTo>
                    <a:lnTo>
                      <a:pt x="0" y="1267137"/>
                    </a:lnTo>
                    <a:close/>
                  </a:path>
                </a:pathLst>
              </a:custGeom>
              <a:gradFill rotWithShape="true">
                <a:gsLst>
                  <a:gs pos="0">
                    <a:srgbClr val="3C67BF">
                      <a:alpha val="100000"/>
                    </a:srgbClr>
                  </a:gs>
                  <a:gs pos="100000">
                    <a:srgbClr val="FFA81B">
                      <a:alpha val="100000"/>
                    </a:srgbClr>
                  </a:gs>
                </a:gsLst>
                <a:lin ang="0"/>
              </a:gradFill>
            </p:spPr>
          </p:sp>
          <p:sp>
            <p:nvSpPr>
              <p:cNvPr name="TextBox 131" id="131"/>
              <p:cNvSpPr txBox="true"/>
              <p:nvPr/>
            </p:nvSpPr>
            <p:spPr>
              <a:xfrm>
                <a:off x="0" y="-38100"/>
                <a:ext cx="76672" cy="1305237"/>
              </a:xfrm>
              <a:prstGeom prst="rect">
                <a:avLst/>
              </a:prstGeom>
            </p:spPr>
            <p:txBody>
              <a:bodyPr anchor="ctr" rtlCol="false" tIns="50800" lIns="50800" bIns="50800" rIns="50800"/>
              <a:lstStyle/>
              <a:p>
                <a:pPr algn="ctr">
                  <a:lnSpc>
                    <a:spcPts val="2660"/>
                  </a:lnSpc>
                </a:pPr>
              </a:p>
            </p:txBody>
          </p:sp>
        </p:grpSp>
        <p:grpSp>
          <p:nvGrpSpPr>
            <p:cNvPr name="Group 132" id="132"/>
            <p:cNvGrpSpPr/>
            <p:nvPr/>
          </p:nvGrpSpPr>
          <p:grpSpPr>
            <a:xfrm rot="0">
              <a:off x="847223" y="33937"/>
              <a:ext cx="37532" cy="881480"/>
              <a:chOff x="0" y="0"/>
              <a:chExt cx="55199" cy="1296399"/>
            </a:xfrm>
          </p:grpSpPr>
          <p:sp>
            <p:nvSpPr>
              <p:cNvPr name="Freeform 133" id="133"/>
              <p:cNvSpPr/>
              <p:nvPr/>
            </p:nvSpPr>
            <p:spPr>
              <a:xfrm flipH="false" flipV="false" rot="0">
                <a:off x="0" y="0"/>
                <a:ext cx="55199" cy="1296399"/>
              </a:xfrm>
              <a:custGeom>
                <a:avLst/>
                <a:gdLst/>
                <a:ahLst/>
                <a:cxnLst/>
                <a:rect r="r" b="b" t="t" l="l"/>
                <a:pathLst>
                  <a:path h="1296399" w="55199">
                    <a:moveTo>
                      <a:pt x="0" y="0"/>
                    </a:moveTo>
                    <a:lnTo>
                      <a:pt x="55199" y="0"/>
                    </a:lnTo>
                    <a:lnTo>
                      <a:pt x="55199" y="1296399"/>
                    </a:lnTo>
                    <a:lnTo>
                      <a:pt x="0" y="1296399"/>
                    </a:lnTo>
                    <a:close/>
                  </a:path>
                </a:pathLst>
              </a:custGeom>
              <a:gradFill rotWithShape="true">
                <a:gsLst>
                  <a:gs pos="0">
                    <a:srgbClr val="3C67BF">
                      <a:alpha val="100000"/>
                    </a:srgbClr>
                  </a:gs>
                  <a:gs pos="100000">
                    <a:srgbClr val="FFA81B">
                      <a:alpha val="100000"/>
                    </a:srgbClr>
                  </a:gs>
                </a:gsLst>
                <a:lin ang="0"/>
              </a:gradFill>
            </p:spPr>
          </p:sp>
          <p:sp>
            <p:nvSpPr>
              <p:cNvPr name="TextBox 134" id="134"/>
              <p:cNvSpPr txBox="true"/>
              <p:nvPr/>
            </p:nvSpPr>
            <p:spPr>
              <a:xfrm>
                <a:off x="0" y="-38100"/>
                <a:ext cx="55199" cy="1334499"/>
              </a:xfrm>
              <a:prstGeom prst="rect">
                <a:avLst/>
              </a:prstGeom>
            </p:spPr>
            <p:txBody>
              <a:bodyPr anchor="ctr" rtlCol="false" tIns="50800" lIns="50800" bIns="50800" rIns="50800"/>
              <a:lstStyle/>
              <a:p>
                <a:pPr algn="ctr">
                  <a:lnSpc>
                    <a:spcPts val="2660"/>
                  </a:lnSpc>
                </a:pPr>
              </a:p>
            </p:txBody>
          </p:sp>
        </p:grpSp>
        <p:grpSp>
          <p:nvGrpSpPr>
            <p:cNvPr name="Group 135" id="135"/>
            <p:cNvGrpSpPr/>
            <p:nvPr/>
          </p:nvGrpSpPr>
          <p:grpSpPr>
            <a:xfrm rot="7717522">
              <a:off x="807558" y="16702"/>
              <a:ext cx="68907" cy="54366"/>
              <a:chOff x="0" y="0"/>
              <a:chExt cx="101342" cy="79957"/>
            </a:xfrm>
          </p:grpSpPr>
          <p:sp>
            <p:nvSpPr>
              <p:cNvPr name="Freeform 136" id="136"/>
              <p:cNvSpPr/>
              <p:nvPr/>
            </p:nvSpPr>
            <p:spPr>
              <a:xfrm flipH="false" flipV="false" rot="0">
                <a:off x="0" y="0"/>
                <a:ext cx="101342" cy="79957"/>
              </a:xfrm>
              <a:custGeom>
                <a:avLst/>
                <a:gdLst/>
                <a:ahLst/>
                <a:cxnLst/>
                <a:rect r="r" b="b" t="t" l="l"/>
                <a:pathLst>
                  <a:path h="79957" w="101342">
                    <a:moveTo>
                      <a:pt x="0" y="0"/>
                    </a:moveTo>
                    <a:lnTo>
                      <a:pt x="101342" y="0"/>
                    </a:lnTo>
                    <a:lnTo>
                      <a:pt x="101342" y="79957"/>
                    </a:lnTo>
                    <a:lnTo>
                      <a:pt x="0" y="79957"/>
                    </a:lnTo>
                    <a:close/>
                  </a:path>
                </a:pathLst>
              </a:custGeom>
              <a:gradFill rotWithShape="true">
                <a:gsLst>
                  <a:gs pos="0">
                    <a:srgbClr val="3C67BF">
                      <a:alpha val="100000"/>
                    </a:srgbClr>
                  </a:gs>
                  <a:gs pos="100000">
                    <a:srgbClr val="FFA81B">
                      <a:alpha val="100000"/>
                    </a:srgbClr>
                  </a:gs>
                </a:gsLst>
                <a:lin ang="0"/>
              </a:gradFill>
            </p:spPr>
          </p:sp>
          <p:sp>
            <p:nvSpPr>
              <p:cNvPr name="TextBox 137" id="137"/>
              <p:cNvSpPr txBox="true"/>
              <p:nvPr/>
            </p:nvSpPr>
            <p:spPr>
              <a:xfrm>
                <a:off x="0" y="-38100"/>
                <a:ext cx="101342" cy="118057"/>
              </a:xfrm>
              <a:prstGeom prst="rect">
                <a:avLst/>
              </a:prstGeom>
            </p:spPr>
            <p:txBody>
              <a:bodyPr anchor="ctr" rtlCol="false" tIns="50800" lIns="50800" bIns="50800" rIns="50800"/>
              <a:lstStyle/>
              <a:p>
                <a:pPr algn="ctr">
                  <a:lnSpc>
                    <a:spcPts val="2660"/>
                  </a:lnSpc>
                </a:pPr>
              </a:p>
            </p:txBody>
          </p:sp>
        </p:grpSp>
        <p:grpSp>
          <p:nvGrpSpPr>
            <p:cNvPr name="Group 138" id="138"/>
            <p:cNvGrpSpPr/>
            <p:nvPr/>
          </p:nvGrpSpPr>
          <p:grpSpPr>
            <a:xfrm rot="0">
              <a:off x="884755" y="270552"/>
              <a:ext cx="52133" cy="627690"/>
              <a:chOff x="0" y="0"/>
              <a:chExt cx="76672" cy="923149"/>
            </a:xfrm>
          </p:grpSpPr>
          <p:sp>
            <p:nvSpPr>
              <p:cNvPr name="Freeform 139" id="139"/>
              <p:cNvSpPr/>
              <p:nvPr/>
            </p:nvSpPr>
            <p:spPr>
              <a:xfrm flipH="false" flipV="false" rot="0">
                <a:off x="0" y="0"/>
                <a:ext cx="76672" cy="923149"/>
              </a:xfrm>
              <a:custGeom>
                <a:avLst/>
                <a:gdLst/>
                <a:ahLst/>
                <a:cxnLst/>
                <a:rect r="r" b="b" t="t" l="l"/>
                <a:pathLst>
                  <a:path h="923149" w="76672">
                    <a:moveTo>
                      <a:pt x="0" y="0"/>
                    </a:moveTo>
                    <a:lnTo>
                      <a:pt x="76672" y="0"/>
                    </a:lnTo>
                    <a:lnTo>
                      <a:pt x="76672" y="923149"/>
                    </a:lnTo>
                    <a:lnTo>
                      <a:pt x="0" y="923149"/>
                    </a:lnTo>
                    <a:close/>
                  </a:path>
                </a:pathLst>
              </a:custGeom>
              <a:gradFill rotWithShape="true">
                <a:gsLst>
                  <a:gs pos="0">
                    <a:srgbClr val="3C67BF">
                      <a:alpha val="100000"/>
                    </a:srgbClr>
                  </a:gs>
                  <a:gs pos="100000">
                    <a:srgbClr val="FFA81B">
                      <a:alpha val="100000"/>
                    </a:srgbClr>
                  </a:gs>
                </a:gsLst>
                <a:lin ang="0"/>
              </a:gradFill>
            </p:spPr>
          </p:sp>
          <p:sp>
            <p:nvSpPr>
              <p:cNvPr name="TextBox 140" id="140"/>
              <p:cNvSpPr txBox="true"/>
              <p:nvPr/>
            </p:nvSpPr>
            <p:spPr>
              <a:xfrm>
                <a:off x="0" y="-38100"/>
                <a:ext cx="76672" cy="961249"/>
              </a:xfrm>
              <a:prstGeom prst="rect">
                <a:avLst/>
              </a:prstGeom>
            </p:spPr>
            <p:txBody>
              <a:bodyPr anchor="ctr" rtlCol="false" tIns="50800" lIns="50800" bIns="50800" rIns="50800"/>
              <a:lstStyle/>
              <a:p>
                <a:pPr algn="ctr">
                  <a:lnSpc>
                    <a:spcPts val="2660"/>
                  </a:lnSpc>
                </a:pPr>
              </a:p>
            </p:txBody>
          </p:sp>
        </p:grpSp>
        <p:grpSp>
          <p:nvGrpSpPr>
            <p:cNvPr name="Group 141" id="141"/>
            <p:cNvGrpSpPr/>
            <p:nvPr/>
          </p:nvGrpSpPr>
          <p:grpSpPr>
            <a:xfrm rot="0">
              <a:off x="932710" y="256057"/>
              <a:ext cx="37532" cy="642185"/>
              <a:chOff x="0" y="0"/>
              <a:chExt cx="55199" cy="944467"/>
            </a:xfrm>
          </p:grpSpPr>
          <p:sp>
            <p:nvSpPr>
              <p:cNvPr name="Freeform 142" id="142"/>
              <p:cNvSpPr/>
              <p:nvPr/>
            </p:nvSpPr>
            <p:spPr>
              <a:xfrm flipH="false" flipV="false" rot="0">
                <a:off x="0" y="0"/>
                <a:ext cx="55199" cy="944467"/>
              </a:xfrm>
              <a:custGeom>
                <a:avLst/>
                <a:gdLst/>
                <a:ahLst/>
                <a:cxnLst/>
                <a:rect r="r" b="b" t="t" l="l"/>
                <a:pathLst>
                  <a:path h="944467" w="55199">
                    <a:moveTo>
                      <a:pt x="0" y="0"/>
                    </a:moveTo>
                    <a:lnTo>
                      <a:pt x="55199" y="0"/>
                    </a:lnTo>
                    <a:lnTo>
                      <a:pt x="55199" y="944467"/>
                    </a:lnTo>
                    <a:lnTo>
                      <a:pt x="0" y="944467"/>
                    </a:lnTo>
                    <a:close/>
                  </a:path>
                </a:pathLst>
              </a:custGeom>
              <a:gradFill rotWithShape="true">
                <a:gsLst>
                  <a:gs pos="0">
                    <a:srgbClr val="3C67BF">
                      <a:alpha val="100000"/>
                    </a:srgbClr>
                  </a:gs>
                  <a:gs pos="100000">
                    <a:srgbClr val="FFA81B">
                      <a:alpha val="100000"/>
                    </a:srgbClr>
                  </a:gs>
                </a:gsLst>
                <a:lin ang="0"/>
              </a:gradFill>
            </p:spPr>
          </p:sp>
          <p:sp>
            <p:nvSpPr>
              <p:cNvPr name="TextBox 143" id="143"/>
              <p:cNvSpPr txBox="true"/>
              <p:nvPr/>
            </p:nvSpPr>
            <p:spPr>
              <a:xfrm>
                <a:off x="0" y="-38100"/>
                <a:ext cx="55199" cy="982567"/>
              </a:xfrm>
              <a:prstGeom prst="rect">
                <a:avLst/>
              </a:prstGeom>
            </p:spPr>
            <p:txBody>
              <a:bodyPr anchor="ctr" rtlCol="false" tIns="50800" lIns="50800" bIns="50800" rIns="50800"/>
              <a:lstStyle/>
              <a:p>
                <a:pPr algn="ctr">
                  <a:lnSpc>
                    <a:spcPts val="2660"/>
                  </a:lnSpc>
                </a:pPr>
              </a:p>
            </p:txBody>
          </p:sp>
        </p:grpSp>
        <p:grpSp>
          <p:nvGrpSpPr>
            <p:cNvPr name="Group 144" id="144"/>
            <p:cNvGrpSpPr/>
            <p:nvPr/>
          </p:nvGrpSpPr>
          <p:grpSpPr>
            <a:xfrm rot="7717522">
              <a:off x="895476" y="234462"/>
              <a:ext cx="64253" cy="57818"/>
              <a:chOff x="0" y="0"/>
              <a:chExt cx="94497" cy="85034"/>
            </a:xfrm>
          </p:grpSpPr>
          <p:sp>
            <p:nvSpPr>
              <p:cNvPr name="Freeform 145" id="145"/>
              <p:cNvSpPr/>
              <p:nvPr/>
            </p:nvSpPr>
            <p:spPr>
              <a:xfrm flipH="false" flipV="false" rot="0">
                <a:off x="0" y="0"/>
                <a:ext cx="94497" cy="85034"/>
              </a:xfrm>
              <a:custGeom>
                <a:avLst/>
                <a:gdLst/>
                <a:ahLst/>
                <a:cxnLst/>
                <a:rect r="r" b="b" t="t" l="l"/>
                <a:pathLst>
                  <a:path h="85034" w="94497">
                    <a:moveTo>
                      <a:pt x="0" y="0"/>
                    </a:moveTo>
                    <a:lnTo>
                      <a:pt x="94497" y="0"/>
                    </a:lnTo>
                    <a:lnTo>
                      <a:pt x="94497" y="85034"/>
                    </a:lnTo>
                    <a:lnTo>
                      <a:pt x="0" y="85034"/>
                    </a:lnTo>
                    <a:close/>
                  </a:path>
                </a:pathLst>
              </a:custGeom>
              <a:gradFill rotWithShape="true">
                <a:gsLst>
                  <a:gs pos="0">
                    <a:srgbClr val="3C67BF">
                      <a:alpha val="100000"/>
                    </a:srgbClr>
                  </a:gs>
                  <a:gs pos="100000">
                    <a:srgbClr val="FFA81B">
                      <a:alpha val="100000"/>
                    </a:srgbClr>
                  </a:gs>
                </a:gsLst>
                <a:lin ang="0"/>
              </a:gradFill>
            </p:spPr>
          </p:sp>
          <p:sp>
            <p:nvSpPr>
              <p:cNvPr name="TextBox 146" id="146"/>
              <p:cNvSpPr txBox="true"/>
              <p:nvPr/>
            </p:nvSpPr>
            <p:spPr>
              <a:xfrm>
                <a:off x="0" y="-38100"/>
                <a:ext cx="94497" cy="123134"/>
              </a:xfrm>
              <a:prstGeom prst="rect">
                <a:avLst/>
              </a:prstGeom>
            </p:spPr>
            <p:txBody>
              <a:bodyPr anchor="ctr" rtlCol="false" tIns="50800" lIns="50800" bIns="50800" rIns="50800"/>
              <a:lstStyle/>
              <a:p>
                <a:pPr algn="ctr">
                  <a:lnSpc>
                    <a:spcPts val="2660"/>
                  </a:lnSpc>
                </a:pPr>
              </a:p>
            </p:txBody>
          </p:sp>
        </p:grpSp>
        <p:grpSp>
          <p:nvGrpSpPr>
            <p:cNvPr name="Group 147" id="147"/>
            <p:cNvGrpSpPr/>
            <p:nvPr/>
          </p:nvGrpSpPr>
          <p:grpSpPr>
            <a:xfrm rot="0">
              <a:off x="1211151" y="234004"/>
              <a:ext cx="46226" cy="529860"/>
              <a:chOff x="0" y="0"/>
              <a:chExt cx="67985" cy="779270"/>
            </a:xfrm>
          </p:grpSpPr>
          <p:sp>
            <p:nvSpPr>
              <p:cNvPr name="Freeform 148" id="148"/>
              <p:cNvSpPr/>
              <p:nvPr/>
            </p:nvSpPr>
            <p:spPr>
              <a:xfrm flipH="false" flipV="false" rot="0">
                <a:off x="0" y="0"/>
                <a:ext cx="67985" cy="779270"/>
              </a:xfrm>
              <a:custGeom>
                <a:avLst/>
                <a:gdLst/>
                <a:ahLst/>
                <a:cxnLst/>
                <a:rect r="r" b="b" t="t" l="l"/>
                <a:pathLst>
                  <a:path h="779270" w="67985">
                    <a:moveTo>
                      <a:pt x="0" y="0"/>
                    </a:moveTo>
                    <a:lnTo>
                      <a:pt x="67985" y="0"/>
                    </a:lnTo>
                    <a:lnTo>
                      <a:pt x="67985" y="779270"/>
                    </a:lnTo>
                    <a:lnTo>
                      <a:pt x="0" y="779270"/>
                    </a:lnTo>
                    <a:close/>
                  </a:path>
                </a:pathLst>
              </a:custGeom>
              <a:gradFill rotWithShape="true">
                <a:gsLst>
                  <a:gs pos="0">
                    <a:srgbClr val="3C67BF">
                      <a:alpha val="100000"/>
                    </a:srgbClr>
                  </a:gs>
                  <a:gs pos="100000">
                    <a:srgbClr val="FFA81B">
                      <a:alpha val="100000"/>
                    </a:srgbClr>
                  </a:gs>
                </a:gsLst>
                <a:lin ang="0"/>
              </a:gradFill>
            </p:spPr>
          </p:sp>
          <p:sp>
            <p:nvSpPr>
              <p:cNvPr name="TextBox 149" id="149"/>
              <p:cNvSpPr txBox="true"/>
              <p:nvPr/>
            </p:nvSpPr>
            <p:spPr>
              <a:xfrm>
                <a:off x="0" y="-38100"/>
                <a:ext cx="67985" cy="817370"/>
              </a:xfrm>
              <a:prstGeom prst="rect">
                <a:avLst/>
              </a:prstGeom>
            </p:spPr>
            <p:txBody>
              <a:bodyPr anchor="ctr" rtlCol="false" tIns="50800" lIns="50800" bIns="50800" rIns="50800"/>
              <a:lstStyle/>
              <a:p>
                <a:pPr algn="ctr">
                  <a:lnSpc>
                    <a:spcPts val="2660"/>
                  </a:lnSpc>
                </a:pPr>
              </a:p>
            </p:txBody>
          </p:sp>
        </p:grpSp>
        <p:grpSp>
          <p:nvGrpSpPr>
            <p:cNvPr name="Group 150" id="150"/>
            <p:cNvGrpSpPr/>
            <p:nvPr/>
          </p:nvGrpSpPr>
          <p:grpSpPr>
            <a:xfrm rot="0">
              <a:off x="1253199" y="234004"/>
              <a:ext cx="31834" cy="529860"/>
              <a:chOff x="0" y="0"/>
              <a:chExt cx="46819" cy="779270"/>
            </a:xfrm>
          </p:grpSpPr>
          <p:sp>
            <p:nvSpPr>
              <p:cNvPr name="Freeform 151" id="151"/>
              <p:cNvSpPr/>
              <p:nvPr/>
            </p:nvSpPr>
            <p:spPr>
              <a:xfrm flipH="false" flipV="false" rot="0">
                <a:off x="0" y="0"/>
                <a:ext cx="46819" cy="779270"/>
              </a:xfrm>
              <a:custGeom>
                <a:avLst/>
                <a:gdLst/>
                <a:ahLst/>
                <a:cxnLst/>
                <a:rect r="r" b="b" t="t" l="l"/>
                <a:pathLst>
                  <a:path h="779270" w="46819">
                    <a:moveTo>
                      <a:pt x="0" y="0"/>
                    </a:moveTo>
                    <a:lnTo>
                      <a:pt x="46819" y="0"/>
                    </a:lnTo>
                    <a:lnTo>
                      <a:pt x="46819" y="779270"/>
                    </a:lnTo>
                    <a:lnTo>
                      <a:pt x="0" y="779270"/>
                    </a:lnTo>
                    <a:close/>
                  </a:path>
                </a:pathLst>
              </a:custGeom>
              <a:gradFill rotWithShape="true">
                <a:gsLst>
                  <a:gs pos="0">
                    <a:srgbClr val="3C67BF">
                      <a:alpha val="100000"/>
                    </a:srgbClr>
                  </a:gs>
                  <a:gs pos="100000">
                    <a:srgbClr val="FFA81B">
                      <a:alpha val="100000"/>
                    </a:srgbClr>
                  </a:gs>
                </a:gsLst>
                <a:lin ang="0"/>
              </a:gradFill>
            </p:spPr>
          </p:sp>
          <p:sp>
            <p:nvSpPr>
              <p:cNvPr name="TextBox 152" id="152"/>
              <p:cNvSpPr txBox="true"/>
              <p:nvPr/>
            </p:nvSpPr>
            <p:spPr>
              <a:xfrm>
                <a:off x="0" y="-38100"/>
                <a:ext cx="46819" cy="817370"/>
              </a:xfrm>
              <a:prstGeom prst="rect">
                <a:avLst/>
              </a:prstGeom>
            </p:spPr>
            <p:txBody>
              <a:bodyPr anchor="ctr" rtlCol="false" tIns="50800" lIns="50800" bIns="50800" rIns="50800"/>
              <a:lstStyle/>
              <a:p>
                <a:pPr algn="ctr">
                  <a:lnSpc>
                    <a:spcPts val="2660"/>
                  </a:lnSpc>
                </a:pPr>
              </a:p>
            </p:txBody>
          </p:sp>
        </p:grpSp>
        <p:grpSp>
          <p:nvGrpSpPr>
            <p:cNvPr name="Group 153" id="153"/>
            <p:cNvGrpSpPr/>
            <p:nvPr/>
          </p:nvGrpSpPr>
          <p:grpSpPr>
            <a:xfrm rot="7717522">
              <a:off x="1225094" y="205017"/>
              <a:ext cx="45997" cy="57818"/>
              <a:chOff x="0" y="0"/>
              <a:chExt cx="67649" cy="85034"/>
            </a:xfrm>
          </p:grpSpPr>
          <p:sp>
            <p:nvSpPr>
              <p:cNvPr name="Freeform 154" id="154"/>
              <p:cNvSpPr/>
              <p:nvPr/>
            </p:nvSpPr>
            <p:spPr>
              <a:xfrm flipH="false" flipV="false" rot="0">
                <a:off x="0" y="0"/>
                <a:ext cx="67649" cy="85034"/>
              </a:xfrm>
              <a:custGeom>
                <a:avLst/>
                <a:gdLst/>
                <a:ahLst/>
                <a:cxnLst/>
                <a:rect r="r" b="b" t="t" l="l"/>
                <a:pathLst>
                  <a:path h="85034" w="67649">
                    <a:moveTo>
                      <a:pt x="0" y="0"/>
                    </a:moveTo>
                    <a:lnTo>
                      <a:pt x="67649" y="0"/>
                    </a:lnTo>
                    <a:lnTo>
                      <a:pt x="67649" y="85034"/>
                    </a:lnTo>
                    <a:lnTo>
                      <a:pt x="0" y="85034"/>
                    </a:lnTo>
                    <a:close/>
                  </a:path>
                </a:pathLst>
              </a:custGeom>
              <a:gradFill rotWithShape="true">
                <a:gsLst>
                  <a:gs pos="0">
                    <a:srgbClr val="3C67BF">
                      <a:alpha val="100000"/>
                    </a:srgbClr>
                  </a:gs>
                  <a:gs pos="100000">
                    <a:srgbClr val="FFA81B">
                      <a:alpha val="100000"/>
                    </a:srgbClr>
                  </a:gs>
                </a:gsLst>
                <a:lin ang="0"/>
              </a:gradFill>
            </p:spPr>
          </p:sp>
          <p:sp>
            <p:nvSpPr>
              <p:cNvPr name="TextBox 155" id="155"/>
              <p:cNvSpPr txBox="true"/>
              <p:nvPr/>
            </p:nvSpPr>
            <p:spPr>
              <a:xfrm>
                <a:off x="0" y="-38100"/>
                <a:ext cx="67649" cy="123134"/>
              </a:xfrm>
              <a:prstGeom prst="rect">
                <a:avLst/>
              </a:prstGeom>
            </p:spPr>
            <p:txBody>
              <a:bodyPr anchor="ctr" rtlCol="false" tIns="50800" lIns="50800" bIns="50800" rIns="50800"/>
              <a:lstStyle/>
              <a:p>
                <a:pPr algn="ctr">
                  <a:lnSpc>
                    <a:spcPts val="2660"/>
                  </a:lnSpc>
                </a:pPr>
              </a:p>
            </p:txBody>
          </p:sp>
        </p:grpSp>
        <p:grpSp>
          <p:nvGrpSpPr>
            <p:cNvPr name="Group 156" id="156"/>
            <p:cNvGrpSpPr/>
            <p:nvPr/>
          </p:nvGrpSpPr>
          <p:grpSpPr>
            <a:xfrm rot="0">
              <a:off x="1040177" y="160333"/>
              <a:ext cx="52133" cy="627690"/>
              <a:chOff x="0" y="0"/>
              <a:chExt cx="76672" cy="923149"/>
            </a:xfrm>
          </p:grpSpPr>
          <p:sp>
            <p:nvSpPr>
              <p:cNvPr name="Freeform 157" id="157"/>
              <p:cNvSpPr/>
              <p:nvPr/>
            </p:nvSpPr>
            <p:spPr>
              <a:xfrm flipH="false" flipV="false" rot="0">
                <a:off x="0" y="0"/>
                <a:ext cx="76672" cy="923149"/>
              </a:xfrm>
              <a:custGeom>
                <a:avLst/>
                <a:gdLst/>
                <a:ahLst/>
                <a:cxnLst/>
                <a:rect r="r" b="b" t="t" l="l"/>
                <a:pathLst>
                  <a:path h="923149" w="76672">
                    <a:moveTo>
                      <a:pt x="0" y="0"/>
                    </a:moveTo>
                    <a:lnTo>
                      <a:pt x="76672" y="0"/>
                    </a:lnTo>
                    <a:lnTo>
                      <a:pt x="76672" y="923149"/>
                    </a:lnTo>
                    <a:lnTo>
                      <a:pt x="0" y="923149"/>
                    </a:lnTo>
                    <a:close/>
                  </a:path>
                </a:pathLst>
              </a:custGeom>
              <a:gradFill rotWithShape="true">
                <a:gsLst>
                  <a:gs pos="0">
                    <a:srgbClr val="3C67BF">
                      <a:alpha val="100000"/>
                    </a:srgbClr>
                  </a:gs>
                  <a:gs pos="100000">
                    <a:srgbClr val="FFA81B">
                      <a:alpha val="100000"/>
                    </a:srgbClr>
                  </a:gs>
                </a:gsLst>
                <a:lin ang="0"/>
              </a:gradFill>
            </p:spPr>
          </p:sp>
          <p:sp>
            <p:nvSpPr>
              <p:cNvPr name="TextBox 158" id="158"/>
              <p:cNvSpPr txBox="true"/>
              <p:nvPr/>
            </p:nvSpPr>
            <p:spPr>
              <a:xfrm>
                <a:off x="0" y="-38100"/>
                <a:ext cx="76672" cy="961249"/>
              </a:xfrm>
              <a:prstGeom prst="rect">
                <a:avLst/>
              </a:prstGeom>
            </p:spPr>
            <p:txBody>
              <a:bodyPr anchor="ctr" rtlCol="false" tIns="50800" lIns="50800" bIns="50800" rIns="50800"/>
              <a:lstStyle/>
              <a:p>
                <a:pPr algn="ctr">
                  <a:lnSpc>
                    <a:spcPts val="2660"/>
                  </a:lnSpc>
                </a:pPr>
              </a:p>
            </p:txBody>
          </p:sp>
        </p:grpSp>
        <p:grpSp>
          <p:nvGrpSpPr>
            <p:cNvPr name="Group 159" id="159"/>
            <p:cNvGrpSpPr/>
            <p:nvPr/>
          </p:nvGrpSpPr>
          <p:grpSpPr>
            <a:xfrm rot="0">
              <a:off x="1088132" y="145838"/>
              <a:ext cx="37532" cy="642185"/>
              <a:chOff x="0" y="0"/>
              <a:chExt cx="55199" cy="944467"/>
            </a:xfrm>
          </p:grpSpPr>
          <p:sp>
            <p:nvSpPr>
              <p:cNvPr name="Freeform 160" id="160"/>
              <p:cNvSpPr/>
              <p:nvPr/>
            </p:nvSpPr>
            <p:spPr>
              <a:xfrm flipH="false" flipV="false" rot="0">
                <a:off x="0" y="0"/>
                <a:ext cx="55199" cy="944467"/>
              </a:xfrm>
              <a:custGeom>
                <a:avLst/>
                <a:gdLst/>
                <a:ahLst/>
                <a:cxnLst/>
                <a:rect r="r" b="b" t="t" l="l"/>
                <a:pathLst>
                  <a:path h="944467" w="55199">
                    <a:moveTo>
                      <a:pt x="0" y="0"/>
                    </a:moveTo>
                    <a:lnTo>
                      <a:pt x="55199" y="0"/>
                    </a:lnTo>
                    <a:lnTo>
                      <a:pt x="55199" y="944467"/>
                    </a:lnTo>
                    <a:lnTo>
                      <a:pt x="0" y="944467"/>
                    </a:lnTo>
                    <a:close/>
                  </a:path>
                </a:pathLst>
              </a:custGeom>
              <a:gradFill rotWithShape="true">
                <a:gsLst>
                  <a:gs pos="0">
                    <a:srgbClr val="3C67BF">
                      <a:alpha val="100000"/>
                    </a:srgbClr>
                  </a:gs>
                  <a:gs pos="100000">
                    <a:srgbClr val="FFA81B">
                      <a:alpha val="100000"/>
                    </a:srgbClr>
                  </a:gs>
                </a:gsLst>
                <a:lin ang="0"/>
              </a:gradFill>
            </p:spPr>
          </p:sp>
          <p:sp>
            <p:nvSpPr>
              <p:cNvPr name="TextBox 161" id="161"/>
              <p:cNvSpPr txBox="true"/>
              <p:nvPr/>
            </p:nvSpPr>
            <p:spPr>
              <a:xfrm>
                <a:off x="0" y="-38100"/>
                <a:ext cx="55199" cy="982567"/>
              </a:xfrm>
              <a:prstGeom prst="rect">
                <a:avLst/>
              </a:prstGeom>
            </p:spPr>
            <p:txBody>
              <a:bodyPr anchor="ctr" rtlCol="false" tIns="50800" lIns="50800" bIns="50800" rIns="50800"/>
              <a:lstStyle/>
              <a:p>
                <a:pPr algn="ctr">
                  <a:lnSpc>
                    <a:spcPts val="2660"/>
                  </a:lnSpc>
                </a:pPr>
              </a:p>
            </p:txBody>
          </p:sp>
        </p:grpSp>
        <p:grpSp>
          <p:nvGrpSpPr>
            <p:cNvPr name="Group 162" id="162"/>
            <p:cNvGrpSpPr/>
            <p:nvPr/>
          </p:nvGrpSpPr>
          <p:grpSpPr>
            <a:xfrm rot="7717522">
              <a:off x="1050898" y="124243"/>
              <a:ext cx="64253" cy="57818"/>
              <a:chOff x="0" y="0"/>
              <a:chExt cx="94497" cy="85034"/>
            </a:xfrm>
          </p:grpSpPr>
          <p:sp>
            <p:nvSpPr>
              <p:cNvPr name="Freeform 163" id="163"/>
              <p:cNvSpPr/>
              <p:nvPr/>
            </p:nvSpPr>
            <p:spPr>
              <a:xfrm flipH="false" flipV="false" rot="0">
                <a:off x="0" y="0"/>
                <a:ext cx="94497" cy="85034"/>
              </a:xfrm>
              <a:custGeom>
                <a:avLst/>
                <a:gdLst/>
                <a:ahLst/>
                <a:cxnLst/>
                <a:rect r="r" b="b" t="t" l="l"/>
                <a:pathLst>
                  <a:path h="85034" w="94497">
                    <a:moveTo>
                      <a:pt x="0" y="0"/>
                    </a:moveTo>
                    <a:lnTo>
                      <a:pt x="94497" y="0"/>
                    </a:lnTo>
                    <a:lnTo>
                      <a:pt x="94497" y="85034"/>
                    </a:lnTo>
                    <a:lnTo>
                      <a:pt x="0" y="85034"/>
                    </a:lnTo>
                    <a:close/>
                  </a:path>
                </a:pathLst>
              </a:custGeom>
              <a:gradFill rotWithShape="true">
                <a:gsLst>
                  <a:gs pos="0">
                    <a:srgbClr val="3C67BF">
                      <a:alpha val="100000"/>
                    </a:srgbClr>
                  </a:gs>
                  <a:gs pos="100000">
                    <a:srgbClr val="FFA81B">
                      <a:alpha val="100000"/>
                    </a:srgbClr>
                  </a:gs>
                </a:gsLst>
                <a:lin ang="0"/>
              </a:gradFill>
            </p:spPr>
          </p:sp>
          <p:sp>
            <p:nvSpPr>
              <p:cNvPr name="TextBox 164" id="164"/>
              <p:cNvSpPr txBox="true"/>
              <p:nvPr/>
            </p:nvSpPr>
            <p:spPr>
              <a:xfrm>
                <a:off x="0" y="-38100"/>
                <a:ext cx="94497" cy="123134"/>
              </a:xfrm>
              <a:prstGeom prst="rect">
                <a:avLst/>
              </a:prstGeom>
            </p:spPr>
            <p:txBody>
              <a:bodyPr anchor="ctr" rtlCol="false" tIns="50800" lIns="50800" bIns="50800" rIns="50800"/>
              <a:lstStyle/>
              <a:p>
                <a:pPr algn="ctr">
                  <a:lnSpc>
                    <a:spcPts val="2660"/>
                  </a:lnSpc>
                </a:pPr>
              </a:p>
            </p:txBody>
          </p:sp>
        </p:grpSp>
        <p:grpSp>
          <p:nvGrpSpPr>
            <p:cNvPr name="Group 165" id="165"/>
            <p:cNvGrpSpPr/>
            <p:nvPr/>
          </p:nvGrpSpPr>
          <p:grpSpPr>
            <a:xfrm rot="0">
              <a:off x="1125664" y="216365"/>
              <a:ext cx="52133" cy="627690"/>
              <a:chOff x="0" y="0"/>
              <a:chExt cx="76672" cy="923149"/>
            </a:xfrm>
          </p:grpSpPr>
          <p:sp>
            <p:nvSpPr>
              <p:cNvPr name="Freeform 166" id="166"/>
              <p:cNvSpPr/>
              <p:nvPr/>
            </p:nvSpPr>
            <p:spPr>
              <a:xfrm flipH="false" flipV="false" rot="0">
                <a:off x="0" y="0"/>
                <a:ext cx="76672" cy="923149"/>
              </a:xfrm>
              <a:custGeom>
                <a:avLst/>
                <a:gdLst/>
                <a:ahLst/>
                <a:cxnLst/>
                <a:rect r="r" b="b" t="t" l="l"/>
                <a:pathLst>
                  <a:path h="923149" w="76672">
                    <a:moveTo>
                      <a:pt x="0" y="0"/>
                    </a:moveTo>
                    <a:lnTo>
                      <a:pt x="76672" y="0"/>
                    </a:lnTo>
                    <a:lnTo>
                      <a:pt x="76672" y="923149"/>
                    </a:lnTo>
                    <a:lnTo>
                      <a:pt x="0" y="923149"/>
                    </a:lnTo>
                    <a:close/>
                  </a:path>
                </a:pathLst>
              </a:custGeom>
              <a:gradFill rotWithShape="true">
                <a:gsLst>
                  <a:gs pos="0">
                    <a:srgbClr val="3C67BF">
                      <a:alpha val="100000"/>
                    </a:srgbClr>
                  </a:gs>
                  <a:gs pos="100000">
                    <a:srgbClr val="FFA81B">
                      <a:alpha val="100000"/>
                    </a:srgbClr>
                  </a:gs>
                </a:gsLst>
                <a:lin ang="0"/>
              </a:gradFill>
            </p:spPr>
          </p:sp>
          <p:sp>
            <p:nvSpPr>
              <p:cNvPr name="TextBox 167" id="167"/>
              <p:cNvSpPr txBox="true"/>
              <p:nvPr/>
            </p:nvSpPr>
            <p:spPr>
              <a:xfrm>
                <a:off x="0" y="-38100"/>
                <a:ext cx="76672" cy="961249"/>
              </a:xfrm>
              <a:prstGeom prst="rect">
                <a:avLst/>
              </a:prstGeom>
            </p:spPr>
            <p:txBody>
              <a:bodyPr anchor="ctr" rtlCol="false" tIns="50800" lIns="50800" bIns="50800" rIns="50800"/>
              <a:lstStyle/>
              <a:p>
                <a:pPr algn="ctr">
                  <a:lnSpc>
                    <a:spcPts val="2660"/>
                  </a:lnSpc>
                </a:pPr>
              </a:p>
            </p:txBody>
          </p:sp>
        </p:grpSp>
        <p:grpSp>
          <p:nvGrpSpPr>
            <p:cNvPr name="Group 168" id="168"/>
            <p:cNvGrpSpPr/>
            <p:nvPr/>
          </p:nvGrpSpPr>
          <p:grpSpPr>
            <a:xfrm rot="0">
              <a:off x="1173619" y="201870"/>
              <a:ext cx="37532" cy="642185"/>
              <a:chOff x="0" y="0"/>
              <a:chExt cx="55199" cy="944467"/>
            </a:xfrm>
          </p:grpSpPr>
          <p:sp>
            <p:nvSpPr>
              <p:cNvPr name="Freeform 169" id="169"/>
              <p:cNvSpPr/>
              <p:nvPr/>
            </p:nvSpPr>
            <p:spPr>
              <a:xfrm flipH="false" flipV="false" rot="0">
                <a:off x="0" y="0"/>
                <a:ext cx="55199" cy="944467"/>
              </a:xfrm>
              <a:custGeom>
                <a:avLst/>
                <a:gdLst/>
                <a:ahLst/>
                <a:cxnLst/>
                <a:rect r="r" b="b" t="t" l="l"/>
                <a:pathLst>
                  <a:path h="944467" w="55199">
                    <a:moveTo>
                      <a:pt x="0" y="0"/>
                    </a:moveTo>
                    <a:lnTo>
                      <a:pt x="55199" y="0"/>
                    </a:lnTo>
                    <a:lnTo>
                      <a:pt x="55199" y="944467"/>
                    </a:lnTo>
                    <a:lnTo>
                      <a:pt x="0" y="944467"/>
                    </a:lnTo>
                    <a:close/>
                  </a:path>
                </a:pathLst>
              </a:custGeom>
              <a:gradFill rotWithShape="true">
                <a:gsLst>
                  <a:gs pos="0">
                    <a:srgbClr val="3C67BF">
                      <a:alpha val="100000"/>
                    </a:srgbClr>
                  </a:gs>
                  <a:gs pos="100000">
                    <a:srgbClr val="FFA81B">
                      <a:alpha val="100000"/>
                    </a:srgbClr>
                  </a:gs>
                </a:gsLst>
                <a:lin ang="0"/>
              </a:gradFill>
            </p:spPr>
          </p:sp>
          <p:sp>
            <p:nvSpPr>
              <p:cNvPr name="TextBox 170" id="170"/>
              <p:cNvSpPr txBox="true"/>
              <p:nvPr/>
            </p:nvSpPr>
            <p:spPr>
              <a:xfrm>
                <a:off x="0" y="-38100"/>
                <a:ext cx="55199" cy="982567"/>
              </a:xfrm>
              <a:prstGeom prst="rect">
                <a:avLst/>
              </a:prstGeom>
            </p:spPr>
            <p:txBody>
              <a:bodyPr anchor="ctr" rtlCol="false" tIns="50800" lIns="50800" bIns="50800" rIns="50800"/>
              <a:lstStyle/>
              <a:p>
                <a:pPr algn="ctr">
                  <a:lnSpc>
                    <a:spcPts val="2660"/>
                  </a:lnSpc>
                </a:pPr>
              </a:p>
            </p:txBody>
          </p:sp>
        </p:grpSp>
        <p:grpSp>
          <p:nvGrpSpPr>
            <p:cNvPr name="Group 171" id="171"/>
            <p:cNvGrpSpPr/>
            <p:nvPr/>
          </p:nvGrpSpPr>
          <p:grpSpPr>
            <a:xfrm rot="7717522">
              <a:off x="1136385" y="180275"/>
              <a:ext cx="64253" cy="57818"/>
              <a:chOff x="0" y="0"/>
              <a:chExt cx="94497" cy="85034"/>
            </a:xfrm>
          </p:grpSpPr>
          <p:sp>
            <p:nvSpPr>
              <p:cNvPr name="Freeform 172" id="172"/>
              <p:cNvSpPr/>
              <p:nvPr/>
            </p:nvSpPr>
            <p:spPr>
              <a:xfrm flipH="false" flipV="false" rot="0">
                <a:off x="0" y="0"/>
                <a:ext cx="94497" cy="85034"/>
              </a:xfrm>
              <a:custGeom>
                <a:avLst/>
                <a:gdLst/>
                <a:ahLst/>
                <a:cxnLst/>
                <a:rect r="r" b="b" t="t" l="l"/>
                <a:pathLst>
                  <a:path h="85034" w="94497">
                    <a:moveTo>
                      <a:pt x="0" y="0"/>
                    </a:moveTo>
                    <a:lnTo>
                      <a:pt x="94497" y="0"/>
                    </a:lnTo>
                    <a:lnTo>
                      <a:pt x="94497" y="85034"/>
                    </a:lnTo>
                    <a:lnTo>
                      <a:pt x="0" y="85034"/>
                    </a:lnTo>
                    <a:close/>
                  </a:path>
                </a:pathLst>
              </a:custGeom>
              <a:gradFill rotWithShape="true">
                <a:gsLst>
                  <a:gs pos="0">
                    <a:srgbClr val="3C67BF">
                      <a:alpha val="100000"/>
                    </a:srgbClr>
                  </a:gs>
                  <a:gs pos="100000">
                    <a:srgbClr val="FFA81B">
                      <a:alpha val="100000"/>
                    </a:srgbClr>
                  </a:gs>
                </a:gsLst>
                <a:lin ang="0"/>
              </a:gradFill>
            </p:spPr>
          </p:sp>
          <p:sp>
            <p:nvSpPr>
              <p:cNvPr name="TextBox 173" id="173"/>
              <p:cNvSpPr txBox="true"/>
              <p:nvPr/>
            </p:nvSpPr>
            <p:spPr>
              <a:xfrm>
                <a:off x="0" y="-38100"/>
                <a:ext cx="94497" cy="123134"/>
              </a:xfrm>
              <a:prstGeom prst="rect">
                <a:avLst/>
              </a:prstGeom>
            </p:spPr>
            <p:txBody>
              <a:bodyPr anchor="ctr" rtlCol="false" tIns="50800" lIns="50800" bIns="50800" rIns="50800"/>
              <a:lstStyle/>
              <a:p>
                <a:pPr algn="ctr">
                  <a:lnSpc>
                    <a:spcPts val="2660"/>
                  </a:lnSpc>
                </a:pPr>
              </a:p>
            </p:txBody>
          </p:sp>
        </p:grpSp>
        <p:grpSp>
          <p:nvGrpSpPr>
            <p:cNvPr name="Group 174" id="174"/>
            <p:cNvGrpSpPr/>
            <p:nvPr/>
          </p:nvGrpSpPr>
          <p:grpSpPr>
            <a:xfrm rot="0">
              <a:off x="1370321" y="119529"/>
              <a:ext cx="52133" cy="861583"/>
              <a:chOff x="0" y="0"/>
              <a:chExt cx="76672" cy="1267137"/>
            </a:xfrm>
          </p:grpSpPr>
          <p:sp>
            <p:nvSpPr>
              <p:cNvPr name="Freeform 175" id="175"/>
              <p:cNvSpPr/>
              <p:nvPr/>
            </p:nvSpPr>
            <p:spPr>
              <a:xfrm flipH="false" flipV="false" rot="0">
                <a:off x="0" y="0"/>
                <a:ext cx="76672" cy="1267137"/>
              </a:xfrm>
              <a:custGeom>
                <a:avLst/>
                <a:gdLst/>
                <a:ahLst/>
                <a:cxnLst/>
                <a:rect r="r" b="b" t="t" l="l"/>
                <a:pathLst>
                  <a:path h="1267137" w="76672">
                    <a:moveTo>
                      <a:pt x="0" y="0"/>
                    </a:moveTo>
                    <a:lnTo>
                      <a:pt x="76672" y="0"/>
                    </a:lnTo>
                    <a:lnTo>
                      <a:pt x="76672" y="1267137"/>
                    </a:lnTo>
                    <a:lnTo>
                      <a:pt x="0" y="1267137"/>
                    </a:lnTo>
                    <a:close/>
                  </a:path>
                </a:pathLst>
              </a:custGeom>
              <a:gradFill rotWithShape="true">
                <a:gsLst>
                  <a:gs pos="0">
                    <a:srgbClr val="3C67BF">
                      <a:alpha val="100000"/>
                    </a:srgbClr>
                  </a:gs>
                  <a:gs pos="100000">
                    <a:srgbClr val="FFA81B">
                      <a:alpha val="100000"/>
                    </a:srgbClr>
                  </a:gs>
                </a:gsLst>
                <a:lin ang="0"/>
              </a:gradFill>
            </p:spPr>
          </p:sp>
          <p:sp>
            <p:nvSpPr>
              <p:cNvPr name="TextBox 176" id="176"/>
              <p:cNvSpPr txBox="true"/>
              <p:nvPr/>
            </p:nvSpPr>
            <p:spPr>
              <a:xfrm>
                <a:off x="0" y="-38100"/>
                <a:ext cx="76672" cy="1305237"/>
              </a:xfrm>
              <a:prstGeom prst="rect">
                <a:avLst/>
              </a:prstGeom>
            </p:spPr>
            <p:txBody>
              <a:bodyPr anchor="ctr" rtlCol="false" tIns="50800" lIns="50800" bIns="50800" rIns="50800"/>
              <a:lstStyle/>
              <a:p>
                <a:pPr algn="ctr">
                  <a:lnSpc>
                    <a:spcPts val="2660"/>
                  </a:lnSpc>
                </a:pPr>
              </a:p>
            </p:txBody>
          </p:sp>
        </p:grpSp>
        <p:grpSp>
          <p:nvGrpSpPr>
            <p:cNvPr name="Group 177" id="177"/>
            <p:cNvGrpSpPr/>
            <p:nvPr/>
          </p:nvGrpSpPr>
          <p:grpSpPr>
            <a:xfrm rot="0">
              <a:off x="1418275" y="99632"/>
              <a:ext cx="37532" cy="881480"/>
              <a:chOff x="0" y="0"/>
              <a:chExt cx="55199" cy="1296399"/>
            </a:xfrm>
          </p:grpSpPr>
          <p:sp>
            <p:nvSpPr>
              <p:cNvPr name="Freeform 178" id="178"/>
              <p:cNvSpPr/>
              <p:nvPr/>
            </p:nvSpPr>
            <p:spPr>
              <a:xfrm flipH="false" flipV="false" rot="0">
                <a:off x="0" y="0"/>
                <a:ext cx="55199" cy="1296399"/>
              </a:xfrm>
              <a:custGeom>
                <a:avLst/>
                <a:gdLst/>
                <a:ahLst/>
                <a:cxnLst/>
                <a:rect r="r" b="b" t="t" l="l"/>
                <a:pathLst>
                  <a:path h="1296399" w="55199">
                    <a:moveTo>
                      <a:pt x="0" y="0"/>
                    </a:moveTo>
                    <a:lnTo>
                      <a:pt x="55199" y="0"/>
                    </a:lnTo>
                    <a:lnTo>
                      <a:pt x="55199" y="1296399"/>
                    </a:lnTo>
                    <a:lnTo>
                      <a:pt x="0" y="1296399"/>
                    </a:lnTo>
                    <a:close/>
                  </a:path>
                </a:pathLst>
              </a:custGeom>
              <a:gradFill rotWithShape="true">
                <a:gsLst>
                  <a:gs pos="0">
                    <a:srgbClr val="3C67BF">
                      <a:alpha val="100000"/>
                    </a:srgbClr>
                  </a:gs>
                  <a:gs pos="100000">
                    <a:srgbClr val="FFA81B">
                      <a:alpha val="100000"/>
                    </a:srgbClr>
                  </a:gs>
                </a:gsLst>
                <a:lin ang="0"/>
              </a:gradFill>
            </p:spPr>
          </p:sp>
          <p:sp>
            <p:nvSpPr>
              <p:cNvPr name="TextBox 179" id="179"/>
              <p:cNvSpPr txBox="true"/>
              <p:nvPr/>
            </p:nvSpPr>
            <p:spPr>
              <a:xfrm>
                <a:off x="0" y="-38100"/>
                <a:ext cx="55199" cy="1334499"/>
              </a:xfrm>
              <a:prstGeom prst="rect">
                <a:avLst/>
              </a:prstGeom>
            </p:spPr>
            <p:txBody>
              <a:bodyPr anchor="ctr" rtlCol="false" tIns="50800" lIns="50800" bIns="50800" rIns="50800"/>
              <a:lstStyle/>
              <a:p>
                <a:pPr algn="ctr">
                  <a:lnSpc>
                    <a:spcPts val="2660"/>
                  </a:lnSpc>
                </a:pPr>
              </a:p>
            </p:txBody>
          </p:sp>
        </p:grpSp>
        <p:grpSp>
          <p:nvGrpSpPr>
            <p:cNvPr name="Group 180" id="180"/>
            <p:cNvGrpSpPr/>
            <p:nvPr/>
          </p:nvGrpSpPr>
          <p:grpSpPr>
            <a:xfrm rot="7717522">
              <a:off x="1378611" y="82397"/>
              <a:ext cx="68907" cy="54366"/>
              <a:chOff x="0" y="0"/>
              <a:chExt cx="101342" cy="79957"/>
            </a:xfrm>
          </p:grpSpPr>
          <p:sp>
            <p:nvSpPr>
              <p:cNvPr name="Freeform 181" id="181"/>
              <p:cNvSpPr/>
              <p:nvPr/>
            </p:nvSpPr>
            <p:spPr>
              <a:xfrm flipH="false" flipV="false" rot="0">
                <a:off x="0" y="0"/>
                <a:ext cx="101342" cy="79957"/>
              </a:xfrm>
              <a:custGeom>
                <a:avLst/>
                <a:gdLst/>
                <a:ahLst/>
                <a:cxnLst/>
                <a:rect r="r" b="b" t="t" l="l"/>
                <a:pathLst>
                  <a:path h="79957" w="101342">
                    <a:moveTo>
                      <a:pt x="0" y="0"/>
                    </a:moveTo>
                    <a:lnTo>
                      <a:pt x="101342" y="0"/>
                    </a:lnTo>
                    <a:lnTo>
                      <a:pt x="101342" y="79957"/>
                    </a:lnTo>
                    <a:lnTo>
                      <a:pt x="0" y="79957"/>
                    </a:lnTo>
                    <a:close/>
                  </a:path>
                </a:pathLst>
              </a:custGeom>
              <a:gradFill rotWithShape="true">
                <a:gsLst>
                  <a:gs pos="0">
                    <a:srgbClr val="3C67BF">
                      <a:alpha val="100000"/>
                    </a:srgbClr>
                  </a:gs>
                  <a:gs pos="100000">
                    <a:srgbClr val="FFA81B">
                      <a:alpha val="100000"/>
                    </a:srgbClr>
                  </a:gs>
                </a:gsLst>
                <a:lin ang="0"/>
              </a:gradFill>
            </p:spPr>
          </p:sp>
          <p:sp>
            <p:nvSpPr>
              <p:cNvPr name="TextBox 182" id="182"/>
              <p:cNvSpPr txBox="true"/>
              <p:nvPr/>
            </p:nvSpPr>
            <p:spPr>
              <a:xfrm>
                <a:off x="0" y="-38100"/>
                <a:ext cx="101342" cy="118057"/>
              </a:xfrm>
              <a:prstGeom prst="rect">
                <a:avLst/>
              </a:prstGeom>
            </p:spPr>
            <p:txBody>
              <a:bodyPr anchor="ctr" rtlCol="false" tIns="50800" lIns="50800" bIns="50800" rIns="50800"/>
              <a:lstStyle/>
              <a:p>
                <a:pPr algn="ctr">
                  <a:lnSpc>
                    <a:spcPts val="2660"/>
                  </a:lnSpc>
                </a:pPr>
              </a:p>
            </p:txBody>
          </p:sp>
        </p:grpSp>
        <p:grpSp>
          <p:nvGrpSpPr>
            <p:cNvPr name="Group 183" id="183"/>
            <p:cNvGrpSpPr/>
            <p:nvPr/>
          </p:nvGrpSpPr>
          <p:grpSpPr>
            <a:xfrm rot="0">
              <a:off x="1455807" y="270552"/>
              <a:ext cx="52133" cy="627690"/>
              <a:chOff x="0" y="0"/>
              <a:chExt cx="76672" cy="923149"/>
            </a:xfrm>
          </p:grpSpPr>
          <p:sp>
            <p:nvSpPr>
              <p:cNvPr name="Freeform 184" id="184"/>
              <p:cNvSpPr/>
              <p:nvPr/>
            </p:nvSpPr>
            <p:spPr>
              <a:xfrm flipH="false" flipV="false" rot="0">
                <a:off x="0" y="0"/>
                <a:ext cx="76672" cy="923149"/>
              </a:xfrm>
              <a:custGeom>
                <a:avLst/>
                <a:gdLst/>
                <a:ahLst/>
                <a:cxnLst/>
                <a:rect r="r" b="b" t="t" l="l"/>
                <a:pathLst>
                  <a:path h="923149" w="76672">
                    <a:moveTo>
                      <a:pt x="0" y="0"/>
                    </a:moveTo>
                    <a:lnTo>
                      <a:pt x="76672" y="0"/>
                    </a:lnTo>
                    <a:lnTo>
                      <a:pt x="76672" y="923149"/>
                    </a:lnTo>
                    <a:lnTo>
                      <a:pt x="0" y="923149"/>
                    </a:lnTo>
                    <a:close/>
                  </a:path>
                </a:pathLst>
              </a:custGeom>
              <a:gradFill rotWithShape="true">
                <a:gsLst>
                  <a:gs pos="0">
                    <a:srgbClr val="3C67BF">
                      <a:alpha val="100000"/>
                    </a:srgbClr>
                  </a:gs>
                  <a:gs pos="100000">
                    <a:srgbClr val="FFA81B">
                      <a:alpha val="100000"/>
                    </a:srgbClr>
                  </a:gs>
                </a:gsLst>
                <a:lin ang="0"/>
              </a:gradFill>
            </p:spPr>
          </p:sp>
          <p:sp>
            <p:nvSpPr>
              <p:cNvPr name="TextBox 185" id="185"/>
              <p:cNvSpPr txBox="true"/>
              <p:nvPr/>
            </p:nvSpPr>
            <p:spPr>
              <a:xfrm>
                <a:off x="0" y="-38100"/>
                <a:ext cx="76672" cy="961249"/>
              </a:xfrm>
              <a:prstGeom prst="rect">
                <a:avLst/>
              </a:prstGeom>
            </p:spPr>
            <p:txBody>
              <a:bodyPr anchor="ctr" rtlCol="false" tIns="50800" lIns="50800" bIns="50800" rIns="50800"/>
              <a:lstStyle/>
              <a:p>
                <a:pPr algn="ctr">
                  <a:lnSpc>
                    <a:spcPts val="2660"/>
                  </a:lnSpc>
                </a:pPr>
              </a:p>
            </p:txBody>
          </p:sp>
        </p:grpSp>
        <p:grpSp>
          <p:nvGrpSpPr>
            <p:cNvPr name="Group 186" id="186"/>
            <p:cNvGrpSpPr/>
            <p:nvPr/>
          </p:nvGrpSpPr>
          <p:grpSpPr>
            <a:xfrm rot="0">
              <a:off x="1503762" y="256057"/>
              <a:ext cx="37532" cy="642185"/>
              <a:chOff x="0" y="0"/>
              <a:chExt cx="55199" cy="944467"/>
            </a:xfrm>
          </p:grpSpPr>
          <p:sp>
            <p:nvSpPr>
              <p:cNvPr name="Freeform 187" id="187"/>
              <p:cNvSpPr/>
              <p:nvPr/>
            </p:nvSpPr>
            <p:spPr>
              <a:xfrm flipH="false" flipV="false" rot="0">
                <a:off x="0" y="0"/>
                <a:ext cx="55199" cy="944467"/>
              </a:xfrm>
              <a:custGeom>
                <a:avLst/>
                <a:gdLst/>
                <a:ahLst/>
                <a:cxnLst/>
                <a:rect r="r" b="b" t="t" l="l"/>
                <a:pathLst>
                  <a:path h="944467" w="55199">
                    <a:moveTo>
                      <a:pt x="0" y="0"/>
                    </a:moveTo>
                    <a:lnTo>
                      <a:pt x="55199" y="0"/>
                    </a:lnTo>
                    <a:lnTo>
                      <a:pt x="55199" y="944467"/>
                    </a:lnTo>
                    <a:lnTo>
                      <a:pt x="0" y="944467"/>
                    </a:lnTo>
                    <a:close/>
                  </a:path>
                </a:pathLst>
              </a:custGeom>
              <a:gradFill rotWithShape="true">
                <a:gsLst>
                  <a:gs pos="0">
                    <a:srgbClr val="3C67BF">
                      <a:alpha val="100000"/>
                    </a:srgbClr>
                  </a:gs>
                  <a:gs pos="100000">
                    <a:srgbClr val="FFA81B">
                      <a:alpha val="100000"/>
                    </a:srgbClr>
                  </a:gs>
                </a:gsLst>
                <a:lin ang="0"/>
              </a:gradFill>
            </p:spPr>
          </p:sp>
          <p:sp>
            <p:nvSpPr>
              <p:cNvPr name="TextBox 188" id="188"/>
              <p:cNvSpPr txBox="true"/>
              <p:nvPr/>
            </p:nvSpPr>
            <p:spPr>
              <a:xfrm>
                <a:off x="0" y="-38100"/>
                <a:ext cx="55199" cy="982567"/>
              </a:xfrm>
              <a:prstGeom prst="rect">
                <a:avLst/>
              </a:prstGeom>
            </p:spPr>
            <p:txBody>
              <a:bodyPr anchor="ctr" rtlCol="false" tIns="50800" lIns="50800" bIns="50800" rIns="50800"/>
              <a:lstStyle/>
              <a:p>
                <a:pPr algn="ctr">
                  <a:lnSpc>
                    <a:spcPts val="2660"/>
                  </a:lnSpc>
                </a:pPr>
              </a:p>
            </p:txBody>
          </p:sp>
        </p:grpSp>
        <p:grpSp>
          <p:nvGrpSpPr>
            <p:cNvPr name="Group 189" id="189"/>
            <p:cNvGrpSpPr/>
            <p:nvPr/>
          </p:nvGrpSpPr>
          <p:grpSpPr>
            <a:xfrm rot="7717522">
              <a:off x="1466529" y="234462"/>
              <a:ext cx="64253" cy="57818"/>
              <a:chOff x="0" y="0"/>
              <a:chExt cx="94497" cy="85034"/>
            </a:xfrm>
          </p:grpSpPr>
          <p:sp>
            <p:nvSpPr>
              <p:cNvPr name="Freeform 190" id="190"/>
              <p:cNvSpPr/>
              <p:nvPr/>
            </p:nvSpPr>
            <p:spPr>
              <a:xfrm flipH="false" flipV="false" rot="0">
                <a:off x="0" y="0"/>
                <a:ext cx="94497" cy="85034"/>
              </a:xfrm>
              <a:custGeom>
                <a:avLst/>
                <a:gdLst/>
                <a:ahLst/>
                <a:cxnLst/>
                <a:rect r="r" b="b" t="t" l="l"/>
                <a:pathLst>
                  <a:path h="85034" w="94497">
                    <a:moveTo>
                      <a:pt x="0" y="0"/>
                    </a:moveTo>
                    <a:lnTo>
                      <a:pt x="94497" y="0"/>
                    </a:lnTo>
                    <a:lnTo>
                      <a:pt x="94497" y="85034"/>
                    </a:lnTo>
                    <a:lnTo>
                      <a:pt x="0" y="85034"/>
                    </a:lnTo>
                    <a:close/>
                  </a:path>
                </a:pathLst>
              </a:custGeom>
              <a:gradFill rotWithShape="true">
                <a:gsLst>
                  <a:gs pos="0">
                    <a:srgbClr val="3C67BF">
                      <a:alpha val="100000"/>
                    </a:srgbClr>
                  </a:gs>
                  <a:gs pos="100000">
                    <a:srgbClr val="FFA81B">
                      <a:alpha val="100000"/>
                    </a:srgbClr>
                  </a:gs>
                </a:gsLst>
                <a:lin ang="0"/>
              </a:gradFill>
            </p:spPr>
          </p:sp>
          <p:sp>
            <p:nvSpPr>
              <p:cNvPr name="TextBox 191" id="191"/>
              <p:cNvSpPr txBox="true"/>
              <p:nvPr/>
            </p:nvSpPr>
            <p:spPr>
              <a:xfrm>
                <a:off x="0" y="-38100"/>
                <a:ext cx="94497" cy="123134"/>
              </a:xfrm>
              <a:prstGeom prst="rect">
                <a:avLst/>
              </a:prstGeom>
            </p:spPr>
            <p:txBody>
              <a:bodyPr anchor="ctr" rtlCol="false" tIns="50800" lIns="50800" bIns="50800" rIns="50800"/>
              <a:lstStyle/>
              <a:p>
                <a:pPr algn="ctr">
                  <a:lnSpc>
                    <a:spcPts val="2660"/>
                  </a:lnSpc>
                </a:pPr>
              </a:p>
            </p:txBody>
          </p:sp>
        </p:grpSp>
        <p:grpSp>
          <p:nvGrpSpPr>
            <p:cNvPr name="Group 192" id="192"/>
            <p:cNvGrpSpPr/>
            <p:nvPr/>
          </p:nvGrpSpPr>
          <p:grpSpPr>
            <a:xfrm rot="0">
              <a:off x="1285034" y="192206"/>
              <a:ext cx="52133" cy="627690"/>
              <a:chOff x="0" y="0"/>
              <a:chExt cx="76672" cy="923149"/>
            </a:xfrm>
          </p:grpSpPr>
          <p:sp>
            <p:nvSpPr>
              <p:cNvPr name="Freeform 193" id="193"/>
              <p:cNvSpPr/>
              <p:nvPr/>
            </p:nvSpPr>
            <p:spPr>
              <a:xfrm flipH="false" flipV="false" rot="0">
                <a:off x="0" y="0"/>
                <a:ext cx="76672" cy="923149"/>
              </a:xfrm>
              <a:custGeom>
                <a:avLst/>
                <a:gdLst/>
                <a:ahLst/>
                <a:cxnLst/>
                <a:rect r="r" b="b" t="t" l="l"/>
                <a:pathLst>
                  <a:path h="923149" w="76672">
                    <a:moveTo>
                      <a:pt x="0" y="0"/>
                    </a:moveTo>
                    <a:lnTo>
                      <a:pt x="76672" y="0"/>
                    </a:lnTo>
                    <a:lnTo>
                      <a:pt x="76672" y="923149"/>
                    </a:lnTo>
                    <a:lnTo>
                      <a:pt x="0" y="923149"/>
                    </a:lnTo>
                    <a:close/>
                  </a:path>
                </a:pathLst>
              </a:custGeom>
              <a:gradFill rotWithShape="true">
                <a:gsLst>
                  <a:gs pos="0">
                    <a:srgbClr val="3C67BF">
                      <a:alpha val="100000"/>
                    </a:srgbClr>
                  </a:gs>
                  <a:gs pos="100000">
                    <a:srgbClr val="FFA81B">
                      <a:alpha val="100000"/>
                    </a:srgbClr>
                  </a:gs>
                </a:gsLst>
                <a:lin ang="0"/>
              </a:gradFill>
            </p:spPr>
          </p:sp>
          <p:sp>
            <p:nvSpPr>
              <p:cNvPr name="TextBox 194" id="194"/>
              <p:cNvSpPr txBox="true"/>
              <p:nvPr/>
            </p:nvSpPr>
            <p:spPr>
              <a:xfrm>
                <a:off x="0" y="-38100"/>
                <a:ext cx="76672" cy="961249"/>
              </a:xfrm>
              <a:prstGeom prst="rect">
                <a:avLst/>
              </a:prstGeom>
            </p:spPr>
            <p:txBody>
              <a:bodyPr anchor="ctr" rtlCol="false" tIns="50800" lIns="50800" bIns="50800" rIns="50800"/>
              <a:lstStyle/>
              <a:p>
                <a:pPr algn="ctr">
                  <a:lnSpc>
                    <a:spcPts val="2660"/>
                  </a:lnSpc>
                </a:pPr>
              </a:p>
            </p:txBody>
          </p:sp>
        </p:grpSp>
        <p:grpSp>
          <p:nvGrpSpPr>
            <p:cNvPr name="Group 195" id="195"/>
            <p:cNvGrpSpPr/>
            <p:nvPr/>
          </p:nvGrpSpPr>
          <p:grpSpPr>
            <a:xfrm rot="0">
              <a:off x="1332989" y="177711"/>
              <a:ext cx="37532" cy="642185"/>
              <a:chOff x="0" y="0"/>
              <a:chExt cx="55199" cy="944467"/>
            </a:xfrm>
          </p:grpSpPr>
          <p:sp>
            <p:nvSpPr>
              <p:cNvPr name="Freeform 196" id="196"/>
              <p:cNvSpPr/>
              <p:nvPr/>
            </p:nvSpPr>
            <p:spPr>
              <a:xfrm flipH="false" flipV="false" rot="0">
                <a:off x="0" y="0"/>
                <a:ext cx="55199" cy="944467"/>
              </a:xfrm>
              <a:custGeom>
                <a:avLst/>
                <a:gdLst/>
                <a:ahLst/>
                <a:cxnLst/>
                <a:rect r="r" b="b" t="t" l="l"/>
                <a:pathLst>
                  <a:path h="944467" w="55199">
                    <a:moveTo>
                      <a:pt x="0" y="0"/>
                    </a:moveTo>
                    <a:lnTo>
                      <a:pt x="55199" y="0"/>
                    </a:lnTo>
                    <a:lnTo>
                      <a:pt x="55199" y="944467"/>
                    </a:lnTo>
                    <a:lnTo>
                      <a:pt x="0" y="944467"/>
                    </a:lnTo>
                    <a:close/>
                  </a:path>
                </a:pathLst>
              </a:custGeom>
              <a:gradFill rotWithShape="true">
                <a:gsLst>
                  <a:gs pos="0">
                    <a:srgbClr val="3C67BF">
                      <a:alpha val="100000"/>
                    </a:srgbClr>
                  </a:gs>
                  <a:gs pos="100000">
                    <a:srgbClr val="FFA81B">
                      <a:alpha val="100000"/>
                    </a:srgbClr>
                  </a:gs>
                </a:gsLst>
                <a:lin ang="0"/>
              </a:gradFill>
            </p:spPr>
          </p:sp>
          <p:sp>
            <p:nvSpPr>
              <p:cNvPr name="TextBox 197" id="197"/>
              <p:cNvSpPr txBox="true"/>
              <p:nvPr/>
            </p:nvSpPr>
            <p:spPr>
              <a:xfrm>
                <a:off x="0" y="-38100"/>
                <a:ext cx="55199" cy="982567"/>
              </a:xfrm>
              <a:prstGeom prst="rect">
                <a:avLst/>
              </a:prstGeom>
            </p:spPr>
            <p:txBody>
              <a:bodyPr anchor="ctr" rtlCol="false" tIns="50800" lIns="50800" bIns="50800" rIns="50800"/>
              <a:lstStyle/>
              <a:p>
                <a:pPr algn="ctr">
                  <a:lnSpc>
                    <a:spcPts val="2660"/>
                  </a:lnSpc>
                </a:pPr>
              </a:p>
            </p:txBody>
          </p:sp>
        </p:grpSp>
        <p:grpSp>
          <p:nvGrpSpPr>
            <p:cNvPr name="Group 198" id="198"/>
            <p:cNvGrpSpPr/>
            <p:nvPr/>
          </p:nvGrpSpPr>
          <p:grpSpPr>
            <a:xfrm rot="7717522">
              <a:off x="1295755" y="156116"/>
              <a:ext cx="64253" cy="57818"/>
              <a:chOff x="0" y="0"/>
              <a:chExt cx="94497" cy="85034"/>
            </a:xfrm>
          </p:grpSpPr>
          <p:sp>
            <p:nvSpPr>
              <p:cNvPr name="Freeform 199" id="199"/>
              <p:cNvSpPr/>
              <p:nvPr/>
            </p:nvSpPr>
            <p:spPr>
              <a:xfrm flipH="false" flipV="false" rot="0">
                <a:off x="0" y="0"/>
                <a:ext cx="94497" cy="85034"/>
              </a:xfrm>
              <a:custGeom>
                <a:avLst/>
                <a:gdLst/>
                <a:ahLst/>
                <a:cxnLst/>
                <a:rect r="r" b="b" t="t" l="l"/>
                <a:pathLst>
                  <a:path h="85034" w="94497">
                    <a:moveTo>
                      <a:pt x="0" y="0"/>
                    </a:moveTo>
                    <a:lnTo>
                      <a:pt x="94497" y="0"/>
                    </a:lnTo>
                    <a:lnTo>
                      <a:pt x="94497" y="85034"/>
                    </a:lnTo>
                    <a:lnTo>
                      <a:pt x="0" y="85034"/>
                    </a:lnTo>
                    <a:close/>
                  </a:path>
                </a:pathLst>
              </a:custGeom>
              <a:gradFill rotWithShape="true">
                <a:gsLst>
                  <a:gs pos="0">
                    <a:srgbClr val="3C67BF">
                      <a:alpha val="100000"/>
                    </a:srgbClr>
                  </a:gs>
                  <a:gs pos="100000">
                    <a:srgbClr val="FFA81B">
                      <a:alpha val="100000"/>
                    </a:srgbClr>
                  </a:gs>
                </a:gsLst>
                <a:lin ang="0"/>
              </a:gradFill>
            </p:spPr>
          </p:sp>
          <p:sp>
            <p:nvSpPr>
              <p:cNvPr name="TextBox 200" id="200"/>
              <p:cNvSpPr txBox="true"/>
              <p:nvPr/>
            </p:nvSpPr>
            <p:spPr>
              <a:xfrm>
                <a:off x="0" y="-38100"/>
                <a:ext cx="94497" cy="123134"/>
              </a:xfrm>
              <a:prstGeom prst="rect">
                <a:avLst/>
              </a:prstGeom>
            </p:spPr>
            <p:txBody>
              <a:bodyPr anchor="ctr" rtlCol="false" tIns="50800" lIns="50800" bIns="50800" rIns="50800"/>
              <a:lstStyle/>
              <a:p>
                <a:pPr algn="ctr">
                  <a:lnSpc>
                    <a:spcPts val="2660"/>
                  </a:lnSpc>
                </a:pPr>
              </a:p>
            </p:txBody>
          </p:sp>
        </p:grpSp>
        <p:grpSp>
          <p:nvGrpSpPr>
            <p:cNvPr name="Group 201" id="201"/>
            <p:cNvGrpSpPr/>
            <p:nvPr/>
          </p:nvGrpSpPr>
          <p:grpSpPr>
            <a:xfrm rot="0">
              <a:off x="1541294" y="332552"/>
              <a:ext cx="46226" cy="529860"/>
              <a:chOff x="0" y="0"/>
              <a:chExt cx="67985" cy="779270"/>
            </a:xfrm>
          </p:grpSpPr>
          <p:sp>
            <p:nvSpPr>
              <p:cNvPr name="Freeform 202" id="202"/>
              <p:cNvSpPr/>
              <p:nvPr/>
            </p:nvSpPr>
            <p:spPr>
              <a:xfrm flipH="false" flipV="false" rot="0">
                <a:off x="0" y="0"/>
                <a:ext cx="67985" cy="779270"/>
              </a:xfrm>
              <a:custGeom>
                <a:avLst/>
                <a:gdLst/>
                <a:ahLst/>
                <a:cxnLst/>
                <a:rect r="r" b="b" t="t" l="l"/>
                <a:pathLst>
                  <a:path h="779270" w="67985">
                    <a:moveTo>
                      <a:pt x="0" y="0"/>
                    </a:moveTo>
                    <a:lnTo>
                      <a:pt x="67985" y="0"/>
                    </a:lnTo>
                    <a:lnTo>
                      <a:pt x="67985" y="779270"/>
                    </a:lnTo>
                    <a:lnTo>
                      <a:pt x="0" y="779270"/>
                    </a:lnTo>
                    <a:close/>
                  </a:path>
                </a:pathLst>
              </a:custGeom>
              <a:gradFill rotWithShape="true">
                <a:gsLst>
                  <a:gs pos="0">
                    <a:srgbClr val="3C67BF">
                      <a:alpha val="100000"/>
                    </a:srgbClr>
                  </a:gs>
                  <a:gs pos="100000">
                    <a:srgbClr val="FFA81B">
                      <a:alpha val="100000"/>
                    </a:srgbClr>
                  </a:gs>
                </a:gsLst>
                <a:lin ang="0"/>
              </a:gradFill>
            </p:spPr>
          </p:sp>
          <p:sp>
            <p:nvSpPr>
              <p:cNvPr name="TextBox 203" id="203"/>
              <p:cNvSpPr txBox="true"/>
              <p:nvPr/>
            </p:nvSpPr>
            <p:spPr>
              <a:xfrm>
                <a:off x="0" y="-38100"/>
                <a:ext cx="67985" cy="817370"/>
              </a:xfrm>
              <a:prstGeom prst="rect">
                <a:avLst/>
              </a:prstGeom>
            </p:spPr>
            <p:txBody>
              <a:bodyPr anchor="ctr" rtlCol="false" tIns="50800" lIns="50800" bIns="50800" rIns="50800"/>
              <a:lstStyle/>
              <a:p>
                <a:pPr algn="ctr">
                  <a:lnSpc>
                    <a:spcPts val="2660"/>
                  </a:lnSpc>
                </a:pPr>
              </a:p>
            </p:txBody>
          </p:sp>
        </p:grpSp>
        <p:grpSp>
          <p:nvGrpSpPr>
            <p:cNvPr name="Group 204" id="204"/>
            <p:cNvGrpSpPr/>
            <p:nvPr/>
          </p:nvGrpSpPr>
          <p:grpSpPr>
            <a:xfrm rot="0">
              <a:off x="1583343" y="332552"/>
              <a:ext cx="31834" cy="529860"/>
              <a:chOff x="0" y="0"/>
              <a:chExt cx="46819" cy="779270"/>
            </a:xfrm>
          </p:grpSpPr>
          <p:sp>
            <p:nvSpPr>
              <p:cNvPr name="Freeform 205" id="205"/>
              <p:cNvSpPr/>
              <p:nvPr/>
            </p:nvSpPr>
            <p:spPr>
              <a:xfrm flipH="false" flipV="false" rot="0">
                <a:off x="0" y="0"/>
                <a:ext cx="46819" cy="779270"/>
              </a:xfrm>
              <a:custGeom>
                <a:avLst/>
                <a:gdLst/>
                <a:ahLst/>
                <a:cxnLst/>
                <a:rect r="r" b="b" t="t" l="l"/>
                <a:pathLst>
                  <a:path h="779270" w="46819">
                    <a:moveTo>
                      <a:pt x="0" y="0"/>
                    </a:moveTo>
                    <a:lnTo>
                      <a:pt x="46819" y="0"/>
                    </a:lnTo>
                    <a:lnTo>
                      <a:pt x="46819" y="779270"/>
                    </a:lnTo>
                    <a:lnTo>
                      <a:pt x="0" y="779270"/>
                    </a:lnTo>
                    <a:close/>
                  </a:path>
                </a:pathLst>
              </a:custGeom>
              <a:gradFill rotWithShape="true">
                <a:gsLst>
                  <a:gs pos="0">
                    <a:srgbClr val="3C67BF">
                      <a:alpha val="100000"/>
                    </a:srgbClr>
                  </a:gs>
                  <a:gs pos="100000">
                    <a:srgbClr val="FFA81B">
                      <a:alpha val="100000"/>
                    </a:srgbClr>
                  </a:gs>
                </a:gsLst>
                <a:lin ang="0"/>
              </a:gradFill>
            </p:spPr>
          </p:sp>
          <p:sp>
            <p:nvSpPr>
              <p:cNvPr name="TextBox 206" id="206"/>
              <p:cNvSpPr txBox="true"/>
              <p:nvPr/>
            </p:nvSpPr>
            <p:spPr>
              <a:xfrm>
                <a:off x="0" y="-38100"/>
                <a:ext cx="46819" cy="817370"/>
              </a:xfrm>
              <a:prstGeom prst="rect">
                <a:avLst/>
              </a:prstGeom>
            </p:spPr>
            <p:txBody>
              <a:bodyPr anchor="ctr" rtlCol="false" tIns="50800" lIns="50800" bIns="50800" rIns="50800"/>
              <a:lstStyle/>
              <a:p>
                <a:pPr algn="ctr">
                  <a:lnSpc>
                    <a:spcPts val="2660"/>
                  </a:lnSpc>
                </a:pPr>
              </a:p>
            </p:txBody>
          </p:sp>
        </p:grpSp>
        <p:grpSp>
          <p:nvGrpSpPr>
            <p:cNvPr name="Group 207" id="207"/>
            <p:cNvGrpSpPr/>
            <p:nvPr/>
          </p:nvGrpSpPr>
          <p:grpSpPr>
            <a:xfrm rot="7717522">
              <a:off x="1555237" y="303564"/>
              <a:ext cx="45997" cy="57818"/>
              <a:chOff x="0" y="0"/>
              <a:chExt cx="67649" cy="85034"/>
            </a:xfrm>
          </p:grpSpPr>
          <p:sp>
            <p:nvSpPr>
              <p:cNvPr name="Freeform 208" id="208"/>
              <p:cNvSpPr/>
              <p:nvPr/>
            </p:nvSpPr>
            <p:spPr>
              <a:xfrm flipH="false" flipV="false" rot="0">
                <a:off x="0" y="0"/>
                <a:ext cx="67649" cy="85034"/>
              </a:xfrm>
              <a:custGeom>
                <a:avLst/>
                <a:gdLst/>
                <a:ahLst/>
                <a:cxnLst/>
                <a:rect r="r" b="b" t="t" l="l"/>
                <a:pathLst>
                  <a:path h="85034" w="67649">
                    <a:moveTo>
                      <a:pt x="0" y="0"/>
                    </a:moveTo>
                    <a:lnTo>
                      <a:pt x="67649" y="0"/>
                    </a:lnTo>
                    <a:lnTo>
                      <a:pt x="67649" y="85034"/>
                    </a:lnTo>
                    <a:lnTo>
                      <a:pt x="0" y="85034"/>
                    </a:lnTo>
                    <a:close/>
                  </a:path>
                </a:pathLst>
              </a:custGeom>
              <a:gradFill rotWithShape="true">
                <a:gsLst>
                  <a:gs pos="0">
                    <a:srgbClr val="3C67BF">
                      <a:alpha val="100000"/>
                    </a:srgbClr>
                  </a:gs>
                  <a:gs pos="100000">
                    <a:srgbClr val="FFA81B">
                      <a:alpha val="100000"/>
                    </a:srgbClr>
                  </a:gs>
                </a:gsLst>
                <a:lin ang="0"/>
              </a:gradFill>
            </p:spPr>
          </p:sp>
          <p:sp>
            <p:nvSpPr>
              <p:cNvPr name="TextBox 209" id="209"/>
              <p:cNvSpPr txBox="true"/>
              <p:nvPr/>
            </p:nvSpPr>
            <p:spPr>
              <a:xfrm>
                <a:off x="0" y="-38100"/>
                <a:ext cx="67649" cy="123134"/>
              </a:xfrm>
              <a:prstGeom prst="rect">
                <a:avLst/>
              </a:prstGeom>
            </p:spPr>
            <p:txBody>
              <a:bodyPr anchor="ctr" rtlCol="false" tIns="50800" lIns="50800" bIns="50800" rIns="50800"/>
              <a:lstStyle/>
              <a:p>
                <a:pPr algn="ctr">
                  <a:lnSpc>
                    <a:spcPts val="2660"/>
                  </a:lnSpc>
                </a:pPr>
              </a:p>
            </p:txBody>
          </p:sp>
        </p:grpSp>
        <p:grpSp>
          <p:nvGrpSpPr>
            <p:cNvPr name="Group 210" id="210"/>
            <p:cNvGrpSpPr/>
            <p:nvPr/>
          </p:nvGrpSpPr>
          <p:grpSpPr>
            <a:xfrm rot="0">
              <a:off x="1615177" y="256318"/>
              <a:ext cx="46226" cy="529860"/>
              <a:chOff x="0" y="0"/>
              <a:chExt cx="67985" cy="779270"/>
            </a:xfrm>
          </p:grpSpPr>
          <p:sp>
            <p:nvSpPr>
              <p:cNvPr name="Freeform 211" id="211"/>
              <p:cNvSpPr/>
              <p:nvPr/>
            </p:nvSpPr>
            <p:spPr>
              <a:xfrm flipH="false" flipV="false" rot="0">
                <a:off x="0" y="0"/>
                <a:ext cx="67985" cy="779270"/>
              </a:xfrm>
              <a:custGeom>
                <a:avLst/>
                <a:gdLst/>
                <a:ahLst/>
                <a:cxnLst/>
                <a:rect r="r" b="b" t="t" l="l"/>
                <a:pathLst>
                  <a:path h="779270" w="67985">
                    <a:moveTo>
                      <a:pt x="0" y="0"/>
                    </a:moveTo>
                    <a:lnTo>
                      <a:pt x="67985" y="0"/>
                    </a:lnTo>
                    <a:lnTo>
                      <a:pt x="67985" y="779270"/>
                    </a:lnTo>
                    <a:lnTo>
                      <a:pt x="0" y="779270"/>
                    </a:lnTo>
                    <a:close/>
                  </a:path>
                </a:pathLst>
              </a:custGeom>
              <a:gradFill rotWithShape="true">
                <a:gsLst>
                  <a:gs pos="0">
                    <a:srgbClr val="3C67BF">
                      <a:alpha val="100000"/>
                    </a:srgbClr>
                  </a:gs>
                  <a:gs pos="100000">
                    <a:srgbClr val="FFA81B">
                      <a:alpha val="100000"/>
                    </a:srgbClr>
                  </a:gs>
                </a:gsLst>
                <a:lin ang="0"/>
              </a:gradFill>
            </p:spPr>
          </p:sp>
          <p:sp>
            <p:nvSpPr>
              <p:cNvPr name="TextBox 212" id="212"/>
              <p:cNvSpPr txBox="true"/>
              <p:nvPr/>
            </p:nvSpPr>
            <p:spPr>
              <a:xfrm>
                <a:off x="0" y="-38100"/>
                <a:ext cx="67985" cy="817370"/>
              </a:xfrm>
              <a:prstGeom prst="rect">
                <a:avLst/>
              </a:prstGeom>
            </p:spPr>
            <p:txBody>
              <a:bodyPr anchor="ctr" rtlCol="false" tIns="50800" lIns="50800" bIns="50800" rIns="50800"/>
              <a:lstStyle/>
              <a:p>
                <a:pPr algn="ctr">
                  <a:lnSpc>
                    <a:spcPts val="2660"/>
                  </a:lnSpc>
                </a:pPr>
              </a:p>
            </p:txBody>
          </p:sp>
        </p:grpSp>
        <p:grpSp>
          <p:nvGrpSpPr>
            <p:cNvPr name="Group 213" id="213"/>
            <p:cNvGrpSpPr/>
            <p:nvPr/>
          </p:nvGrpSpPr>
          <p:grpSpPr>
            <a:xfrm rot="0">
              <a:off x="1657226" y="256318"/>
              <a:ext cx="31834" cy="529860"/>
              <a:chOff x="0" y="0"/>
              <a:chExt cx="46819" cy="779270"/>
            </a:xfrm>
          </p:grpSpPr>
          <p:sp>
            <p:nvSpPr>
              <p:cNvPr name="Freeform 214" id="214"/>
              <p:cNvSpPr/>
              <p:nvPr/>
            </p:nvSpPr>
            <p:spPr>
              <a:xfrm flipH="false" flipV="false" rot="0">
                <a:off x="0" y="0"/>
                <a:ext cx="46819" cy="779270"/>
              </a:xfrm>
              <a:custGeom>
                <a:avLst/>
                <a:gdLst/>
                <a:ahLst/>
                <a:cxnLst/>
                <a:rect r="r" b="b" t="t" l="l"/>
                <a:pathLst>
                  <a:path h="779270" w="46819">
                    <a:moveTo>
                      <a:pt x="0" y="0"/>
                    </a:moveTo>
                    <a:lnTo>
                      <a:pt x="46819" y="0"/>
                    </a:lnTo>
                    <a:lnTo>
                      <a:pt x="46819" y="779270"/>
                    </a:lnTo>
                    <a:lnTo>
                      <a:pt x="0" y="779270"/>
                    </a:lnTo>
                    <a:close/>
                  </a:path>
                </a:pathLst>
              </a:custGeom>
              <a:gradFill rotWithShape="true">
                <a:gsLst>
                  <a:gs pos="0">
                    <a:srgbClr val="3C67BF">
                      <a:alpha val="100000"/>
                    </a:srgbClr>
                  </a:gs>
                  <a:gs pos="100000">
                    <a:srgbClr val="FFA81B">
                      <a:alpha val="100000"/>
                    </a:srgbClr>
                  </a:gs>
                </a:gsLst>
                <a:lin ang="0"/>
              </a:gradFill>
            </p:spPr>
          </p:sp>
          <p:sp>
            <p:nvSpPr>
              <p:cNvPr name="TextBox 215" id="215"/>
              <p:cNvSpPr txBox="true"/>
              <p:nvPr/>
            </p:nvSpPr>
            <p:spPr>
              <a:xfrm>
                <a:off x="0" y="-38100"/>
                <a:ext cx="46819" cy="817370"/>
              </a:xfrm>
              <a:prstGeom prst="rect">
                <a:avLst/>
              </a:prstGeom>
            </p:spPr>
            <p:txBody>
              <a:bodyPr anchor="ctr" rtlCol="false" tIns="50800" lIns="50800" bIns="50800" rIns="50800"/>
              <a:lstStyle/>
              <a:p>
                <a:pPr algn="ctr">
                  <a:lnSpc>
                    <a:spcPts val="2660"/>
                  </a:lnSpc>
                </a:pPr>
              </a:p>
            </p:txBody>
          </p:sp>
        </p:grpSp>
        <p:grpSp>
          <p:nvGrpSpPr>
            <p:cNvPr name="Group 216" id="216"/>
            <p:cNvGrpSpPr/>
            <p:nvPr/>
          </p:nvGrpSpPr>
          <p:grpSpPr>
            <a:xfrm rot="7717522">
              <a:off x="1629120" y="227331"/>
              <a:ext cx="45997" cy="57818"/>
              <a:chOff x="0" y="0"/>
              <a:chExt cx="67649" cy="85034"/>
            </a:xfrm>
          </p:grpSpPr>
          <p:sp>
            <p:nvSpPr>
              <p:cNvPr name="Freeform 217" id="217"/>
              <p:cNvSpPr/>
              <p:nvPr/>
            </p:nvSpPr>
            <p:spPr>
              <a:xfrm flipH="false" flipV="false" rot="0">
                <a:off x="0" y="0"/>
                <a:ext cx="67649" cy="85034"/>
              </a:xfrm>
              <a:custGeom>
                <a:avLst/>
                <a:gdLst/>
                <a:ahLst/>
                <a:cxnLst/>
                <a:rect r="r" b="b" t="t" l="l"/>
                <a:pathLst>
                  <a:path h="85034" w="67649">
                    <a:moveTo>
                      <a:pt x="0" y="0"/>
                    </a:moveTo>
                    <a:lnTo>
                      <a:pt x="67649" y="0"/>
                    </a:lnTo>
                    <a:lnTo>
                      <a:pt x="67649" y="85034"/>
                    </a:lnTo>
                    <a:lnTo>
                      <a:pt x="0" y="85034"/>
                    </a:lnTo>
                    <a:close/>
                  </a:path>
                </a:pathLst>
              </a:custGeom>
              <a:gradFill rotWithShape="true">
                <a:gsLst>
                  <a:gs pos="0">
                    <a:srgbClr val="3C67BF">
                      <a:alpha val="100000"/>
                    </a:srgbClr>
                  </a:gs>
                  <a:gs pos="100000">
                    <a:srgbClr val="FFA81B">
                      <a:alpha val="100000"/>
                    </a:srgbClr>
                  </a:gs>
                </a:gsLst>
                <a:lin ang="0"/>
              </a:gradFill>
            </p:spPr>
          </p:sp>
          <p:sp>
            <p:nvSpPr>
              <p:cNvPr name="TextBox 218" id="218"/>
              <p:cNvSpPr txBox="true"/>
              <p:nvPr/>
            </p:nvSpPr>
            <p:spPr>
              <a:xfrm>
                <a:off x="0" y="-38100"/>
                <a:ext cx="67649" cy="123134"/>
              </a:xfrm>
              <a:prstGeom prst="rect">
                <a:avLst/>
              </a:prstGeom>
            </p:spPr>
            <p:txBody>
              <a:bodyPr anchor="ctr" rtlCol="false" tIns="50800" lIns="50800" bIns="50800" rIns="50800"/>
              <a:lstStyle/>
              <a:p>
                <a:pPr algn="ctr">
                  <a:lnSpc>
                    <a:spcPts val="2660"/>
                  </a:lnSpc>
                </a:pPr>
              </a:p>
            </p:txBody>
          </p:sp>
        </p:grpSp>
        <p:grpSp>
          <p:nvGrpSpPr>
            <p:cNvPr name="Group 219" id="219"/>
            <p:cNvGrpSpPr/>
            <p:nvPr/>
          </p:nvGrpSpPr>
          <p:grpSpPr>
            <a:xfrm rot="0">
              <a:off x="1689060" y="290036"/>
              <a:ext cx="46226" cy="529860"/>
              <a:chOff x="0" y="0"/>
              <a:chExt cx="67985" cy="779270"/>
            </a:xfrm>
          </p:grpSpPr>
          <p:sp>
            <p:nvSpPr>
              <p:cNvPr name="Freeform 220" id="220"/>
              <p:cNvSpPr/>
              <p:nvPr/>
            </p:nvSpPr>
            <p:spPr>
              <a:xfrm flipH="false" flipV="false" rot="0">
                <a:off x="0" y="0"/>
                <a:ext cx="67985" cy="779270"/>
              </a:xfrm>
              <a:custGeom>
                <a:avLst/>
                <a:gdLst/>
                <a:ahLst/>
                <a:cxnLst/>
                <a:rect r="r" b="b" t="t" l="l"/>
                <a:pathLst>
                  <a:path h="779270" w="67985">
                    <a:moveTo>
                      <a:pt x="0" y="0"/>
                    </a:moveTo>
                    <a:lnTo>
                      <a:pt x="67985" y="0"/>
                    </a:lnTo>
                    <a:lnTo>
                      <a:pt x="67985" y="779270"/>
                    </a:lnTo>
                    <a:lnTo>
                      <a:pt x="0" y="779270"/>
                    </a:lnTo>
                    <a:close/>
                  </a:path>
                </a:pathLst>
              </a:custGeom>
              <a:gradFill rotWithShape="true">
                <a:gsLst>
                  <a:gs pos="0">
                    <a:srgbClr val="3C67BF">
                      <a:alpha val="100000"/>
                    </a:srgbClr>
                  </a:gs>
                  <a:gs pos="100000">
                    <a:srgbClr val="FFA81B">
                      <a:alpha val="100000"/>
                    </a:srgbClr>
                  </a:gs>
                </a:gsLst>
                <a:lin ang="0"/>
              </a:gradFill>
            </p:spPr>
          </p:sp>
          <p:sp>
            <p:nvSpPr>
              <p:cNvPr name="TextBox 221" id="221"/>
              <p:cNvSpPr txBox="true"/>
              <p:nvPr/>
            </p:nvSpPr>
            <p:spPr>
              <a:xfrm>
                <a:off x="0" y="-38100"/>
                <a:ext cx="67985" cy="817370"/>
              </a:xfrm>
              <a:prstGeom prst="rect">
                <a:avLst/>
              </a:prstGeom>
            </p:spPr>
            <p:txBody>
              <a:bodyPr anchor="ctr" rtlCol="false" tIns="50800" lIns="50800" bIns="50800" rIns="50800"/>
              <a:lstStyle/>
              <a:p>
                <a:pPr algn="ctr">
                  <a:lnSpc>
                    <a:spcPts val="2660"/>
                  </a:lnSpc>
                </a:pPr>
              </a:p>
            </p:txBody>
          </p:sp>
        </p:grpSp>
        <p:grpSp>
          <p:nvGrpSpPr>
            <p:cNvPr name="Group 222" id="222"/>
            <p:cNvGrpSpPr/>
            <p:nvPr/>
          </p:nvGrpSpPr>
          <p:grpSpPr>
            <a:xfrm rot="0">
              <a:off x="1731109" y="290036"/>
              <a:ext cx="31834" cy="529860"/>
              <a:chOff x="0" y="0"/>
              <a:chExt cx="46819" cy="779270"/>
            </a:xfrm>
          </p:grpSpPr>
          <p:sp>
            <p:nvSpPr>
              <p:cNvPr name="Freeform 223" id="223"/>
              <p:cNvSpPr/>
              <p:nvPr/>
            </p:nvSpPr>
            <p:spPr>
              <a:xfrm flipH="false" flipV="false" rot="0">
                <a:off x="0" y="0"/>
                <a:ext cx="46819" cy="779270"/>
              </a:xfrm>
              <a:custGeom>
                <a:avLst/>
                <a:gdLst/>
                <a:ahLst/>
                <a:cxnLst/>
                <a:rect r="r" b="b" t="t" l="l"/>
                <a:pathLst>
                  <a:path h="779270" w="46819">
                    <a:moveTo>
                      <a:pt x="0" y="0"/>
                    </a:moveTo>
                    <a:lnTo>
                      <a:pt x="46819" y="0"/>
                    </a:lnTo>
                    <a:lnTo>
                      <a:pt x="46819" y="779270"/>
                    </a:lnTo>
                    <a:lnTo>
                      <a:pt x="0" y="779270"/>
                    </a:lnTo>
                    <a:close/>
                  </a:path>
                </a:pathLst>
              </a:custGeom>
              <a:gradFill rotWithShape="true">
                <a:gsLst>
                  <a:gs pos="0">
                    <a:srgbClr val="3C67BF">
                      <a:alpha val="100000"/>
                    </a:srgbClr>
                  </a:gs>
                  <a:gs pos="100000">
                    <a:srgbClr val="FFA81B">
                      <a:alpha val="100000"/>
                    </a:srgbClr>
                  </a:gs>
                </a:gsLst>
                <a:lin ang="0"/>
              </a:gradFill>
            </p:spPr>
          </p:sp>
          <p:sp>
            <p:nvSpPr>
              <p:cNvPr name="TextBox 224" id="224"/>
              <p:cNvSpPr txBox="true"/>
              <p:nvPr/>
            </p:nvSpPr>
            <p:spPr>
              <a:xfrm>
                <a:off x="0" y="-38100"/>
                <a:ext cx="46819" cy="817370"/>
              </a:xfrm>
              <a:prstGeom prst="rect">
                <a:avLst/>
              </a:prstGeom>
            </p:spPr>
            <p:txBody>
              <a:bodyPr anchor="ctr" rtlCol="false" tIns="50800" lIns="50800" bIns="50800" rIns="50800"/>
              <a:lstStyle/>
              <a:p>
                <a:pPr algn="ctr">
                  <a:lnSpc>
                    <a:spcPts val="2660"/>
                  </a:lnSpc>
                </a:pPr>
              </a:p>
            </p:txBody>
          </p:sp>
        </p:grpSp>
        <p:grpSp>
          <p:nvGrpSpPr>
            <p:cNvPr name="Group 225" id="225"/>
            <p:cNvGrpSpPr/>
            <p:nvPr/>
          </p:nvGrpSpPr>
          <p:grpSpPr>
            <a:xfrm rot="7717522">
              <a:off x="1703003" y="261049"/>
              <a:ext cx="45997" cy="57818"/>
              <a:chOff x="0" y="0"/>
              <a:chExt cx="67649" cy="85034"/>
            </a:xfrm>
          </p:grpSpPr>
          <p:sp>
            <p:nvSpPr>
              <p:cNvPr name="Freeform 226" id="226"/>
              <p:cNvSpPr/>
              <p:nvPr/>
            </p:nvSpPr>
            <p:spPr>
              <a:xfrm flipH="false" flipV="false" rot="0">
                <a:off x="0" y="0"/>
                <a:ext cx="67649" cy="85034"/>
              </a:xfrm>
              <a:custGeom>
                <a:avLst/>
                <a:gdLst/>
                <a:ahLst/>
                <a:cxnLst/>
                <a:rect r="r" b="b" t="t" l="l"/>
                <a:pathLst>
                  <a:path h="85034" w="67649">
                    <a:moveTo>
                      <a:pt x="0" y="0"/>
                    </a:moveTo>
                    <a:lnTo>
                      <a:pt x="67649" y="0"/>
                    </a:lnTo>
                    <a:lnTo>
                      <a:pt x="67649" y="85034"/>
                    </a:lnTo>
                    <a:lnTo>
                      <a:pt x="0" y="85034"/>
                    </a:lnTo>
                    <a:close/>
                  </a:path>
                </a:pathLst>
              </a:custGeom>
              <a:gradFill rotWithShape="true">
                <a:gsLst>
                  <a:gs pos="0">
                    <a:srgbClr val="3C67BF">
                      <a:alpha val="100000"/>
                    </a:srgbClr>
                  </a:gs>
                  <a:gs pos="100000">
                    <a:srgbClr val="FFA81B">
                      <a:alpha val="100000"/>
                    </a:srgbClr>
                  </a:gs>
                </a:gsLst>
                <a:lin ang="0"/>
              </a:gradFill>
            </p:spPr>
          </p:sp>
          <p:sp>
            <p:nvSpPr>
              <p:cNvPr name="TextBox 227" id="227"/>
              <p:cNvSpPr txBox="true"/>
              <p:nvPr/>
            </p:nvSpPr>
            <p:spPr>
              <a:xfrm>
                <a:off x="0" y="-38100"/>
                <a:ext cx="67649" cy="123134"/>
              </a:xfrm>
              <a:prstGeom prst="rect">
                <a:avLst/>
              </a:prstGeom>
            </p:spPr>
            <p:txBody>
              <a:bodyPr anchor="ctr" rtlCol="false" tIns="50800" lIns="50800" bIns="50800" rIns="50800"/>
              <a:lstStyle/>
              <a:p>
                <a:pPr algn="ctr">
                  <a:lnSpc>
                    <a:spcPts val="2660"/>
                  </a:lnSpc>
                </a:pPr>
              </a:p>
            </p:txBody>
          </p:sp>
        </p:grpSp>
        <p:grpSp>
          <p:nvGrpSpPr>
            <p:cNvPr name="Group 228" id="228"/>
            <p:cNvGrpSpPr/>
            <p:nvPr/>
          </p:nvGrpSpPr>
          <p:grpSpPr>
            <a:xfrm rot="0">
              <a:off x="1762943" y="258163"/>
              <a:ext cx="46226" cy="529860"/>
              <a:chOff x="0" y="0"/>
              <a:chExt cx="67985" cy="779270"/>
            </a:xfrm>
          </p:grpSpPr>
          <p:sp>
            <p:nvSpPr>
              <p:cNvPr name="Freeform 229" id="229"/>
              <p:cNvSpPr/>
              <p:nvPr/>
            </p:nvSpPr>
            <p:spPr>
              <a:xfrm flipH="false" flipV="false" rot="0">
                <a:off x="0" y="0"/>
                <a:ext cx="67985" cy="779270"/>
              </a:xfrm>
              <a:custGeom>
                <a:avLst/>
                <a:gdLst/>
                <a:ahLst/>
                <a:cxnLst/>
                <a:rect r="r" b="b" t="t" l="l"/>
                <a:pathLst>
                  <a:path h="779270" w="67985">
                    <a:moveTo>
                      <a:pt x="0" y="0"/>
                    </a:moveTo>
                    <a:lnTo>
                      <a:pt x="67985" y="0"/>
                    </a:lnTo>
                    <a:lnTo>
                      <a:pt x="67985" y="779270"/>
                    </a:lnTo>
                    <a:lnTo>
                      <a:pt x="0" y="779270"/>
                    </a:lnTo>
                    <a:close/>
                  </a:path>
                </a:pathLst>
              </a:custGeom>
              <a:gradFill rotWithShape="true">
                <a:gsLst>
                  <a:gs pos="0">
                    <a:srgbClr val="3C67BF">
                      <a:alpha val="100000"/>
                    </a:srgbClr>
                  </a:gs>
                  <a:gs pos="100000">
                    <a:srgbClr val="FFA81B">
                      <a:alpha val="100000"/>
                    </a:srgbClr>
                  </a:gs>
                </a:gsLst>
                <a:lin ang="0"/>
              </a:gradFill>
            </p:spPr>
          </p:sp>
          <p:sp>
            <p:nvSpPr>
              <p:cNvPr name="TextBox 230" id="230"/>
              <p:cNvSpPr txBox="true"/>
              <p:nvPr/>
            </p:nvSpPr>
            <p:spPr>
              <a:xfrm>
                <a:off x="0" y="-38100"/>
                <a:ext cx="67985" cy="817370"/>
              </a:xfrm>
              <a:prstGeom prst="rect">
                <a:avLst/>
              </a:prstGeom>
            </p:spPr>
            <p:txBody>
              <a:bodyPr anchor="ctr" rtlCol="false" tIns="50800" lIns="50800" bIns="50800" rIns="50800"/>
              <a:lstStyle/>
              <a:p>
                <a:pPr algn="ctr">
                  <a:lnSpc>
                    <a:spcPts val="2660"/>
                  </a:lnSpc>
                </a:pPr>
              </a:p>
            </p:txBody>
          </p:sp>
        </p:grpSp>
        <p:grpSp>
          <p:nvGrpSpPr>
            <p:cNvPr name="Group 231" id="231"/>
            <p:cNvGrpSpPr/>
            <p:nvPr/>
          </p:nvGrpSpPr>
          <p:grpSpPr>
            <a:xfrm rot="0">
              <a:off x="1804991" y="258163"/>
              <a:ext cx="31834" cy="529860"/>
              <a:chOff x="0" y="0"/>
              <a:chExt cx="46819" cy="779270"/>
            </a:xfrm>
          </p:grpSpPr>
          <p:sp>
            <p:nvSpPr>
              <p:cNvPr name="Freeform 232" id="232"/>
              <p:cNvSpPr/>
              <p:nvPr/>
            </p:nvSpPr>
            <p:spPr>
              <a:xfrm flipH="false" flipV="false" rot="0">
                <a:off x="0" y="0"/>
                <a:ext cx="46819" cy="779270"/>
              </a:xfrm>
              <a:custGeom>
                <a:avLst/>
                <a:gdLst/>
                <a:ahLst/>
                <a:cxnLst/>
                <a:rect r="r" b="b" t="t" l="l"/>
                <a:pathLst>
                  <a:path h="779270" w="46819">
                    <a:moveTo>
                      <a:pt x="0" y="0"/>
                    </a:moveTo>
                    <a:lnTo>
                      <a:pt x="46819" y="0"/>
                    </a:lnTo>
                    <a:lnTo>
                      <a:pt x="46819" y="779270"/>
                    </a:lnTo>
                    <a:lnTo>
                      <a:pt x="0" y="779270"/>
                    </a:lnTo>
                    <a:close/>
                  </a:path>
                </a:pathLst>
              </a:custGeom>
              <a:gradFill rotWithShape="true">
                <a:gsLst>
                  <a:gs pos="0">
                    <a:srgbClr val="3C67BF">
                      <a:alpha val="100000"/>
                    </a:srgbClr>
                  </a:gs>
                  <a:gs pos="100000">
                    <a:srgbClr val="FFA81B">
                      <a:alpha val="100000"/>
                    </a:srgbClr>
                  </a:gs>
                </a:gsLst>
                <a:lin ang="0"/>
              </a:gradFill>
            </p:spPr>
          </p:sp>
          <p:sp>
            <p:nvSpPr>
              <p:cNvPr name="TextBox 233" id="233"/>
              <p:cNvSpPr txBox="true"/>
              <p:nvPr/>
            </p:nvSpPr>
            <p:spPr>
              <a:xfrm>
                <a:off x="0" y="-38100"/>
                <a:ext cx="46819" cy="817370"/>
              </a:xfrm>
              <a:prstGeom prst="rect">
                <a:avLst/>
              </a:prstGeom>
            </p:spPr>
            <p:txBody>
              <a:bodyPr anchor="ctr" rtlCol="false" tIns="50800" lIns="50800" bIns="50800" rIns="50800"/>
              <a:lstStyle/>
              <a:p>
                <a:pPr algn="ctr">
                  <a:lnSpc>
                    <a:spcPts val="2660"/>
                  </a:lnSpc>
                </a:pPr>
              </a:p>
            </p:txBody>
          </p:sp>
        </p:grpSp>
        <p:grpSp>
          <p:nvGrpSpPr>
            <p:cNvPr name="Group 234" id="234"/>
            <p:cNvGrpSpPr/>
            <p:nvPr/>
          </p:nvGrpSpPr>
          <p:grpSpPr>
            <a:xfrm rot="7717522">
              <a:off x="1776886" y="229176"/>
              <a:ext cx="45997" cy="57818"/>
              <a:chOff x="0" y="0"/>
              <a:chExt cx="67649" cy="85034"/>
            </a:xfrm>
          </p:grpSpPr>
          <p:sp>
            <p:nvSpPr>
              <p:cNvPr name="Freeform 235" id="235"/>
              <p:cNvSpPr/>
              <p:nvPr/>
            </p:nvSpPr>
            <p:spPr>
              <a:xfrm flipH="false" flipV="false" rot="0">
                <a:off x="0" y="0"/>
                <a:ext cx="67649" cy="85034"/>
              </a:xfrm>
              <a:custGeom>
                <a:avLst/>
                <a:gdLst/>
                <a:ahLst/>
                <a:cxnLst/>
                <a:rect r="r" b="b" t="t" l="l"/>
                <a:pathLst>
                  <a:path h="85034" w="67649">
                    <a:moveTo>
                      <a:pt x="0" y="0"/>
                    </a:moveTo>
                    <a:lnTo>
                      <a:pt x="67649" y="0"/>
                    </a:lnTo>
                    <a:lnTo>
                      <a:pt x="67649" y="85034"/>
                    </a:lnTo>
                    <a:lnTo>
                      <a:pt x="0" y="85034"/>
                    </a:lnTo>
                    <a:close/>
                  </a:path>
                </a:pathLst>
              </a:custGeom>
              <a:gradFill rotWithShape="true">
                <a:gsLst>
                  <a:gs pos="0">
                    <a:srgbClr val="3C67BF">
                      <a:alpha val="100000"/>
                    </a:srgbClr>
                  </a:gs>
                  <a:gs pos="100000">
                    <a:srgbClr val="FFA81B">
                      <a:alpha val="100000"/>
                    </a:srgbClr>
                  </a:gs>
                </a:gsLst>
                <a:lin ang="0"/>
              </a:gradFill>
            </p:spPr>
          </p:sp>
          <p:sp>
            <p:nvSpPr>
              <p:cNvPr name="TextBox 236" id="236"/>
              <p:cNvSpPr txBox="true"/>
              <p:nvPr/>
            </p:nvSpPr>
            <p:spPr>
              <a:xfrm>
                <a:off x="0" y="-38100"/>
                <a:ext cx="67649" cy="123134"/>
              </a:xfrm>
              <a:prstGeom prst="rect">
                <a:avLst/>
              </a:prstGeom>
            </p:spPr>
            <p:txBody>
              <a:bodyPr anchor="ctr" rtlCol="false" tIns="50800" lIns="50800" bIns="50800" rIns="50800"/>
              <a:lstStyle/>
              <a:p>
                <a:pPr algn="ctr">
                  <a:lnSpc>
                    <a:spcPts val="2660"/>
                  </a:lnSpc>
                </a:pPr>
              </a:p>
            </p:txBody>
          </p:sp>
        </p:grpSp>
        <p:grpSp>
          <p:nvGrpSpPr>
            <p:cNvPr name="Group 237" id="237"/>
            <p:cNvGrpSpPr/>
            <p:nvPr/>
          </p:nvGrpSpPr>
          <p:grpSpPr>
            <a:xfrm rot="0">
              <a:off x="1836826" y="202131"/>
              <a:ext cx="46226" cy="529860"/>
              <a:chOff x="0" y="0"/>
              <a:chExt cx="67985" cy="779270"/>
            </a:xfrm>
          </p:grpSpPr>
          <p:sp>
            <p:nvSpPr>
              <p:cNvPr name="Freeform 238" id="238"/>
              <p:cNvSpPr/>
              <p:nvPr/>
            </p:nvSpPr>
            <p:spPr>
              <a:xfrm flipH="false" flipV="false" rot="0">
                <a:off x="0" y="0"/>
                <a:ext cx="67985" cy="779270"/>
              </a:xfrm>
              <a:custGeom>
                <a:avLst/>
                <a:gdLst/>
                <a:ahLst/>
                <a:cxnLst/>
                <a:rect r="r" b="b" t="t" l="l"/>
                <a:pathLst>
                  <a:path h="779270" w="67985">
                    <a:moveTo>
                      <a:pt x="0" y="0"/>
                    </a:moveTo>
                    <a:lnTo>
                      <a:pt x="67985" y="0"/>
                    </a:lnTo>
                    <a:lnTo>
                      <a:pt x="67985" y="779270"/>
                    </a:lnTo>
                    <a:lnTo>
                      <a:pt x="0" y="779270"/>
                    </a:lnTo>
                    <a:close/>
                  </a:path>
                </a:pathLst>
              </a:custGeom>
              <a:gradFill rotWithShape="true">
                <a:gsLst>
                  <a:gs pos="0">
                    <a:srgbClr val="3C67BF">
                      <a:alpha val="100000"/>
                    </a:srgbClr>
                  </a:gs>
                  <a:gs pos="100000">
                    <a:srgbClr val="FFA81B">
                      <a:alpha val="100000"/>
                    </a:srgbClr>
                  </a:gs>
                </a:gsLst>
                <a:lin ang="0"/>
              </a:gradFill>
            </p:spPr>
          </p:sp>
          <p:sp>
            <p:nvSpPr>
              <p:cNvPr name="TextBox 239" id="239"/>
              <p:cNvSpPr txBox="true"/>
              <p:nvPr/>
            </p:nvSpPr>
            <p:spPr>
              <a:xfrm>
                <a:off x="0" y="-38100"/>
                <a:ext cx="67985" cy="817370"/>
              </a:xfrm>
              <a:prstGeom prst="rect">
                <a:avLst/>
              </a:prstGeom>
            </p:spPr>
            <p:txBody>
              <a:bodyPr anchor="ctr" rtlCol="false" tIns="50800" lIns="50800" bIns="50800" rIns="50800"/>
              <a:lstStyle/>
              <a:p>
                <a:pPr algn="ctr">
                  <a:lnSpc>
                    <a:spcPts val="2660"/>
                  </a:lnSpc>
                </a:pPr>
              </a:p>
            </p:txBody>
          </p:sp>
        </p:grpSp>
        <p:grpSp>
          <p:nvGrpSpPr>
            <p:cNvPr name="Group 240" id="240"/>
            <p:cNvGrpSpPr/>
            <p:nvPr/>
          </p:nvGrpSpPr>
          <p:grpSpPr>
            <a:xfrm rot="0">
              <a:off x="1878874" y="202131"/>
              <a:ext cx="31834" cy="529860"/>
              <a:chOff x="0" y="0"/>
              <a:chExt cx="46819" cy="779270"/>
            </a:xfrm>
          </p:grpSpPr>
          <p:sp>
            <p:nvSpPr>
              <p:cNvPr name="Freeform 241" id="241"/>
              <p:cNvSpPr/>
              <p:nvPr/>
            </p:nvSpPr>
            <p:spPr>
              <a:xfrm flipH="false" flipV="false" rot="0">
                <a:off x="0" y="0"/>
                <a:ext cx="46819" cy="779270"/>
              </a:xfrm>
              <a:custGeom>
                <a:avLst/>
                <a:gdLst/>
                <a:ahLst/>
                <a:cxnLst/>
                <a:rect r="r" b="b" t="t" l="l"/>
                <a:pathLst>
                  <a:path h="779270" w="46819">
                    <a:moveTo>
                      <a:pt x="0" y="0"/>
                    </a:moveTo>
                    <a:lnTo>
                      <a:pt x="46819" y="0"/>
                    </a:lnTo>
                    <a:lnTo>
                      <a:pt x="46819" y="779270"/>
                    </a:lnTo>
                    <a:lnTo>
                      <a:pt x="0" y="779270"/>
                    </a:lnTo>
                    <a:close/>
                  </a:path>
                </a:pathLst>
              </a:custGeom>
              <a:gradFill rotWithShape="true">
                <a:gsLst>
                  <a:gs pos="0">
                    <a:srgbClr val="3C67BF">
                      <a:alpha val="100000"/>
                    </a:srgbClr>
                  </a:gs>
                  <a:gs pos="100000">
                    <a:srgbClr val="FFA81B">
                      <a:alpha val="100000"/>
                    </a:srgbClr>
                  </a:gs>
                </a:gsLst>
                <a:lin ang="0"/>
              </a:gradFill>
            </p:spPr>
          </p:sp>
          <p:sp>
            <p:nvSpPr>
              <p:cNvPr name="TextBox 242" id="242"/>
              <p:cNvSpPr txBox="true"/>
              <p:nvPr/>
            </p:nvSpPr>
            <p:spPr>
              <a:xfrm>
                <a:off x="0" y="-38100"/>
                <a:ext cx="46819" cy="817370"/>
              </a:xfrm>
              <a:prstGeom prst="rect">
                <a:avLst/>
              </a:prstGeom>
            </p:spPr>
            <p:txBody>
              <a:bodyPr anchor="ctr" rtlCol="false" tIns="50800" lIns="50800" bIns="50800" rIns="50800"/>
              <a:lstStyle/>
              <a:p>
                <a:pPr algn="ctr">
                  <a:lnSpc>
                    <a:spcPts val="2660"/>
                  </a:lnSpc>
                </a:pPr>
              </a:p>
            </p:txBody>
          </p:sp>
        </p:grpSp>
        <p:grpSp>
          <p:nvGrpSpPr>
            <p:cNvPr name="Group 243" id="243"/>
            <p:cNvGrpSpPr/>
            <p:nvPr/>
          </p:nvGrpSpPr>
          <p:grpSpPr>
            <a:xfrm rot="7717522">
              <a:off x="1850768" y="173144"/>
              <a:ext cx="45997" cy="57818"/>
              <a:chOff x="0" y="0"/>
              <a:chExt cx="67649" cy="85034"/>
            </a:xfrm>
          </p:grpSpPr>
          <p:sp>
            <p:nvSpPr>
              <p:cNvPr name="Freeform 244" id="244"/>
              <p:cNvSpPr/>
              <p:nvPr/>
            </p:nvSpPr>
            <p:spPr>
              <a:xfrm flipH="false" flipV="false" rot="0">
                <a:off x="0" y="0"/>
                <a:ext cx="67649" cy="85034"/>
              </a:xfrm>
              <a:custGeom>
                <a:avLst/>
                <a:gdLst/>
                <a:ahLst/>
                <a:cxnLst/>
                <a:rect r="r" b="b" t="t" l="l"/>
                <a:pathLst>
                  <a:path h="85034" w="67649">
                    <a:moveTo>
                      <a:pt x="0" y="0"/>
                    </a:moveTo>
                    <a:lnTo>
                      <a:pt x="67649" y="0"/>
                    </a:lnTo>
                    <a:lnTo>
                      <a:pt x="67649" y="85034"/>
                    </a:lnTo>
                    <a:lnTo>
                      <a:pt x="0" y="85034"/>
                    </a:lnTo>
                    <a:close/>
                  </a:path>
                </a:pathLst>
              </a:custGeom>
              <a:gradFill rotWithShape="true">
                <a:gsLst>
                  <a:gs pos="0">
                    <a:srgbClr val="3C67BF">
                      <a:alpha val="100000"/>
                    </a:srgbClr>
                  </a:gs>
                  <a:gs pos="100000">
                    <a:srgbClr val="FFA81B">
                      <a:alpha val="100000"/>
                    </a:srgbClr>
                  </a:gs>
                </a:gsLst>
                <a:lin ang="0"/>
              </a:gradFill>
            </p:spPr>
          </p:sp>
          <p:sp>
            <p:nvSpPr>
              <p:cNvPr name="TextBox 245" id="245"/>
              <p:cNvSpPr txBox="true"/>
              <p:nvPr/>
            </p:nvSpPr>
            <p:spPr>
              <a:xfrm>
                <a:off x="0" y="-38100"/>
                <a:ext cx="67649" cy="123134"/>
              </a:xfrm>
              <a:prstGeom prst="rect">
                <a:avLst/>
              </a:prstGeom>
            </p:spPr>
            <p:txBody>
              <a:bodyPr anchor="ctr" rtlCol="false" tIns="50800" lIns="50800" bIns="50800" rIns="50800"/>
              <a:lstStyle/>
              <a:p>
                <a:pPr algn="ctr">
                  <a:lnSpc>
                    <a:spcPts val="2660"/>
                  </a:lnSpc>
                </a:pPr>
              </a:p>
            </p:txBody>
          </p:sp>
        </p:grpSp>
        <p:grpSp>
          <p:nvGrpSpPr>
            <p:cNvPr name="Group 246" id="246"/>
            <p:cNvGrpSpPr/>
            <p:nvPr/>
          </p:nvGrpSpPr>
          <p:grpSpPr>
            <a:xfrm rot="0">
              <a:off x="1910708" y="234004"/>
              <a:ext cx="46226" cy="529860"/>
              <a:chOff x="0" y="0"/>
              <a:chExt cx="67985" cy="779270"/>
            </a:xfrm>
          </p:grpSpPr>
          <p:sp>
            <p:nvSpPr>
              <p:cNvPr name="Freeform 247" id="247"/>
              <p:cNvSpPr/>
              <p:nvPr/>
            </p:nvSpPr>
            <p:spPr>
              <a:xfrm flipH="false" flipV="false" rot="0">
                <a:off x="0" y="0"/>
                <a:ext cx="67985" cy="779270"/>
              </a:xfrm>
              <a:custGeom>
                <a:avLst/>
                <a:gdLst/>
                <a:ahLst/>
                <a:cxnLst/>
                <a:rect r="r" b="b" t="t" l="l"/>
                <a:pathLst>
                  <a:path h="779270" w="67985">
                    <a:moveTo>
                      <a:pt x="0" y="0"/>
                    </a:moveTo>
                    <a:lnTo>
                      <a:pt x="67985" y="0"/>
                    </a:lnTo>
                    <a:lnTo>
                      <a:pt x="67985" y="779270"/>
                    </a:lnTo>
                    <a:lnTo>
                      <a:pt x="0" y="779270"/>
                    </a:lnTo>
                    <a:close/>
                  </a:path>
                </a:pathLst>
              </a:custGeom>
              <a:gradFill rotWithShape="true">
                <a:gsLst>
                  <a:gs pos="0">
                    <a:srgbClr val="3C67BF">
                      <a:alpha val="100000"/>
                    </a:srgbClr>
                  </a:gs>
                  <a:gs pos="100000">
                    <a:srgbClr val="FFA81B">
                      <a:alpha val="100000"/>
                    </a:srgbClr>
                  </a:gs>
                </a:gsLst>
                <a:lin ang="0"/>
              </a:gradFill>
            </p:spPr>
          </p:sp>
          <p:sp>
            <p:nvSpPr>
              <p:cNvPr name="TextBox 248" id="248"/>
              <p:cNvSpPr txBox="true"/>
              <p:nvPr/>
            </p:nvSpPr>
            <p:spPr>
              <a:xfrm>
                <a:off x="0" y="-38100"/>
                <a:ext cx="67985" cy="817370"/>
              </a:xfrm>
              <a:prstGeom prst="rect">
                <a:avLst/>
              </a:prstGeom>
            </p:spPr>
            <p:txBody>
              <a:bodyPr anchor="ctr" rtlCol="false" tIns="50800" lIns="50800" bIns="50800" rIns="50800"/>
              <a:lstStyle/>
              <a:p>
                <a:pPr algn="ctr">
                  <a:lnSpc>
                    <a:spcPts val="2660"/>
                  </a:lnSpc>
                </a:pPr>
              </a:p>
            </p:txBody>
          </p:sp>
        </p:grpSp>
        <p:grpSp>
          <p:nvGrpSpPr>
            <p:cNvPr name="Group 249" id="249"/>
            <p:cNvGrpSpPr/>
            <p:nvPr/>
          </p:nvGrpSpPr>
          <p:grpSpPr>
            <a:xfrm rot="0">
              <a:off x="1952757" y="234004"/>
              <a:ext cx="31834" cy="529860"/>
              <a:chOff x="0" y="0"/>
              <a:chExt cx="46819" cy="779270"/>
            </a:xfrm>
          </p:grpSpPr>
          <p:sp>
            <p:nvSpPr>
              <p:cNvPr name="Freeform 250" id="250"/>
              <p:cNvSpPr/>
              <p:nvPr/>
            </p:nvSpPr>
            <p:spPr>
              <a:xfrm flipH="false" flipV="false" rot="0">
                <a:off x="0" y="0"/>
                <a:ext cx="46819" cy="779270"/>
              </a:xfrm>
              <a:custGeom>
                <a:avLst/>
                <a:gdLst/>
                <a:ahLst/>
                <a:cxnLst/>
                <a:rect r="r" b="b" t="t" l="l"/>
                <a:pathLst>
                  <a:path h="779270" w="46819">
                    <a:moveTo>
                      <a:pt x="0" y="0"/>
                    </a:moveTo>
                    <a:lnTo>
                      <a:pt x="46819" y="0"/>
                    </a:lnTo>
                    <a:lnTo>
                      <a:pt x="46819" y="779270"/>
                    </a:lnTo>
                    <a:lnTo>
                      <a:pt x="0" y="779270"/>
                    </a:lnTo>
                    <a:close/>
                  </a:path>
                </a:pathLst>
              </a:custGeom>
              <a:gradFill rotWithShape="true">
                <a:gsLst>
                  <a:gs pos="0">
                    <a:srgbClr val="3C67BF">
                      <a:alpha val="100000"/>
                    </a:srgbClr>
                  </a:gs>
                  <a:gs pos="100000">
                    <a:srgbClr val="FFA81B">
                      <a:alpha val="100000"/>
                    </a:srgbClr>
                  </a:gs>
                </a:gsLst>
                <a:lin ang="0"/>
              </a:gradFill>
            </p:spPr>
          </p:sp>
          <p:sp>
            <p:nvSpPr>
              <p:cNvPr name="TextBox 251" id="251"/>
              <p:cNvSpPr txBox="true"/>
              <p:nvPr/>
            </p:nvSpPr>
            <p:spPr>
              <a:xfrm>
                <a:off x="0" y="-38100"/>
                <a:ext cx="46819" cy="817370"/>
              </a:xfrm>
              <a:prstGeom prst="rect">
                <a:avLst/>
              </a:prstGeom>
            </p:spPr>
            <p:txBody>
              <a:bodyPr anchor="ctr" rtlCol="false" tIns="50800" lIns="50800" bIns="50800" rIns="50800"/>
              <a:lstStyle/>
              <a:p>
                <a:pPr algn="ctr">
                  <a:lnSpc>
                    <a:spcPts val="2660"/>
                  </a:lnSpc>
                </a:pPr>
              </a:p>
            </p:txBody>
          </p:sp>
        </p:grpSp>
        <p:grpSp>
          <p:nvGrpSpPr>
            <p:cNvPr name="Group 252" id="252"/>
            <p:cNvGrpSpPr/>
            <p:nvPr/>
          </p:nvGrpSpPr>
          <p:grpSpPr>
            <a:xfrm rot="7717522">
              <a:off x="1924651" y="205017"/>
              <a:ext cx="45997" cy="57818"/>
              <a:chOff x="0" y="0"/>
              <a:chExt cx="67649" cy="85034"/>
            </a:xfrm>
          </p:grpSpPr>
          <p:sp>
            <p:nvSpPr>
              <p:cNvPr name="Freeform 253" id="253"/>
              <p:cNvSpPr/>
              <p:nvPr/>
            </p:nvSpPr>
            <p:spPr>
              <a:xfrm flipH="false" flipV="false" rot="0">
                <a:off x="0" y="0"/>
                <a:ext cx="67649" cy="85034"/>
              </a:xfrm>
              <a:custGeom>
                <a:avLst/>
                <a:gdLst/>
                <a:ahLst/>
                <a:cxnLst/>
                <a:rect r="r" b="b" t="t" l="l"/>
                <a:pathLst>
                  <a:path h="85034" w="67649">
                    <a:moveTo>
                      <a:pt x="0" y="0"/>
                    </a:moveTo>
                    <a:lnTo>
                      <a:pt x="67649" y="0"/>
                    </a:lnTo>
                    <a:lnTo>
                      <a:pt x="67649" y="85034"/>
                    </a:lnTo>
                    <a:lnTo>
                      <a:pt x="0" y="85034"/>
                    </a:lnTo>
                    <a:close/>
                  </a:path>
                </a:pathLst>
              </a:custGeom>
              <a:gradFill rotWithShape="true">
                <a:gsLst>
                  <a:gs pos="0">
                    <a:srgbClr val="3C67BF">
                      <a:alpha val="100000"/>
                    </a:srgbClr>
                  </a:gs>
                  <a:gs pos="100000">
                    <a:srgbClr val="FFA81B">
                      <a:alpha val="100000"/>
                    </a:srgbClr>
                  </a:gs>
                </a:gsLst>
                <a:lin ang="0"/>
              </a:gradFill>
            </p:spPr>
          </p:sp>
          <p:sp>
            <p:nvSpPr>
              <p:cNvPr name="TextBox 254" id="254"/>
              <p:cNvSpPr txBox="true"/>
              <p:nvPr/>
            </p:nvSpPr>
            <p:spPr>
              <a:xfrm>
                <a:off x="0" y="-38100"/>
                <a:ext cx="67649" cy="123134"/>
              </a:xfrm>
              <a:prstGeom prst="rect">
                <a:avLst/>
              </a:prstGeom>
            </p:spPr>
            <p:txBody>
              <a:bodyPr anchor="ctr" rtlCol="false" tIns="50800" lIns="50800" bIns="50800" rIns="50800"/>
              <a:lstStyle/>
              <a:p>
                <a:pPr algn="ctr">
                  <a:lnSpc>
                    <a:spcPts val="2660"/>
                  </a:lnSpc>
                </a:pPr>
              </a:p>
            </p:txBody>
          </p:sp>
        </p:grpSp>
      </p:grpSp>
      <p:grpSp>
        <p:nvGrpSpPr>
          <p:cNvPr name="Group 255" id="255"/>
          <p:cNvGrpSpPr/>
          <p:nvPr/>
        </p:nvGrpSpPr>
        <p:grpSpPr>
          <a:xfrm rot="0">
            <a:off x="9310657" y="8458178"/>
            <a:ext cx="1821757" cy="900612"/>
            <a:chOff x="0" y="0"/>
            <a:chExt cx="2429009" cy="1200816"/>
          </a:xfrm>
        </p:grpSpPr>
        <p:grpSp>
          <p:nvGrpSpPr>
            <p:cNvPr name="Group 256" id="256"/>
            <p:cNvGrpSpPr/>
            <p:nvPr/>
          </p:nvGrpSpPr>
          <p:grpSpPr>
            <a:xfrm rot="0">
              <a:off x="0" y="247395"/>
              <a:ext cx="56578" cy="648514"/>
              <a:chOff x="0" y="0"/>
              <a:chExt cx="67985" cy="779270"/>
            </a:xfrm>
          </p:grpSpPr>
          <p:sp>
            <p:nvSpPr>
              <p:cNvPr name="Freeform 257" id="257"/>
              <p:cNvSpPr/>
              <p:nvPr/>
            </p:nvSpPr>
            <p:spPr>
              <a:xfrm flipH="false" flipV="false" rot="0">
                <a:off x="0" y="0"/>
                <a:ext cx="67985" cy="779270"/>
              </a:xfrm>
              <a:custGeom>
                <a:avLst/>
                <a:gdLst/>
                <a:ahLst/>
                <a:cxnLst/>
                <a:rect r="r" b="b" t="t" l="l"/>
                <a:pathLst>
                  <a:path h="779270" w="67985">
                    <a:moveTo>
                      <a:pt x="0" y="0"/>
                    </a:moveTo>
                    <a:lnTo>
                      <a:pt x="67985" y="0"/>
                    </a:lnTo>
                    <a:lnTo>
                      <a:pt x="67985" y="779270"/>
                    </a:lnTo>
                    <a:lnTo>
                      <a:pt x="0" y="779270"/>
                    </a:lnTo>
                    <a:close/>
                  </a:path>
                </a:pathLst>
              </a:custGeom>
              <a:gradFill rotWithShape="true">
                <a:gsLst>
                  <a:gs pos="0">
                    <a:srgbClr val="3C67BF">
                      <a:alpha val="100000"/>
                    </a:srgbClr>
                  </a:gs>
                  <a:gs pos="100000">
                    <a:srgbClr val="FFA81B">
                      <a:alpha val="100000"/>
                    </a:srgbClr>
                  </a:gs>
                </a:gsLst>
                <a:lin ang="0"/>
              </a:gradFill>
            </p:spPr>
          </p:sp>
          <p:sp>
            <p:nvSpPr>
              <p:cNvPr name="TextBox 258" id="258"/>
              <p:cNvSpPr txBox="true"/>
              <p:nvPr/>
            </p:nvSpPr>
            <p:spPr>
              <a:xfrm>
                <a:off x="0" y="-38100"/>
                <a:ext cx="67985" cy="817370"/>
              </a:xfrm>
              <a:prstGeom prst="rect">
                <a:avLst/>
              </a:prstGeom>
            </p:spPr>
            <p:txBody>
              <a:bodyPr anchor="ctr" rtlCol="false" tIns="50800" lIns="50800" bIns="50800" rIns="50800"/>
              <a:lstStyle/>
              <a:p>
                <a:pPr algn="ctr">
                  <a:lnSpc>
                    <a:spcPts val="2660"/>
                  </a:lnSpc>
                </a:pPr>
              </a:p>
            </p:txBody>
          </p:sp>
        </p:grpSp>
        <p:grpSp>
          <p:nvGrpSpPr>
            <p:cNvPr name="Group 259" id="259"/>
            <p:cNvGrpSpPr/>
            <p:nvPr/>
          </p:nvGrpSpPr>
          <p:grpSpPr>
            <a:xfrm rot="0">
              <a:off x="51465" y="247395"/>
              <a:ext cx="38963" cy="648514"/>
              <a:chOff x="0" y="0"/>
              <a:chExt cx="46819" cy="779270"/>
            </a:xfrm>
          </p:grpSpPr>
          <p:sp>
            <p:nvSpPr>
              <p:cNvPr name="Freeform 260" id="260"/>
              <p:cNvSpPr/>
              <p:nvPr/>
            </p:nvSpPr>
            <p:spPr>
              <a:xfrm flipH="false" flipV="false" rot="0">
                <a:off x="0" y="0"/>
                <a:ext cx="46819" cy="779270"/>
              </a:xfrm>
              <a:custGeom>
                <a:avLst/>
                <a:gdLst/>
                <a:ahLst/>
                <a:cxnLst/>
                <a:rect r="r" b="b" t="t" l="l"/>
                <a:pathLst>
                  <a:path h="779270" w="46819">
                    <a:moveTo>
                      <a:pt x="0" y="0"/>
                    </a:moveTo>
                    <a:lnTo>
                      <a:pt x="46819" y="0"/>
                    </a:lnTo>
                    <a:lnTo>
                      <a:pt x="46819" y="779270"/>
                    </a:lnTo>
                    <a:lnTo>
                      <a:pt x="0" y="779270"/>
                    </a:lnTo>
                    <a:close/>
                  </a:path>
                </a:pathLst>
              </a:custGeom>
              <a:gradFill rotWithShape="true">
                <a:gsLst>
                  <a:gs pos="0">
                    <a:srgbClr val="3C67BF">
                      <a:alpha val="100000"/>
                    </a:srgbClr>
                  </a:gs>
                  <a:gs pos="100000">
                    <a:srgbClr val="FFA81B">
                      <a:alpha val="100000"/>
                    </a:srgbClr>
                  </a:gs>
                </a:gsLst>
                <a:lin ang="0"/>
              </a:gradFill>
            </p:spPr>
          </p:sp>
          <p:sp>
            <p:nvSpPr>
              <p:cNvPr name="TextBox 261" id="261"/>
              <p:cNvSpPr txBox="true"/>
              <p:nvPr/>
            </p:nvSpPr>
            <p:spPr>
              <a:xfrm>
                <a:off x="0" y="-38100"/>
                <a:ext cx="46819" cy="817370"/>
              </a:xfrm>
              <a:prstGeom prst="rect">
                <a:avLst/>
              </a:prstGeom>
            </p:spPr>
            <p:txBody>
              <a:bodyPr anchor="ctr" rtlCol="false" tIns="50800" lIns="50800" bIns="50800" rIns="50800"/>
              <a:lstStyle/>
              <a:p>
                <a:pPr algn="ctr">
                  <a:lnSpc>
                    <a:spcPts val="2660"/>
                  </a:lnSpc>
                </a:pPr>
              </a:p>
            </p:txBody>
          </p:sp>
        </p:grpSp>
        <p:grpSp>
          <p:nvGrpSpPr>
            <p:cNvPr name="Group 262" id="262"/>
            <p:cNvGrpSpPr/>
            <p:nvPr/>
          </p:nvGrpSpPr>
          <p:grpSpPr>
            <a:xfrm rot="7717522">
              <a:off x="17065" y="211916"/>
              <a:ext cx="56298" cy="70766"/>
              <a:chOff x="0" y="0"/>
              <a:chExt cx="67649" cy="85034"/>
            </a:xfrm>
          </p:grpSpPr>
          <p:sp>
            <p:nvSpPr>
              <p:cNvPr name="Freeform 263" id="263"/>
              <p:cNvSpPr/>
              <p:nvPr/>
            </p:nvSpPr>
            <p:spPr>
              <a:xfrm flipH="false" flipV="false" rot="0">
                <a:off x="0" y="0"/>
                <a:ext cx="67649" cy="85034"/>
              </a:xfrm>
              <a:custGeom>
                <a:avLst/>
                <a:gdLst/>
                <a:ahLst/>
                <a:cxnLst/>
                <a:rect r="r" b="b" t="t" l="l"/>
                <a:pathLst>
                  <a:path h="85034" w="67649">
                    <a:moveTo>
                      <a:pt x="0" y="0"/>
                    </a:moveTo>
                    <a:lnTo>
                      <a:pt x="67649" y="0"/>
                    </a:lnTo>
                    <a:lnTo>
                      <a:pt x="67649" y="85034"/>
                    </a:lnTo>
                    <a:lnTo>
                      <a:pt x="0" y="85034"/>
                    </a:lnTo>
                    <a:close/>
                  </a:path>
                </a:pathLst>
              </a:custGeom>
              <a:gradFill rotWithShape="true">
                <a:gsLst>
                  <a:gs pos="0">
                    <a:srgbClr val="3C67BF">
                      <a:alpha val="100000"/>
                    </a:srgbClr>
                  </a:gs>
                  <a:gs pos="100000">
                    <a:srgbClr val="FFA81B">
                      <a:alpha val="100000"/>
                    </a:srgbClr>
                  </a:gs>
                </a:gsLst>
                <a:lin ang="0"/>
              </a:gradFill>
            </p:spPr>
          </p:sp>
          <p:sp>
            <p:nvSpPr>
              <p:cNvPr name="TextBox 264" id="264"/>
              <p:cNvSpPr txBox="true"/>
              <p:nvPr/>
            </p:nvSpPr>
            <p:spPr>
              <a:xfrm>
                <a:off x="0" y="-38100"/>
                <a:ext cx="67649" cy="123134"/>
              </a:xfrm>
              <a:prstGeom prst="rect">
                <a:avLst/>
              </a:prstGeom>
            </p:spPr>
            <p:txBody>
              <a:bodyPr anchor="ctr" rtlCol="false" tIns="50800" lIns="50800" bIns="50800" rIns="50800"/>
              <a:lstStyle/>
              <a:p>
                <a:pPr algn="ctr">
                  <a:lnSpc>
                    <a:spcPts val="2660"/>
                  </a:lnSpc>
                </a:pPr>
              </a:p>
            </p:txBody>
          </p:sp>
        </p:grpSp>
        <p:grpSp>
          <p:nvGrpSpPr>
            <p:cNvPr name="Group 265" id="265"/>
            <p:cNvGrpSpPr/>
            <p:nvPr/>
          </p:nvGrpSpPr>
          <p:grpSpPr>
            <a:xfrm rot="0">
              <a:off x="90428" y="278055"/>
              <a:ext cx="56578" cy="648514"/>
              <a:chOff x="0" y="0"/>
              <a:chExt cx="67985" cy="779270"/>
            </a:xfrm>
          </p:grpSpPr>
          <p:sp>
            <p:nvSpPr>
              <p:cNvPr name="Freeform 266" id="266"/>
              <p:cNvSpPr/>
              <p:nvPr/>
            </p:nvSpPr>
            <p:spPr>
              <a:xfrm flipH="false" flipV="false" rot="0">
                <a:off x="0" y="0"/>
                <a:ext cx="67985" cy="779270"/>
              </a:xfrm>
              <a:custGeom>
                <a:avLst/>
                <a:gdLst/>
                <a:ahLst/>
                <a:cxnLst/>
                <a:rect r="r" b="b" t="t" l="l"/>
                <a:pathLst>
                  <a:path h="779270" w="67985">
                    <a:moveTo>
                      <a:pt x="0" y="0"/>
                    </a:moveTo>
                    <a:lnTo>
                      <a:pt x="67985" y="0"/>
                    </a:lnTo>
                    <a:lnTo>
                      <a:pt x="67985" y="779270"/>
                    </a:lnTo>
                    <a:lnTo>
                      <a:pt x="0" y="779270"/>
                    </a:lnTo>
                    <a:close/>
                  </a:path>
                </a:pathLst>
              </a:custGeom>
              <a:gradFill rotWithShape="true">
                <a:gsLst>
                  <a:gs pos="0">
                    <a:srgbClr val="3C67BF">
                      <a:alpha val="100000"/>
                    </a:srgbClr>
                  </a:gs>
                  <a:gs pos="100000">
                    <a:srgbClr val="FFA81B">
                      <a:alpha val="100000"/>
                    </a:srgbClr>
                  </a:gs>
                </a:gsLst>
                <a:lin ang="0"/>
              </a:gradFill>
            </p:spPr>
          </p:sp>
          <p:sp>
            <p:nvSpPr>
              <p:cNvPr name="TextBox 267" id="267"/>
              <p:cNvSpPr txBox="true"/>
              <p:nvPr/>
            </p:nvSpPr>
            <p:spPr>
              <a:xfrm>
                <a:off x="0" y="-38100"/>
                <a:ext cx="67985" cy="817370"/>
              </a:xfrm>
              <a:prstGeom prst="rect">
                <a:avLst/>
              </a:prstGeom>
            </p:spPr>
            <p:txBody>
              <a:bodyPr anchor="ctr" rtlCol="false" tIns="50800" lIns="50800" bIns="50800" rIns="50800"/>
              <a:lstStyle/>
              <a:p>
                <a:pPr algn="ctr">
                  <a:lnSpc>
                    <a:spcPts val="2660"/>
                  </a:lnSpc>
                </a:pPr>
              </a:p>
            </p:txBody>
          </p:sp>
        </p:grpSp>
        <p:grpSp>
          <p:nvGrpSpPr>
            <p:cNvPr name="Group 268" id="268"/>
            <p:cNvGrpSpPr/>
            <p:nvPr/>
          </p:nvGrpSpPr>
          <p:grpSpPr>
            <a:xfrm rot="0">
              <a:off x="141892" y="278055"/>
              <a:ext cx="38963" cy="648514"/>
              <a:chOff x="0" y="0"/>
              <a:chExt cx="46819" cy="779270"/>
            </a:xfrm>
          </p:grpSpPr>
          <p:sp>
            <p:nvSpPr>
              <p:cNvPr name="Freeform 269" id="269"/>
              <p:cNvSpPr/>
              <p:nvPr/>
            </p:nvSpPr>
            <p:spPr>
              <a:xfrm flipH="false" flipV="false" rot="0">
                <a:off x="0" y="0"/>
                <a:ext cx="46819" cy="779270"/>
              </a:xfrm>
              <a:custGeom>
                <a:avLst/>
                <a:gdLst/>
                <a:ahLst/>
                <a:cxnLst/>
                <a:rect r="r" b="b" t="t" l="l"/>
                <a:pathLst>
                  <a:path h="779270" w="46819">
                    <a:moveTo>
                      <a:pt x="0" y="0"/>
                    </a:moveTo>
                    <a:lnTo>
                      <a:pt x="46819" y="0"/>
                    </a:lnTo>
                    <a:lnTo>
                      <a:pt x="46819" y="779270"/>
                    </a:lnTo>
                    <a:lnTo>
                      <a:pt x="0" y="779270"/>
                    </a:lnTo>
                    <a:close/>
                  </a:path>
                </a:pathLst>
              </a:custGeom>
              <a:gradFill rotWithShape="true">
                <a:gsLst>
                  <a:gs pos="0">
                    <a:srgbClr val="3C67BF">
                      <a:alpha val="100000"/>
                    </a:srgbClr>
                  </a:gs>
                  <a:gs pos="100000">
                    <a:srgbClr val="FFA81B">
                      <a:alpha val="100000"/>
                    </a:srgbClr>
                  </a:gs>
                </a:gsLst>
                <a:lin ang="0"/>
              </a:gradFill>
            </p:spPr>
          </p:sp>
          <p:sp>
            <p:nvSpPr>
              <p:cNvPr name="TextBox 270" id="270"/>
              <p:cNvSpPr txBox="true"/>
              <p:nvPr/>
            </p:nvSpPr>
            <p:spPr>
              <a:xfrm>
                <a:off x="0" y="-38100"/>
                <a:ext cx="46819" cy="817370"/>
              </a:xfrm>
              <a:prstGeom prst="rect">
                <a:avLst/>
              </a:prstGeom>
            </p:spPr>
            <p:txBody>
              <a:bodyPr anchor="ctr" rtlCol="false" tIns="50800" lIns="50800" bIns="50800" rIns="50800"/>
              <a:lstStyle/>
              <a:p>
                <a:pPr algn="ctr">
                  <a:lnSpc>
                    <a:spcPts val="2660"/>
                  </a:lnSpc>
                </a:pPr>
              </a:p>
            </p:txBody>
          </p:sp>
        </p:grpSp>
        <p:grpSp>
          <p:nvGrpSpPr>
            <p:cNvPr name="Group 271" id="271"/>
            <p:cNvGrpSpPr/>
            <p:nvPr/>
          </p:nvGrpSpPr>
          <p:grpSpPr>
            <a:xfrm rot="7717522">
              <a:off x="107493" y="242576"/>
              <a:ext cx="56298" cy="70766"/>
              <a:chOff x="0" y="0"/>
              <a:chExt cx="67649" cy="85034"/>
            </a:xfrm>
          </p:grpSpPr>
          <p:sp>
            <p:nvSpPr>
              <p:cNvPr name="Freeform 272" id="272"/>
              <p:cNvSpPr/>
              <p:nvPr/>
            </p:nvSpPr>
            <p:spPr>
              <a:xfrm flipH="false" flipV="false" rot="0">
                <a:off x="0" y="0"/>
                <a:ext cx="67649" cy="85034"/>
              </a:xfrm>
              <a:custGeom>
                <a:avLst/>
                <a:gdLst/>
                <a:ahLst/>
                <a:cxnLst/>
                <a:rect r="r" b="b" t="t" l="l"/>
                <a:pathLst>
                  <a:path h="85034" w="67649">
                    <a:moveTo>
                      <a:pt x="0" y="0"/>
                    </a:moveTo>
                    <a:lnTo>
                      <a:pt x="67649" y="0"/>
                    </a:lnTo>
                    <a:lnTo>
                      <a:pt x="67649" y="85034"/>
                    </a:lnTo>
                    <a:lnTo>
                      <a:pt x="0" y="85034"/>
                    </a:lnTo>
                    <a:close/>
                  </a:path>
                </a:pathLst>
              </a:custGeom>
              <a:gradFill rotWithShape="true">
                <a:gsLst>
                  <a:gs pos="0">
                    <a:srgbClr val="3C67BF">
                      <a:alpha val="100000"/>
                    </a:srgbClr>
                  </a:gs>
                  <a:gs pos="100000">
                    <a:srgbClr val="FFA81B">
                      <a:alpha val="100000"/>
                    </a:srgbClr>
                  </a:gs>
                </a:gsLst>
                <a:lin ang="0"/>
              </a:gradFill>
            </p:spPr>
          </p:sp>
          <p:sp>
            <p:nvSpPr>
              <p:cNvPr name="TextBox 273" id="273"/>
              <p:cNvSpPr txBox="true"/>
              <p:nvPr/>
            </p:nvSpPr>
            <p:spPr>
              <a:xfrm>
                <a:off x="0" y="-38100"/>
                <a:ext cx="67649" cy="123134"/>
              </a:xfrm>
              <a:prstGeom prst="rect">
                <a:avLst/>
              </a:prstGeom>
            </p:spPr>
            <p:txBody>
              <a:bodyPr anchor="ctr" rtlCol="false" tIns="50800" lIns="50800" bIns="50800" rIns="50800"/>
              <a:lstStyle/>
              <a:p>
                <a:pPr algn="ctr">
                  <a:lnSpc>
                    <a:spcPts val="2660"/>
                  </a:lnSpc>
                </a:pPr>
              </a:p>
            </p:txBody>
          </p:sp>
        </p:grpSp>
        <p:grpSp>
          <p:nvGrpSpPr>
            <p:cNvPr name="Group 274" id="274"/>
            <p:cNvGrpSpPr/>
            <p:nvPr/>
          </p:nvGrpSpPr>
          <p:grpSpPr>
            <a:xfrm rot="0">
              <a:off x="1187512" y="421415"/>
              <a:ext cx="56578" cy="648514"/>
              <a:chOff x="0" y="0"/>
              <a:chExt cx="67985" cy="779270"/>
            </a:xfrm>
          </p:grpSpPr>
          <p:sp>
            <p:nvSpPr>
              <p:cNvPr name="Freeform 275" id="275"/>
              <p:cNvSpPr/>
              <p:nvPr/>
            </p:nvSpPr>
            <p:spPr>
              <a:xfrm flipH="false" flipV="false" rot="0">
                <a:off x="0" y="0"/>
                <a:ext cx="67985" cy="779270"/>
              </a:xfrm>
              <a:custGeom>
                <a:avLst/>
                <a:gdLst/>
                <a:ahLst/>
                <a:cxnLst/>
                <a:rect r="r" b="b" t="t" l="l"/>
                <a:pathLst>
                  <a:path h="779270" w="67985">
                    <a:moveTo>
                      <a:pt x="0" y="0"/>
                    </a:moveTo>
                    <a:lnTo>
                      <a:pt x="67985" y="0"/>
                    </a:lnTo>
                    <a:lnTo>
                      <a:pt x="67985" y="779270"/>
                    </a:lnTo>
                    <a:lnTo>
                      <a:pt x="0" y="779270"/>
                    </a:lnTo>
                    <a:close/>
                  </a:path>
                </a:pathLst>
              </a:custGeom>
              <a:gradFill rotWithShape="true">
                <a:gsLst>
                  <a:gs pos="0">
                    <a:srgbClr val="3C67BF">
                      <a:alpha val="100000"/>
                    </a:srgbClr>
                  </a:gs>
                  <a:gs pos="100000">
                    <a:srgbClr val="FFA81B">
                      <a:alpha val="100000"/>
                    </a:srgbClr>
                  </a:gs>
                </a:gsLst>
                <a:lin ang="0"/>
              </a:gradFill>
            </p:spPr>
          </p:sp>
          <p:sp>
            <p:nvSpPr>
              <p:cNvPr name="TextBox 276" id="276"/>
              <p:cNvSpPr txBox="true"/>
              <p:nvPr/>
            </p:nvSpPr>
            <p:spPr>
              <a:xfrm>
                <a:off x="0" y="-38100"/>
                <a:ext cx="67985" cy="817370"/>
              </a:xfrm>
              <a:prstGeom prst="rect">
                <a:avLst/>
              </a:prstGeom>
            </p:spPr>
            <p:txBody>
              <a:bodyPr anchor="ctr" rtlCol="false" tIns="50800" lIns="50800" bIns="50800" rIns="50800"/>
              <a:lstStyle/>
              <a:p>
                <a:pPr algn="ctr">
                  <a:lnSpc>
                    <a:spcPts val="2660"/>
                  </a:lnSpc>
                </a:pPr>
              </a:p>
            </p:txBody>
          </p:sp>
        </p:grpSp>
        <p:grpSp>
          <p:nvGrpSpPr>
            <p:cNvPr name="Group 277" id="277"/>
            <p:cNvGrpSpPr/>
            <p:nvPr/>
          </p:nvGrpSpPr>
          <p:grpSpPr>
            <a:xfrm rot="0">
              <a:off x="1238977" y="421415"/>
              <a:ext cx="38963" cy="648514"/>
              <a:chOff x="0" y="0"/>
              <a:chExt cx="46819" cy="779270"/>
            </a:xfrm>
          </p:grpSpPr>
          <p:sp>
            <p:nvSpPr>
              <p:cNvPr name="Freeform 278" id="278"/>
              <p:cNvSpPr/>
              <p:nvPr/>
            </p:nvSpPr>
            <p:spPr>
              <a:xfrm flipH="false" flipV="false" rot="0">
                <a:off x="0" y="0"/>
                <a:ext cx="46819" cy="779270"/>
              </a:xfrm>
              <a:custGeom>
                <a:avLst/>
                <a:gdLst/>
                <a:ahLst/>
                <a:cxnLst/>
                <a:rect r="r" b="b" t="t" l="l"/>
                <a:pathLst>
                  <a:path h="779270" w="46819">
                    <a:moveTo>
                      <a:pt x="0" y="0"/>
                    </a:moveTo>
                    <a:lnTo>
                      <a:pt x="46819" y="0"/>
                    </a:lnTo>
                    <a:lnTo>
                      <a:pt x="46819" y="779270"/>
                    </a:lnTo>
                    <a:lnTo>
                      <a:pt x="0" y="779270"/>
                    </a:lnTo>
                    <a:close/>
                  </a:path>
                </a:pathLst>
              </a:custGeom>
              <a:gradFill rotWithShape="true">
                <a:gsLst>
                  <a:gs pos="0">
                    <a:srgbClr val="3C67BF">
                      <a:alpha val="100000"/>
                    </a:srgbClr>
                  </a:gs>
                  <a:gs pos="100000">
                    <a:srgbClr val="FFA81B">
                      <a:alpha val="100000"/>
                    </a:srgbClr>
                  </a:gs>
                </a:gsLst>
                <a:lin ang="0"/>
              </a:gradFill>
            </p:spPr>
          </p:sp>
          <p:sp>
            <p:nvSpPr>
              <p:cNvPr name="TextBox 279" id="279"/>
              <p:cNvSpPr txBox="true"/>
              <p:nvPr/>
            </p:nvSpPr>
            <p:spPr>
              <a:xfrm>
                <a:off x="0" y="-38100"/>
                <a:ext cx="46819" cy="817370"/>
              </a:xfrm>
              <a:prstGeom prst="rect">
                <a:avLst/>
              </a:prstGeom>
            </p:spPr>
            <p:txBody>
              <a:bodyPr anchor="ctr" rtlCol="false" tIns="50800" lIns="50800" bIns="50800" rIns="50800"/>
              <a:lstStyle/>
              <a:p>
                <a:pPr algn="ctr">
                  <a:lnSpc>
                    <a:spcPts val="2660"/>
                  </a:lnSpc>
                </a:pPr>
              </a:p>
            </p:txBody>
          </p:sp>
        </p:grpSp>
        <p:grpSp>
          <p:nvGrpSpPr>
            <p:cNvPr name="Group 280" id="280"/>
            <p:cNvGrpSpPr/>
            <p:nvPr/>
          </p:nvGrpSpPr>
          <p:grpSpPr>
            <a:xfrm rot="7717522">
              <a:off x="1204577" y="385937"/>
              <a:ext cx="56298" cy="70766"/>
              <a:chOff x="0" y="0"/>
              <a:chExt cx="67649" cy="85034"/>
            </a:xfrm>
          </p:grpSpPr>
          <p:sp>
            <p:nvSpPr>
              <p:cNvPr name="Freeform 281" id="281"/>
              <p:cNvSpPr/>
              <p:nvPr/>
            </p:nvSpPr>
            <p:spPr>
              <a:xfrm flipH="false" flipV="false" rot="0">
                <a:off x="0" y="0"/>
                <a:ext cx="67649" cy="85034"/>
              </a:xfrm>
              <a:custGeom>
                <a:avLst/>
                <a:gdLst/>
                <a:ahLst/>
                <a:cxnLst/>
                <a:rect r="r" b="b" t="t" l="l"/>
                <a:pathLst>
                  <a:path h="85034" w="67649">
                    <a:moveTo>
                      <a:pt x="0" y="0"/>
                    </a:moveTo>
                    <a:lnTo>
                      <a:pt x="67649" y="0"/>
                    </a:lnTo>
                    <a:lnTo>
                      <a:pt x="67649" y="85034"/>
                    </a:lnTo>
                    <a:lnTo>
                      <a:pt x="0" y="85034"/>
                    </a:lnTo>
                    <a:close/>
                  </a:path>
                </a:pathLst>
              </a:custGeom>
              <a:gradFill rotWithShape="true">
                <a:gsLst>
                  <a:gs pos="0">
                    <a:srgbClr val="3C67BF">
                      <a:alpha val="100000"/>
                    </a:srgbClr>
                  </a:gs>
                  <a:gs pos="100000">
                    <a:srgbClr val="FFA81B">
                      <a:alpha val="100000"/>
                    </a:srgbClr>
                  </a:gs>
                </a:gsLst>
                <a:lin ang="0"/>
              </a:gradFill>
            </p:spPr>
          </p:sp>
          <p:sp>
            <p:nvSpPr>
              <p:cNvPr name="TextBox 282" id="282"/>
              <p:cNvSpPr txBox="true"/>
              <p:nvPr/>
            </p:nvSpPr>
            <p:spPr>
              <a:xfrm>
                <a:off x="0" y="-38100"/>
                <a:ext cx="67649" cy="123134"/>
              </a:xfrm>
              <a:prstGeom prst="rect">
                <a:avLst/>
              </a:prstGeom>
            </p:spPr>
            <p:txBody>
              <a:bodyPr anchor="ctr" rtlCol="false" tIns="50800" lIns="50800" bIns="50800" rIns="50800"/>
              <a:lstStyle/>
              <a:p>
                <a:pPr algn="ctr">
                  <a:lnSpc>
                    <a:spcPts val="2660"/>
                  </a:lnSpc>
                </a:pPr>
              </a:p>
            </p:txBody>
          </p:sp>
        </p:grpSp>
        <p:grpSp>
          <p:nvGrpSpPr>
            <p:cNvPr name="Group 283" id="283"/>
            <p:cNvGrpSpPr/>
            <p:nvPr/>
          </p:nvGrpSpPr>
          <p:grpSpPr>
            <a:xfrm rot="0">
              <a:off x="180855" y="193501"/>
              <a:ext cx="56578" cy="648514"/>
              <a:chOff x="0" y="0"/>
              <a:chExt cx="67985" cy="779270"/>
            </a:xfrm>
          </p:grpSpPr>
          <p:sp>
            <p:nvSpPr>
              <p:cNvPr name="Freeform 284" id="284"/>
              <p:cNvSpPr/>
              <p:nvPr/>
            </p:nvSpPr>
            <p:spPr>
              <a:xfrm flipH="false" flipV="false" rot="0">
                <a:off x="0" y="0"/>
                <a:ext cx="67985" cy="779270"/>
              </a:xfrm>
              <a:custGeom>
                <a:avLst/>
                <a:gdLst/>
                <a:ahLst/>
                <a:cxnLst/>
                <a:rect r="r" b="b" t="t" l="l"/>
                <a:pathLst>
                  <a:path h="779270" w="67985">
                    <a:moveTo>
                      <a:pt x="0" y="0"/>
                    </a:moveTo>
                    <a:lnTo>
                      <a:pt x="67985" y="0"/>
                    </a:lnTo>
                    <a:lnTo>
                      <a:pt x="67985" y="779270"/>
                    </a:lnTo>
                    <a:lnTo>
                      <a:pt x="0" y="779270"/>
                    </a:lnTo>
                    <a:close/>
                  </a:path>
                </a:pathLst>
              </a:custGeom>
              <a:gradFill rotWithShape="true">
                <a:gsLst>
                  <a:gs pos="0">
                    <a:srgbClr val="3C67BF">
                      <a:alpha val="100000"/>
                    </a:srgbClr>
                  </a:gs>
                  <a:gs pos="100000">
                    <a:srgbClr val="FFA81B">
                      <a:alpha val="100000"/>
                    </a:srgbClr>
                  </a:gs>
                </a:gsLst>
                <a:lin ang="0"/>
              </a:gradFill>
            </p:spPr>
          </p:sp>
          <p:sp>
            <p:nvSpPr>
              <p:cNvPr name="TextBox 285" id="285"/>
              <p:cNvSpPr txBox="true"/>
              <p:nvPr/>
            </p:nvSpPr>
            <p:spPr>
              <a:xfrm>
                <a:off x="0" y="-38100"/>
                <a:ext cx="67985" cy="817370"/>
              </a:xfrm>
              <a:prstGeom prst="rect">
                <a:avLst/>
              </a:prstGeom>
            </p:spPr>
            <p:txBody>
              <a:bodyPr anchor="ctr" rtlCol="false" tIns="50800" lIns="50800" bIns="50800" rIns="50800"/>
              <a:lstStyle/>
              <a:p>
                <a:pPr algn="ctr">
                  <a:lnSpc>
                    <a:spcPts val="2660"/>
                  </a:lnSpc>
                </a:pPr>
              </a:p>
            </p:txBody>
          </p:sp>
        </p:grpSp>
        <p:grpSp>
          <p:nvGrpSpPr>
            <p:cNvPr name="Group 286" id="286"/>
            <p:cNvGrpSpPr/>
            <p:nvPr/>
          </p:nvGrpSpPr>
          <p:grpSpPr>
            <a:xfrm rot="0">
              <a:off x="232320" y="193501"/>
              <a:ext cx="38963" cy="648514"/>
              <a:chOff x="0" y="0"/>
              <a:chExt cx="46819" cy="779270"/>
            </a:xfrm>
          </p:grpSpPr>
          <p:sp>
            <p:nvSpPr>
              <p:cNvPr name="Freeform 287" id="287"/>
              <p:cNvSpPr/>
              <p:nvPr/>
            </p:nvSpPr>
            <p:spPr>
              <a:xfrm flipH="false" flipV="false" rot="0">
                <a:off x="0" y="0"/>
                <a:ext cx="46819" cy="779270"/>
              </a:xfrm>
              <a:custGeom>
                <a:avLst/>
                <a:gdLst/>
                <a:ahLst/>
                <a:cxnLst/>
                <a:rect r="r" b="b" t="t" l="l"/>
                <a:pathLst>
                  <a:path h="779270" w="46819">
                    <a:moveTo>
                      <a:pt x="0" y="0"/>
                    </a:moveTo>
                    <a:lnTo>
                      <a:pt x="46819" y="0"/>
                    </a:lnTo>
                    <a:lnTo>
                      <a:pt x="46819" y="779270"/>
                    </a:lnTo>
                    <a:lnTo>
                      <a:pt x="0" y="779270"/>
                    </a:lnTo>
                    <a:close/>
                  </a:path>
                </a:pathLst>
              </a:custGeom>
              <a:gradFill rotWithShape="true">
                <a:gsLst>
                  <a:gs pos="0">
                    <a:srgbClr val="3C67BF">
                      <a:alpha val="100000"/>
                    </a:srgbClr>
                  </a:gs>
                  <a:gs pos="100000">
                    <a:srgbClr val="FFA81B">
                      <a:alpha val="100000"/>
                    </a:srgbClr>
                  </a:gs>
                </a:gsLst>
                <a:lin ang="0"/>
              </a:gradFill>
            </p:spPr>
          </p:sp>
          <p:sp>
            <p:nvSpPr>
              <p:cNvPr name="TextBox 288" id="288"/>
              <p:cNvSpPr txBox="true"/>
              <p:nvPr/>
            </p:nvSpPr>
            <p:spPr>
              <a:xfrm>
                <a:off x="0" y="-38100"/>
                <a:ext cx="46819" cy="817370"/>
              </a:xfrm>
              <a:prstGeom prst="rect">
                <a:avLst/>
              </a:prstGeom>
            </p:spPr>
            <p:txBody>
              <a:bodyPr anchor="ctr" rtlCol="false" tIns="50800" lIns="50800" bIns="50800" rIns="50800"/>
              <a:lstStyle/>
              <a:p>
                <a:pPr algn="ctr">
                  <a:lnSpc>
                    <a:spcPts val="2660"/>
                  </a:lnSpc>
                </a:pPr>
              </a:p>
            </p:txBody>
          </p:sp>
        </p:grpSp>
        <p:grpSp>
          <p:nvGrpSpPr>
            <p:cNvPr name="Group 289" id="289"/>
            <p:cNvGrpSpPr/>
            <p:nvPr/>
          </p:nvGrpSpPr>
          <p:grpSpPr>
            <a:xfrm rot="7717522">
              <a:off x="197920" y="158023"/>
              <a:ext cx="56298" cy="70766"/>
              <a:chOff x="0" y="0"/>
              <a:chExt cx="67649" cy="85034"/>
            </a:xfrm>
          </p:grpSpPr>
          <p:sp>
            <p:nvSpPr>
              <p:cNvPr name="Freeform 290" id="290"/>
              <p:cNvSpPr/>
              <p:nvPr/>
            </p:nvSpPr>
            <p:spPr>
              <a:xfrm flipH="false" flipV="false" rot="0">
                <a:off x="0" y="0"/>
                <a:ext cx="67649" cy="85034"/>
              </a:xfrm>
              <a:custGeom>
                <a:avLst/>
                <a:gdLst/>
                <a:ahLst/>
                <a:cxnLst/>
                <a:rect r="r" b="b" t="t" l="l"/>
                <a:pathLst>
                  <a:path h="85034" w="67649">
                    <a:moveTo>
                      <a:pt x="0" y="0"/>
                    </a:moveTo>
                    <a:lnTo>
                      <a:pt x="67649" y="0"/>
                    </a:lnTo>
                    <a:lnTo>
                      <a:pt x="67649" y="85034"/>
                    </a:lnTo>
                    <a:lnTo>
                      <a:pt x="0" y="85034"/>
                    </a:lnTo>
                    <a:close/>
                  </a:path>
                </a:pathLst>
              </a:custGeom>
              <a:gradFill rotWithShape="true">
                <a:gsLst>
                  <a:gs pos="0">
                    <a:srgbClr val="3C67BF">
                      <a:alpha val="100000"/>
                    </a:srgbClr>
                  </a:gs>
                  <a:gs pos="100000">
                    <a:srgbClr val="FFA81B">
                      <a:alpha val="100000"/>
                    </a:srgbClr>
                  </a:gs>
                </a:gsLst>
                <a:lin ang="0"/>
              </a:gradFill>
            </p:spPr>
          </p:sp>
          <p:sp>
            <p:nvSpPr>
              <p:cNvPr name="TextBox 291" id="291"/>
              <p:cNvSpPr txBox="true"/>
              <p:nvPr/>
            </p:nvSpPr>
            <p:spPr>
              <a:xfrm>
                <a:off x="0" y="-38100"/>
                <a:ext cx="67649" cy="123134"/>
              </a:xfrm>
              <a:prstGeom prst="rect">
                <a:avLst/>
              </a:prstGeom>
            </p:spPr>
            <p:txBody>
              <a:bodyPr anchor="ctr" rtlCol="false" tIns="50800" lIns="50800" bIns="50800" rIns="50800"/>
              <a:lstStyle/>
              <a:p>
                <a:pPr algn="ctr">
                  <a:lnSpc>
                    <a:spcPts val="2660"/>
                  </a:lnSpc>
                </a:pPr>
              </a:p>
            </p:txBody>
          </p:sp>
        </p:grpSp>
        <p:grpSp>
          <p:nvGrpSpPr>
            <p:cNvPr name="Group 292" id="292"/>
            <p:cNvGrpSpPr/>
            <p:nvPr/>
          </p:nvGrpSpPr>
          <p:grpSpPr>
            <a:xfrm rot="0">
              <a:off x="271283" y="174299"/>
              <a:ext cx="56578" cy="648514"/>
              <a:chOff x="0" y="0"/>
              <a:chExt cx="67985" cy="779270"/>
            </a:xfrm>
          </p:grpSpPr>
          <p:sp>
            <p:nvSpPr>
              <p:cNvPr name="Freeform 293" id="293"/>
              <p:cNvSpPr/>
              <p:nvPr/>
            </p:nvSpPr>
            <p:spPr>
              <a:xfrm flipH="false" flipV="false" rot="0">
                <a:off x="0" y="0"/>
                <a:ext cx="67985" cy="779270"/>
              </a:xfrm>
              <a:custGeom>
                <a:avLst/>
                <a:gdLst/>
                <a:ahLst/>
                <a:cxnLst/>
                <a:rect r="r" b="b" t="t" l="l"/>
                <a:pathLst>
                  <a:path h="779270" w="67985">
                    <a:moveTo>
                      <a:pt x="0" y="0"/>
                    </a:moveTo>
                    <a:lnTo>
                      <a:pt x="67985" y="0"/>
                    </a:lnTo>
                    <a:lnTo>
                      <a:pt x="67985" y="779270"/>
                    </a:lnTo>
                    <a:lnTo>
                      <a:pt x="0" y="779270"/>
                    </a:lnTo>
                    <a:close/>
                  </a:path>
                </a:pathLst>
              </a:custGeom>
              <a:gradFill rotWithShape="true">
                <a:gsLst>
                  <a:gs pos="0">
                    <a:srgbClr val="3C67BF">
                      <a:alpha val="100000"/>
                    </a:srgbClr>
                  </a:gs>
                  <a:gs pos="100000">
                    <a:srgbClr val="FFA81B">
                      <a:alpha val="100000"/>
                    </a:srgbClr>
                  </a:gs>
                </a:gsLst>
                <a:lin ang="0"/>
              </a:gradFill>
            </p:spPr>
          </p:sp>
          <p:sp>
            <p:nvSpPr>
              <p:cNvPr name="TextBox 294" id="294"/>
              <p:cNvSpPr txBox="true"/>
              <p:nvPr/>
            </p:nvSpPr>
            <p:spPr>
              <a:xfrm>
                <a:off x="0" y="-38100"/>
                <a:ext cx="67985" cy="817370"/>
              </a:xfrm>
              <a:prstGeom prst="rect">
                <a:avLst/>
              </a:prstGeom>
            </p:spPr>
            <p:txBody>
              <a:bodyPr anchor="ctr" rtlCol="false" tIns="50800" lIns="50800" bIns="50800" rIns="50800"/>
              <a:lstStyle/>
              <a:p>
                <a:pPr algn="ctr">
                  <a:lnSpc>
                    <a:spcPts val="2660"/>
                  </a:lnSpc>
                </a:pPr>
              </a:p>
            </p:txBody>
          </p:sp>
        </p:grpSp>
        <p:grpSp>
          <p:nvGrpSpPr>
            <p:cNvPr name="Group 295" id="295"/>
            <p:cNvGrpSpPr/>
            <p:nvPr/>
          </p:nvGrpSpPr>
          <p:grpSpPr>
            <a:xfrm rot="0">
              <a:off x="322748" y="174299"/>
              <a:ext cx="38963" cy="648514"/>
              <a:chOff x="0" y="0"/>
              <a:chExt cx="46819" cy="779270"/>
            </a:xfrm>
          </p:grpSpPr>
          <p:sp>
            <p:nvSpPr>
              <p:cNvPr name="Freeform 296" id="296"/>
              <p:cNvSpPr/>
              <p:nvPr/>
            </p:nvSpPr>
            <p:spPr>
              <a:xfrm flipH="false" flipV="false" rot="0">
                <a:off x="0" y="0"/>
                <a:ext cx="46819" cy="779270"/>
              </a:xfrm>
              <a:custGeom>
                <a:avLst/>
                <a:gdLst/>
                <a:ahLst/>
                <a:cxnLst/>
                <a:rect r="r" b="b" t="t" l="l"/>
                <a:pathLst>
                  <a:path h="779270" w="46819">
                    <a:moveTo>
                      <a:pt x="0" y="0"/>
                    </a:moveTo>
                    <a:lnTo>
                      <a:pt x="46819" y="0"/>
                    </a:lnTo>
                    <a:lnTo>
                      <a:pt x="46819" y="779270"/>
                    </a:lnTo>
                    <a:lnTo>
                      <a:pt x="0" y="779270"/>
                    </a:lnTo>
                    <a:close/>
                  </a:path>
                </a:pathLst>
              </a:custGeom>
              <a:gradFill rotWithShape="true">
                <a:gsLst>
                  <a:gs pos="0">
                    <a:srgbClr val="3C67BF">
                      <a:alpha val="100000"/>
                    </a:srgbClr>
                  </a:gs>
                  <a:gs pos="100000">
                    <a:srgbClr val="FFA81B">
                      <a:alpha val="100000"/>
                    </a:srgbClr>
                  </a:gs>
                </a:gsLst>
                <a:lin ang="0"/>
              </a:gradFill>
            </p:spPr>
          </p:sp>
          <p:sp>
            <p:nvSpPr>
              <p:cNvPr name="TextBox 297" id="297"/>
              <p:cNvSpPr txBox="true"/>
              <p:nvPr/>
            </p:nvSpPr>
            <p:spPr>
              <a:xfrm>
                <a:off x="0" y="-38100"/>
                <a:ext cx="46819" cy="817370"/>
              </a:xfrm>
              <a:prstGeom prst="rect">
                <a:avLst/>
              </a:prstGeom>
            </p:spPr>
            <p:txBody>
              <a:bodyPr anchor="ctr" rtlCol="false" tIns="50800" lIns="50800" bIns="50800" rIns="50800"/>
              <a:lstStyle/>
              <a:p>
                <a:pPr algn="ctr">
                  <a:lnSpc>
                    <a:spcPts val="2660"/>
                  </a:lnSpc>
                </a:pPr>
              </a:p>
            </p:txBody>
          </p:sp>
        </p:grpSp>
        <p:grpSp>
          <p:nvGrpSpPr>
            <p:cNvPr name="Group 298" id="298"/>
            <p:cNvGrpSpPr/>
            <p:nvPr/>
          </p:nvGrpSpPr>
          <p:grpSpPr>
            <a:xfrm rot="7717522">
              <a:off x="288348" y="138821"/>
              <a:ext cx="56298" cy="70766"/>
              <a:chOff x="0" y="0"/>
              <a:chExt cx="67649" cy="85034"/>
            </a:xfrm>
          </p:grpSpPr>
          <p:sp>
            <p:nvSpPr>
              <p:cNvPr name="Freeform 299" id="299"/>
              <p:cNvSpPr/>
              <p:nvPr/>
            </p:nvSpPr>
            <p:spPr>
              <a:xfrm flipH="false" flipV="false" rot="0">
                <a:off x="0" y="0"/>
                <a:ext cx="67649" cy="85034"/>
              </a:xfrm>
              <a:custGeom>
                <a:avLst/>
                <a:gdLst/>
                <a:ahLst/>
                <a:cxnLst/>
                <a:rect r="r" b="b" t="t" l="l"/>
                <a:pathLst>
                  <a:path h="85034" w="67649">
                    <a:moveTo>
                      <a:pt x="0" y="0"/>
                    </a:moveTo>
                    <a:lnTo>
                      <a:pt x="67649" y="0"/>
                    </a:lnTo>
                    <a:lnTo>
                      <a:pt x="67649" y="85034"/>
                    </a:lnTo>
                    <a:lnTo>
                      <a:pt x="0" y="85034"/>
                    </a:lnTo>
                    <a:close/>
                  </a:path>
                </a:pathLst>
              </a:custGeom>
              <a:gradFill rotWithShape="true">
                <a:gsLst>
                  <a:gs pos="0">
                    <a:srgbClr val="3C67BF">
                      <a:alpha val="100000"/>
                    </a:srgbClr>
                  </a:gs>
                  <a:gs pos="100000">
                    <a:srgbClr val="FFA81B">
                      <a:alpha val="100000"/>
                    </a:srgbClr>
                  </a:gs>
                </a:gsLst>
                <a:lin ang="0"/>
              </a:gradFill>
            </p:spPr>
          </p:sp>
          <p:sp>
            <p:nvSpPr>
              <p:cNvPr name="TextBox 300" id="300"/>
              <p:cNvSpPr txBox="true"/>
              <p:nvPr/>
            </p:nvSpPr>
            <p:spPr>
              <a:xfrm>
                <a:off x="0" y="-38100"/>
                <a:ext cx="67649" cy="123134"/>
              </a:xfrm>
              <a:prstGeom prst="rect">
                <a:avLst/>
              </a:prstGeom>
            </p:spPr>
            <p:txBody>
              <a:bodyPr anchor="ctr" rtlCol="false" tIns="50800" lIns="50800" bIns="50800" rIns="50800"/>
              <a:lstStyle/>
              <a:p>
                <a:pPr algn="ctr">
                  <a:lnSpc>
                    <a:spcPts val="2660"/>
                  </a:lnSpc>
                </a:pPr>
              </a:p>
            </p:txBody>
          </p:sp>
        </p:grpSp>
        <p:grpSp>
          <p:nvGrpSpPr>
            <p:cNvPr name="Group 301" id="301"/>
            <p:cNvGrpSpPr/>
            <p:nvPr/>
          </p:nvGrpSpPr>
          <p:grpSpPr>
            <a:xfrm rot="0">
              <a:off x="357111" y="149328"/>
              <a:ext cx="60521" cy="719120"/>
              <a:chOff x="0" y="0"/>
              <a:chExt cx="72724" cy="864112"/>
            </a:xfrm>
          </p:grpSpPr>
          <p:sp>
            <p:nvSpPr>
              <p:cNvPr name="Freeform 302" id="302"/>
              <p:cNvSpPr/>
              <p:nvPr/>
            </p:nvSpPr>
            <p:spPr>
              <a:xfrm flipH="false" flipV="false" rot="0">
                <a:off x="0" y="0"/>
                <a:ext cx="72724" cy="864112"/>
              </a:xfrm>
              <a:custGeom>
                <a:avLst/>
                <a:gdLst/>
                <a:ahLst/>
                <a:cxnLst/>
                <a:rect r="r" b="b" t="t" l="l"/>
                <a:pathLst>
                  <a:path h="864112" w="72724">
                    <a:moveTo>
                      <a:pt x="0" y="0"/>
                    </a:moveTo>
                    <a:lnTo>
                      <a:pt x="72724" y="0"/>
                    </a:lnTo>
                    <a:lnTo>
                      <a:pt x="72724" y="864112"/>
                    </a:lnTo>
                    <a:lnTo>
                      <a:pt x="0" y="864112"/>
                    </a:lnTo>
                    <a:close/>
                  </a:path>
                </a:pathLst>
              </a:custGeom>
              <a:gradFill rotWithShape="true">
                <a:gsLst>
                  <a:gs pos="0">
                    <a:srgbClr val="3C67BF">
                      <a:alpha val="100000"/>
                    </a:srgbClr>
                  </a:gs>
                  <a:gs pos="100000">
                    <a:srgbClr val="FFA81B">
                      <a:alpha val="100000"/>
                    </a:srgbClr>
                  </a:gs>
                </a:gsLst>
                <a:lin ang="0"/>
              </a:gradFill>
            </p:spPr>
          </p:sp>
          <p:sp>
            <p:nvSpPr>
              <p:cNvPr name="TextBox 303" id="303"/>
              <p:cNvSpPr txBox="true"/>
              <p:nvPr/>
            </p:nvSpPr>
            <p:spPr>
              <a:xfrm>
                <a:off x="0" y="-38100"/>
                <a:ext cx="72724" cy="902212"/>
              </a:xfrm>
              <a:prstGeom prst="rect">
                <a:avLst/>
              </a:prstGeom>
            </p:spPr>
            <p:txBody>
              <a:bodyPr anchor="ctr" rtlCol="false" tIns="50800" lIns="50800" bIns="50800" rIns="50800"/>
              <a:lstStyle/>
              <a:p>
                <a:pPr algn="ctr">
                  <a:lnSpc>
                    <a:spcPts val="2660"/>
                  </a:lnSpc>
                </a:pPr>
              </a:p>
            </p:txBody>
          </p:sp>
        </p:grpSp>
        <p:grpSp>
          <p:nvGrpSpPr>
            <p:cNvPr name="Group 304" id="304"/>
            <p:cNvGrpSpPr/>
            <p:nvPr/>
          </p:nvGrpSpPr>
          <p:grpSpPr>
            <a:xfrm rot="0">
              <a:off x="412519" y="139032"/>
              <a:ext cx="42775" cy="729416"/>
              <a:chOff x="0" y="0"/>
              <a:chExt cx="51399" cy="876484"/>
            </a:xfrm>
          </p:grpSpPr>
          <p:sp>
            <p:nvSpPr>
              <p:cNvPr name="Freeform 305" id="305"/>
              <p:cNvSpPr/>
              <p:nvPr/>
            </p:nvSpPr>
            <p:spPr>
              <a:xfrm flipH="false" flipV="false" rot="0">
                <a:off x="0" y="0"/>
                <a:ext cx="51399" cy="876484"/>
              </a:xfrm>
              <a:custGeom>
                <a:avLst/>
                <a:gdLst/>
                <a:ahLst/>
                <a:cxnLst/>
                <a:rect r="r" b="b" t="t" l="l"/>
                <a:pathLst>
                  <a:path h="876484" w="51399">
                    <a:moveTo>
                      <a:pt x="0" y="0"/>
                    </a:moveTo>
                    <a:lnTo>
                      <a:pt x="51399" y="0"/>
                    </a:lnTo>
                    <a:lnTo>
                      <a:pt x="51399" y="876484"/>
                    </a:lnTo>
                    <a:lnTo>
                      <a:pt x="0" y="876484"/>
                    </a:lnTo>
                    <a:close/>
                  </a:path>
                </a:pathLst>
              </a:custGeom>
              <a:gradFill rotWithShape="true">
                <a:gsLst>
                  <a:gs pos="0">
                    <a:srgbClr val="3C67BF">
                      <a:alpha val="100000"/>
                    </a:srgbClr>
                  </a:gs>
                  <a:gs pos="100000">
                    <a:srgbClr val="FFA81B">
                      <a:alpha val="100000"/>
                    </a:srgbClr>
                  </a:gs>
                </a:gsLst>
                <a:lin ang="0"/>
              </a:gradFill>
            </p:spPr>
          </p:sp>
          <p:sp>
            <p:nvSpPr>
              <p:cNvPr name="TextBox 306" id="306"/>
              <p:cNvSpPr txBox="true"/>
              <p:nvPr/>
            </p:nvSpPr>
            <p:spPr>
              <a:xfrm>
                <a:off x="0" y="-38100"/>
                <a:ext cx="51399" cy="914584"/>
              </a:xfrm>
              <a:prstGeom prst="rect">
                <a:avLst/>
              </a:prstGeom>
            </p:spPr>
            <p:txBody>
              <a:bodyPr anchor="ctr" rtlCol="false" tIns="50800" lIns="50800" bIns="50800" rIns="50800"/>
              <a:lstStyle/>
              <a:p>
                <a:pPr algn="ctr">
                  <a:lnSpc>
                    <a:spcPts val="2660"/>
                  </a:lnSpc>
                </a:pPr>
              </a:p>
            </p:txBody>
          </p:sp>
        </p:grpSp>
        <p:grpSp>
          <p:nvGrpSpPr>
            <p:cNvPr name="Group 307" id="307"/>
            <p:cNvGrpSpPr/>
            <p:nvPr/>
          </p:nvGrpSpPr>
          <p:grpSpPr>
            <a:xfrm rot="7717522">
              <a:off x="371523" y="108625"/>
              <a:ext cx="69490" cy="70766"/>
              <a:chOff x="0" y="0"/>
              <a:chExt cx="83501" cy="85034"/>
            </a:xfrm>
          </p:grpSpPr>
          <p:sp>
            <p:nvSpPr>
              <p:cNvPr name="Freeform 308" id="308"/>
              <p:cNvSpPr/>
              <p:nvPr/>
            </p:nvSpPr>
            <p:spPr>
              <a:xfrm flipH="false" flipV="false" rot="0">
                <a:off x="0" y="0"/>
                <a:ext cx="83501" cy="85034"/>
              </a:xfrm>
              <a:custGeom>
                <a:avLst/>
                <a:gdLst/>
                <a:ahLst/>
                <a:cxnLst/>
                <a:rect r="r" b="b" t="t" l="l"/>
                <a:pathLst>
                  <a:path h="85034" w="83501">
                    <a:moveTo>
                      <a:pt x="0" y="0"/>
                    </a:moveTo>
                    <a:lnTo>
                      <a:pt x="83501" y="0"/>
                    </a:lnTo>
                    <a:lnTo>
                      <a:pt x="83501" y="85034"/>
                    </a:lnTo>
                    <a:lnTo>
                      <a:pt x="0" y="85034"/>
                    </a:lnTo>
                    <a:close/>
                  </a:path>
                </a:pathLst>
              </a:custGeom>
              <a:gradFill rotWithShape="true">
                <a:gsLst>
                  <a:gs pos="0">
                    <a:srgbClr val="3C67BF">
                      <a:alpha val="100000"/>
                    </a:srgbClr>
                  </a:gs>
                  <a:gs pos="100000">
                    <a:srgbClr val="FFA81B">
                      <a:alpha val="100000"/>
                    </a:srgbClr>
                  </a:gs>
                </a:gsLst>
                <a:lin ang="0"/>
              </a:gradFill>
            </p:spPr>
          </p:sp>
          <p:sp>
            <p:nvSpPr>
              <p:cNvPr name="TextBox 309" id="309"/>
              <p:cNvSpPr txBox="true"/>
              <p:nvPr/>
            </p:nvSpPr>
            <p:spPr>
              <a:xfrm>
                <a:off x="0" y="-38100"/>
                <a:ext cx="83501" cy="123134"/>
              </a:xfrm>
              <a:prstGeom prst="rect">
                <a:avLst/>
              </a:prstGeom>
            </p:spPr>
            <p:txBody>
              <a:bodyPr anchor="ctr" rtlCol="false" tIns="50800" lIns="50800" bIns="50800" rIns="50800"/>
              <a:lstStyle/>
              <a:p>
                <a:pPr algn="ctr">
                  <a:lnSpc>
                    <a:spcPts val="2660"/>
                  </a:lnSpc>
                </a:pPr>
              </a:p>
            </p:txBody>
          </p:sp>
        </p:grpSp>
        <p:grpSp>
          <p:nvGrpSpPr>
            <p:cNvPr name="Group 310" id="310"/>
            <p:cNvGrpSpPr/>
            <p:nvPr/>
          </p:nvGrpSpPr>
          <p:grpSpPr>
            <a:xfrm rot="0">
              <a:off x="455345" y="287284"/>
              <a:ext cx="63807" cy="768251"/>
              <a:chOff x="0" y="0"/>
              <a:chExt cx="76672" cy="923149"/>
            </a:xfrm>
          </p:grpSpPr>
          <p:sp>
            <p:nvSpPr>
              <p:cNvPr name="Freeform 311" id="311"/>
              <p:cNvSpPr/>
              <p:nvPr/>
            </p:nvSpPr>
            <p:spPr>
              <a:xfrm flipH="false" flipV="false" rot="0">
                <a:off x="0" y="0"/>
                <a:ext cx="76672" cy="923149"/>
              </a:xfrm>
              <a:custGeom>
                <a:avLst/>
                <a:gdLst/>
                <a:ahLst/>
                <a:cxnLst/>
                <a:rect r="r" b="b" t="t" l="l"/>
                <a:pathLst>
                  <a:path h="923149" w="76672">
                    <a:moveTo>
                      <a:pt x="0" y="0"/>
                    </a:moveTo>
                    <a:lnTo>
                      <a:pt x="76672" y="0"/>
                    </a:lnTo>
                    <a:lnTo>
                      <a:pt x="76672" y="923149"/>
                    </a:lnTo>
                    <a:lnTo>
                      <a:pt x="0" y="923149"/>
                    </a:lnTo>
                    <a:close/>
                  </a:path>
                </a:pathLst>
              </a:custGeom>
              <a:gradFill rotWithShape="true">
                <a:gsLst>
                  <a:gs pos="0">
                    <a:srgbClr val="3C67BF">
                      <a:alpha val="100000"/>
                    </a:srgbClr>
                  </a:gs>
                  <a:gs pos="100000">
                    <a:srgbClr val="FFA81B">
                      <a:alpha val="100000"/>
                    </a:srgbClr>
                  </a:gs>
                </a:gsLst>
                <a:lin ang="0"/>
              </a:gradFill>
            </p:spPr>
          </p:sp>
          <p:sp>
            <p:nvSpPr>
              <p:cNvPr name="TextBox 312" id="312"/>
              <p:cNvSpPr txBox="true"/>
              <p:nvPr/>
            </p:nvSpPr>
            <p:spPr>
              <a:xfrm>
                <a:off x="0" y="-38100"/>
                <a:ext cx="76672" cy="961249"/>
              </a:xfrm>
              <a:prstGeom prst="rect">
                <a:avLst/>
              </a:prstGeom>
            </p:spPr>
            <p:txBody>
              <a:bodyPr anchor="ctr" rtlCol="false" tIns="50800" lIns="50800" bIns="50800" rIns="50800"/>
              <a:lstStyle/>
              <a:p>
                <a:pPr algn="ctr">
                  <a:lnSpc>
                    <a:spcPts val="2660"/>
                  </a:lnSpc>
                </a:pPr>
              </a:p>
            </p:txBody>
          </p:sp>
        </p:grpSp>
        <p:grpSp>
          <p:nvGrpSpPr>
            <p:cNvPr name="Group 313" id="313"/>
            <p:cNvGrpSpPr/>
            <p:nvPr/>
          </p:nvGrpSpPr>
          <p:grpSpPr>
            <a:xfrm rot="0">
              <a:off x="514038" y="269543"/>
              <a:ext cx="45937" cy="785992"/>
              <a:chOff x="0" y="0"/>
              <a:chExt cx="55199" cy="944467"/>
            </a:xfrm>
          </p:grpSpPr>
          <p:sp>
            <p:nvSpPr>
              <p:cNvPr name="Freeform 314" id="314"/>
              <p:cNvSpPr/>
              <p:nvPr/>
            </p:nvSpPr>
            <p:spPr>
              <a:xfrm flipH="false" flipV="false" rot="0">
                <a:off x="0" y="0"/>
                <a:ext cx="55199" cy="944467"/>
              </a:xfrm>
              <a:custGeom>
                <a:avLst/>
                <a:gdLst/>
                <a:ahLst/>
                <a:cxnLst/>
                <a:rect r="r" b="b" t="t" l="l"/>
                <a:pathLst>
                  <a:path h="944467" w="55199">
                    <a:moveTo>
                      <a:pt x="0" y="0"/>
                    </a:moveTo>
                    <a:lnTo>
                      <a:pt x="55199" y="0"/>
                    </a:lnTo>
                    <a:lnTo>
                      <a:pt x="55199" y="944467"/>
                    </a:lnTo>
                    <a:lnTo>
                      <a:pt x="0" y="944467"/>
                    </a:lnTo>
                    <a:close/>
                  </a:path>
                </a:pathLst>
              </a:custGeom>
              <a:gradFill rotWithShape="true">
                <a:gsLst>
                  <a:gs pos="0">
                    <a:srgbClr val="3C67BF">
                      <a:alpha val="100000"/>
                    </a:srgbClr>
                  </a:gs>
                  <a:gs pos="100000">
                    <a:srgbClr val="FFA81B">
                      <a:alpha val="100000"/>
                    </a:srgbClr>
                  </a:gs>
                </a:gsLst>
                <a:lin ang="0"/>
              </a:gradFill>
            </p:spPr>
          </p:sp>
          <p:sp>
            <p:nvSpPr>
              <p:cNvPr name="TextBox 315" id="315"/>
              <p:cNvSpPr txBox="true"/>
              <p:nvPr/>
            </p:nvSpPr>
            <p:spPr>
              <a:xfrm>
                <a:off x="0" y="-38100"/>
                <a:ext cx="55199" cy="982567"/>
              </a:xfrm>
              <a:prstGeom prst="rect">
                <a:avLst/>
              </a:prstGeom>
            </p:spPr>
            <p:txBody>
              <a:bodyPr anchor="ctr" rtlCol="false" tIns="50800" lIns="50800" bIns="50800" rIns="50800"/>
              <a:lstStyle/>
              <a:p>
                <a:pPr algn="ctr">
                  <a:lnSpc>
                    <a:spcPts val="2660"/>
                  </a:lnSpc>
                </a:pPr>
              </a:p>
            </p:txBody>
          </p:sp>
        </p:grpSp>
        <p:grpSp>
          <p:nvGrpSpPr>
            <p:cNvPr name="Group 316" id="316"/>
            <p:cNvGrpSpPr/>
            <p:nvPr/>
          </p:nvGrpSpPr>
          <p:grpSpPr>
            <a:xfrm rot="7717522">
              <a:off x="468467" y="243112"/>
              <a:ext cx="78641" cy="70766"/>
              <a:chOff x="0" y="0"/>
              <a:chExt cx="94497" cy="85034"/>
            </a:xfrm>
          </p:grpSpPr>
          <p:sp>
            <p:nvSpPr>
              <p:cNvPr name="Freeform 317" id="317"/>
              <p:cNvSpPr/>
              <p:nvPr/>
            </p:nvSpPr>
            <p:spPr>
              <a:xfrm flipH="false" flipV="false" rot="0">
                <a:off x="0" y="0"/>
                <a:ext cx="94497" cy="85034"/>
              </a:xfrm>
              <a:custGeom>
                <a:avLst/>
                <a:gdLst/>
                <a:ahLst/>
                <a:cxnLst/>
                <a:rect r="r" b="b" t="t" l="l"/>
                <a:pathLst>
                  <a:path h="85034" w="94497">
                    <a:moveTo>
                      <a:pt x="0" y="0"/>
                    </a:moveTo>
                    <a:lnTo>
                      <a:pt x="94497" y="0"/>
                    </a:lnTo>
                    <a:lnTo>
                      <a:pt x="94497" y="85034"/>
                    </a:lnTo>
                    <a:lnTo>
                      <a:pt x="0" y="85034"/>
                    </a:lnTo>
                    <a:close/>
                  </a:path>
                </a:pathLst>
              </a:custGeom>
              <a:gradFill rotWithShape="true">
                <a:gsLst>
                  <a:gs pos="0">
                    <a:srgbClr val="3C67BF">
                      <a:alpha val="100000"/>
                    </a:srgbClr>
                  </a:gs>
                  <a:gs pos="100000">
                    <a:srgbClr val="FFA81B">
                      <a:alpha val="100000"/>
                    </a:srgbClr>
                  </a:gs>
                </a:gsLst>
                <a:lin ang="0"/>
              </a:gradFill>
            </p:spPr>
          </p:sp>
          <p:sp>
            <p:nvSpPr>
              <p:cNvPr name="TextBox 318" id="318"/>
              <p:cNvSpPr txBox="true"/>
              <p:nvPr/>
            </p:nvSpPr>
            <p:spPr>
              <a:xfrm>
                <a:off x="0" y="-38100"/>
                <a:ext cx="94497" cy="123134"/>
              </a:xfrm>
              <a:prstGeom prst="rect">
                <a:avLst/>
              </a:prstGeom>
            </p:spPr>
            <p:txBody>
              <a:bodyPr anchor="ctr" rtlCol="false" tIns="50800" lIns="50800" bIns="50800" rIns="50800"/>
              <a:lstStyle/>
              <a:p>
                <a:pPr algn="ctr">
                  <a:lnSpc>
                    <a:spcPts val="2660"/>
                  </a:lnSpc>
                </a:pPr>
              </a:p>
            </p:txBody>
          </p:sp>
        </p:grpSp>
        <p:grpSp>
          <p:nvGrpSpPr>
            <p:cNvPr name="Group 319" id="319"/>
            <p:cNvGrpSpPr/>
            <p:nvPr/>
          </p:nvGrpSpPr>
          <p:grpSpPr>
            <a:xfrm rot="0">
              <a:off x="559975" y="196237"/>
              <a:ext cx="63807" cy="768251"/>
              <a:chOff x="0" y="0"/>
              <a:chExt cx="76672" cy="923149"/>
            </a:xfrm>
          </p:grpSpPr>
          <p:sp>
            <p:nvSpPr>
              <p:cNvPr name="Freeform 320" id="320"/>
              <p:cNvSpPr/>
              <p:nvPr/>
            </p:nvSpPr>
            <p:spPr>
              <a:xfrm flipH="false" flipV="false" rot="0">
                <a:off x="0" y="0"/>
                <a:ext cx="76672" cy="923149"/>
              </a:xfrm>
              <a:custGeom>
                <a:avLst/>
                <a:gdLst/>
                <a:ahLst/>
                <a:cxnLst/>
                <a:rect r="r" b="b" t="t" l="l"/>
                <a:pathLst>
                  <a:path h="923149" w="76672">
                    <a:moveTo>
                      <a:pt x="0" y="0"/>
                    </a:moveTo>
                    <a:lnTo>
                      <a:pt x="76672" y="0"/>
                    </a:lnTo>
                    <a:lnTo>
                      <a:pt x="76672" y="923149"/>
                    </a:lnTo>
                    <a:lnTo>
                      <a:pt x="0" y="923149"/>
                    </a:lnTo>
                    <a:close/>
                  </a:path>
                </a:pathLst>
              </a:custGeom>
              <a:gradFill rotWithShape="true">
                <a:gsLst>
                  <a:gs pos="0">
                    <a:srgbClr val="3C67BF">
                      <a:alpha val="100000"/>
                    </a:srgbClr>
                  </a:gs>
                  <a:gs pos="100000">
                    <a:srgbClr val="FFA81B">
                      <a:alpha val="100000"/>
                    </a:srgbClr>
                  </a:gs>
                </a:gsLst>
                <a:lin ang="0"/>
              </a:gradFill>
            </p:spPr>
          </p:sp>
          <p:sp>
            <p:nvSpPr>
              <p:cNvPr name="TextBox 321" id="321"/>
              <p:cNvSpPr txBox="true"/>
              <p:nvPr/>
            </p:nvSpPr>
            <p:spPr>
              <a:xfrm>
                <a:off x="0" y="-38100"/>
                <a:ext cx="76672" cy="961249"/>
              </a:xfrm>
              <a:prstGeom prst="rect">
                <a:avLst/>
              </a:prstGeom>
            </p:spPr>
            <p:txBody>
              <a:bodyPr anchor="ctr" rtlCol="false" tIns="50800" lIns="50800" bIns="50800" rIns="50800"/>
              <a:lstStyle/>
              <a:p>
                <a:pPr algn="ctr">
                  <a:lnSpc>
                    <a:spcPts val="2660"/>
                  </a:lnSpc>
                </a:pPr>
              </a:p>
            </p:txBody>
          </p:sp>
        </p:grpSp>
        <p:grpSp>
          <p:nvGrpSpPr>
            <p:cNvPr name="Group 322" id="322"/>
            <p:cNvGrpSpPr/>
            <p:nvPr/>
          </p:nvGrpSpPr>
          <p:grpSpPr>
            <a:xfrm rot="0">
              <a:off x="618669" y="178496"/>
              <a:ext cx="45937" cy="785992"/>
              <a:chOff x="0" y="0"/>
              <a:chExt cx="55199" cy="944467"/>
            </a:xfrm>
          </p:grpSpPr>
          <p:sp>
            <p:nvSpPr>
              <p:cNvPr name="Freeform 323" id="323"/>
              <p:cNvSpPr/>
              <p:nvPr/>
            </p:nvSpPr>
            <p:spPr>
              <a:xfrm flipH="false" flipV="false" rot="0">
                <a:off x="0" y="0"/>
                <a:ext cx="55199" cy="944467"/>
              </a:xfrm>
              <a:custGeom>
                <a:avLst/>
                <a:gdLst/>
                <a:ahLst/>
                <a:cxnLst/>
                <a:rect r="r" b="b" t="t" l="l"/>
                <a:pathLst>
                  <a:path h="944467" w="55199">
                    <a:moveTo>
                      <a:pt x="0" y="0"/>
                    </a:moveTo>
                    <a:lnTo>
                      <a:pt x="55199" y="0"/>
                    </a:lnTo>
                    <a:lnTo>
                      <a:pt x="55199" y="944467"/>
                    </a:lnTo>
                    <a:lnTo>
                      <a:pt x="0" y="944467"/>
                    </a:lnTo>
                    <a:close/>
                  </a:path>
                </a:pathLst>
              </a:custGeom>
              <a:gradFill rotWithShape="true">
                <a:gsLst>
                  <a:gs pos="0">
                    <a:srgbClr val="3C67BF">
                      <a:alpha val="100000"/>
                    </a:srgbClr>
                  </a:gs>
                  <a:gs pos="100000">
                    <a:srgbClr val="FFA81B">
                      <a:alpha val="100000"/>
                    </a:srgbClr>
                  </a:gs>
                </a:gsLst>
                <a:lin ang="0"/>
              </a:gradFill>
            </p:spPr>
          </p:sp>
          <p:sp>
            <p:nvSpPr>
              <p:cNvPr name="TextBox 324" id="324"/>
              <p:cNvSpPr txBox="true"/>
              <p:nvPr/>
            </p:nvSpPr>
            <p:spPr>
              <a:xfrm>
                <a:off x="0" y="-38100"/>
                <a:ext cx="55199" cy="982567"/>
              </a:xfrm>
              <a:prstGeom prst="rect">
                <a:avLst/>
              </a:prstGeom>
            </p:spPr>
            <p:txBody>
              <a:bodyPr anchor="ctr" rtlCol="false" tIns="50800" lIns="50800" bIns="50800" rIns="50800"/>
              <a:lstStyle/>
              <a:p>
                <a:pPr algn="ctr">
                  <a:lnSpc>
                    <a:spcPts val="2660"/>
                  </a:lnSpc>
                </a:pPr>
              </a:p>
            </p:txBody>
          </p:sp>
        </p:grpSp>
        <p:grpSp>
          <p:nvGrpSpPr>
            <p:cNvPr name="Group 325" id="325"/>
            <p:cNvGrpSpPr/>
            <p:nvPr/>
          </p:nvGrpSpPr>
          <p:grpSpPr>
            <a:xfrm rot="7717522">
              <a:off x="573097" y="152065"/>
              <a:ext cx="78641" cy="70766"/>
              <a:chOff x="0" y="0"/>
              <a:chExt cx="94497" cy="85034"/>
            </a:xfrm>
          </p:grpSpPr>
          <p:sp>
            <p:nvSpPr>
              <p:cNvPr name="Freeform 326" id="326"/>
              <p:cNvSpPr/>
              <p:nvPr/>
            </p:nvSpPr>
            <p:spPr>
              <a:xfrm flipH="false" flipV="false" rot="0">
                <a:off x="0" y="0"/>
                <a:ext cx="94497" cy="85034"/>
              </a:xfrm>
              <a:custGeom>
                <a:avLst/>
                <a:gdLst/>
                <a:ahLst/>
                <a:cxnLst/>
                <a:rect r="r" b="b" t="t" l="l"/>
                <a:pathLst>
                  <a:path h="85034" w="94497">
                    <a:moveTo>
                      <a:pt x="0" y="0"/>
                    </a:moveTo>
                    <a:lnTo>
                      <a:pt x="94497" y="0"/>
                    </a:lnTo>
                    <a:lnTo>
                      <a:pt x="94497" y="85034"/>
                    </a:lnTo>
                    <a:lnTo>
                      <a:pt x="0" y="85034"/>
                    </a:lnTo>
                    <a:close/>
                  </a:path>
                </a:pathLst>
              </a:custGeom>
              <a:gradFill rotWithShape="true">
                <a:gsLst>
                  <a:gs pos="0">
                    <a:srgbClr val="3C67BF">
                      <a:alpha val="100000"/>
                    </a:srgbClr>
                  </a:gs>
                  <a:gs pos="100000">
                    <a:srgbClr val="FFA81B">
                      <a:alpha val="100000"/>
                    </a:srgbClr>
                  </a:gs>
                </a:gsLst>
                <a:lin ang="0"/>
              </a:gradFill>
            </p:spPr>
          </p:sp>
          <p:sp>
            <p:nvSpPr>
              <p:cNvPr name="TextBox 327" id="327"/>
              <p:cNvSpPr txBox="true"/>
              <p:nvPr/>
            </p:nvSpPr>
            <p:spPr>
              <a:xfrm>
                <a:off x="0" y="-38100"/>
                <a:ext cx="94497" cy="123134"/>
              </a:xfrm>
              <a:prstGeom prst="rect">
                <a:avLst/>
              </a:prstGeom>
            </p:spPr>
            <p:txBody>
              <a:bodyPr anchor="ctr" rtlCol="false" tIns="50800" lIns="50800" bIns="50800" rIns="50800"/>
              <a:lstStyle/>
              <a:p>
                <a:pPr algn="ctr">
                  <a:lnSpc>
                    <a:spcPts val="2660"/>
                  </a:lnSpc>
                </a:pPr>
              </a:p>
            </p:txBody>
          </p:sp>
        </p:grpSp>
        <p:grpSp>
          <p:nvGrpSpPr>
            <p:cNvPr name="Group 328" id="328"/>
            <p:cNvGrpSpPr/>
            <p:nvPr/>
          </p:nvGrpSpPr>
          <p:grpSpPr>
            <a:xfrm rot="0">
              <a:off x="664605" y="235248"/>
              <a:ext cx="63807" cy="768251"/>
              <a:chOff x="0" y="0"/>
              <a:chExt cx="76672" cy="923149"/>
            </a:xfrm>
          </p:grpSpPr>
          <p:sp>
            <p:nvSpPr>
              <p:cNvPr name="Freeform 329" id="329"/>
              <p:cNvSpPr/>
              <p:nvPr/>
            </p:nvSpPr>
            <p:spPr>
              <a:xfrm flipH="false" flipV="false" rot="0">
                <a:off x="0" y="0"/>
                <a:ext cx="76672" cy="923149"/>
              </a:xfrm>
              <a:custGeom>
                <a:avLst/>
                <a:gdLst/>
                <a:ahLst/>
                <a:cxnLst/>
                <a:rect r="r" b="b" t="t" l="l"/>
                <a:pathLst>
                  <a:path h="923149" w="76672">
                    <a:moveTo>
                      <a:pt x="0" y="0"/>
                    </a:moveTo>
                    <a:lnTo>
                      <a:pt x="76672" y="0"/>
                    </a:lnTo>
                    <a:lnTo>
                      <a:pt x="76672" y="923149"/>
                    </a:lnTo>
                    <a:lnTo>
                      <a:pt x="0" y="923149"/>
                    </a:lnTo>
                    <a:close/>
                  </a:path>
                </a:pathLst>
              </a:custGeom>
              <a:gradFill rotWithShape="true">
                <a:gsLst>
                  <a:gs pos="0">
                    <a:srgbClr val="3C67BF">
                      <a:alpha val="100000"/>
                    </a:srgbClr>
                  </a:gs>
                  <a:gs pos="100000">
                    <a:srgbClr val="FFA81B">
                      <a:alpha val="100000"/>
                    </a:srgbClr>
                  </a:gs>
                </a:gsLst>
                <a:lin ang="0"/>
              </a:gradFill>
            </p:spPr>
          </p:sp>
          <p:sp>
            <p:nvSpPr>
              <p:cNvPr name="TextBox 330" id="330"/>
              <p:cNvSpPr txBox="true"/>
              <p:nvPr/>
            </p:nvSpPr>
            <p:spPr>
              <a:xfrm>
                <a:off x="0" y="-38100"/>
                <a:ext cx="76672" cy="961249"/>
              </a:xfrm>
              <a:prstGeom prst="rect">
                <a:avLst/>
              </a:prstGeom>
            </p:spPr>
            <p:txBody>
              <a:bodyPr anchor="ctr" rtlCol="false" tIns="50800" lIns="50800" bIns="50800" rIns="50800"/>
              <a:lstStyle/>
              <a:p>
                <a:pPr algn="ctr">
                  <a:lnSpc>
                    <a:spcPts val="2660"/>
                  </a:lnSpc>
                </a:pPr>
              </a:p>
            </p:txBody>
          </p:sp>
        </p:grpSp>
        <p:grpSp>
          <p:nvGrpSpPr>
            <p:cNvPr name="Group 331" id="331"/>
            <p:cNvGrpSpPr/>
            <p:nvPr/>
          </p:nvGrpSpPr>
          <p:grpSpPr>
            <a:xfrm rot="0">
              <a:off x="723299" y="217507"/>
              <a:ext cx="45937" cy="785992"/>
              <a:chOff x="0" y="0"/>
              <a:chExt cx="55199" cy="944467"/>
            </a:xfrm>
          </p:grpSpPr>
          <p:sp>
            <p:nvSpPr>
              <p:cNvPr name="Freeform 332" id="332"/>
              <p:cNvSpPr/>
              <p:nvPr/>
            </p:nvSpPr>
            <p:spPr>
              <a:xfrm flipH="false" flipV="false" rot="0">
                <a:off x="0" y="0"/>
                <a:ext cx="55199" cy="944467"/>
              </a:xfrm>
              <a:custGeom>
                <a:avLst/>
                <a:gdLst/>
                <a:ahLst/>
                <a:cxnLst/>
                <a:rect r="r" b="b" t="t" l="l"/>
                <a:pathLst>
                  <a:path h="944467" w="55199">
                    <a:moveTo>
                      <a:pt x="0" y="0"/>
                    </a:moveTo>
                    <a:lnTo>
                      <a:pt x="55199" y="0"/>
                    </a:lnTo>
                    <a:lnTo>
                      <a:pt x="55199" y="944467"/>
                    </a:lnTo>
                    <a:lnTo>
                      <a:pt x="0" y="944467"/>
                    </a:lnTo>
                    <a:close/>
                  </a:path>
                </a:pathLst>
              </a:custGeom>
              <a:gradFill rotWithShape="true">
                <a:gsLst>
                  <a:gs pos="0">
                    <a:srgbClr val="3C67BF">
                      <a:alpha val="100000"/>
                    </a:srgbClr>
                  </a:gs>
                  <a:gs pos="100000">
                    <a:srgbClr val="FFA81B">
                      <a:alpha val="100000"/>
                    </a:srgbClr>
                  </a:gs>
                </a:gsLst>
                <a:lin ang="0"/>
              </a:gradFill>
            </p:spPr>
          </p:sp>
          <p:sp>
            <p:nvSpPr>
              <p:cNvPr name="TextBox 333" id="333"/>
              <p:cNvSpPr txBox="true"/>
              <p:nvPr/>
            </p:nvSpPr>
            <p:spPr>
              <a:xfrm>
                <a:off x="0" y="-38100"/>
                <a:ext cx="55199" cy="982567"/>
              </a:xfrm>
              <a:prstGeom prst="rect">
                <a:avLst/>
              </a:prstGeom>
            </p:spPr>
            <p:txBody>
              <a:bodyPr anchor="ctr" rtlCol="false" tIns="50800" lIns="50800" bIns="50800" rIns="50800"/>
              <a:lstStyle/>
              <a:p>
                <a:pPr algn="ctr">
                  <a:lnSpc>
                    <a:spcPts val="2660"/>
                  </a:lnSpc>
                </a:pPr>
              </a:p>
            </p:txBody>
          </p:sp>
        </p:grpSp>
        <p:grpSp>
          <p:nvGrpSpPr>
            <p:cNvPr name="Group 334" id="334"/>
            <p:cNvGrpSpPr/>
            <p:nvPr/>
          </p:nvGrpSpPr>
          <p:grpSpPr>
            <a:xfrm rot="7717522">
              <a:off x="677727" y="191076"/>
              <a:ext cx="78641" cy="70766"/>
              <a:chOff x="0" y="0"/>
              <a:chExt cx="94497" cy="85034"/>
            </a:xfrm>
          </p:grpSpPr>
          <p:sp>
            <p:nvSpPr>
              <p:cNvPr name="Freeform 335" id="335"/>
              <p:cNvSpPr/>
              <p:nvPr/>
            </p:nvSpPr>
            <p:spPr>
              <a:xfrm flipH="false" flipV="false" rot="0">
                <a:off x="0" y="0"/>
                <a:ext cx="94497" cy="85034"/>
              </a:xfrm>
              <a:custGeom>
                <a:avLst/>
                <a:gdLst/>
                <a:ahLst/>
                <a:cxnLst/>
                <a:rect r="r" b="b" t="t" l="l"/>
                <a:pathLst>
                  <a:path h="85034" w="94497">
                    <a:moveTo>
                      <a:pt x="0" y="0"/>
                    </a:moveTo>
                    <a:lnTo>
                      <a:pt x="94497" y="0"/>
                    </a:lnTo>
                    <a:lnTo>
                      <a:pt x="94497" y="85034"/>
                    </a:lnTo>
                    <a:lnTo>
                      <a:pt x="0" y="85034"/>
                    </a:lnTo>
                    <a:close/>
                  </a:path>
                </a:pathLst>
              </a:custGeom>
              <a:gradFill rotWithShape="true">
                <a:gsLst>
                  <a:gs pos="0">
                    <a:srgbClr val="3C67BF">
                      <a:alpha val="100000"/>
                    </a:srgbClr>
                  </a:gs>
                  <a:gs pos="100000">
                    <a:srgbClr val="FFA81B">
                      <a:alpha val="100000"/>
                    </a:srgbClr>
                  </a:gs>
                </a:gsLst>
                <a:lin ang="0"/>
              </a:gradFill>
            </p:spPr>
          </p:sp>
          <p:sp>
            <p:nvSpPr>
              <p:cNvPr name="TextBox 336" id="336"/>
              <p:cNvSpPr txBox="true"/>
              <p:nvPr/>
            </p:nvSpPr>
            <p:spPr>
              <a:xfrm>
                <a:off x="0" y="-38100"/>
                <a:ext cx="94497" cy="123134"/>
              </a:xfrm>
              <a:prstGeom prst="rect">
                <a:avLst/>
              </a:prstGeom>
            </p:spPr>
            <p:txBody>
              <a:bodyPr anchor="ctr" rtlCol="false" tIns="50800" lIns="50800" bIns="50800" rIns="50800"/>
              <a:lstStyle/>
              <a:p>
                <a:pPr algn="ctr">
                  <a:lnSpc>
                    <a:spcPts val="2660"/>
                  </a:lnSpc>
                </a:pPr>
              </a:p>
            </p:txBody>
          </p:sp>
        </p:grpSp>
        <p:grpSp>
          <p:nvGrpSpPr>
            <p:cNvPr name="Group 337" id="337"/>
            <p:cNvGrpSpPr/>
            <p:nvPr/>
          </p:nvGrpSpPr>
          <p:grpSpPr>
            <a:xfrm rot="0">
              <a:off x="769236" y="331138"/>
              <a:ext cx="63807" cy="768251"/>
              <a:chOff x="0" y="0"/>
              <a:chExt cx="76672" cy="923149"/>
            </a:xfrm>
          </p:grpSpPr>
          <p:sp>
            <p:nvSpPr>
              <p:cNvPr name="Freeform 338" id="338"/>
              <p:cNvSpPr/>
              <p:nvPr/>
            </p:nvSpPr>
            <p:spPr>
              <a:xfrm flipH="false" flipV="false" rot="0">
                <a:off x="0" y="0"/>
                <a:ext cx="76672" cy="923149"/>
              </a:xfrm>
              <a:custGeom>
                <a:avLst/>
                <a:gdLst/>
                <a:ahLst/>
                <a:cxnLst/>
                <a:rect r="r" b="b" t="t" l="l"/>
                <a:pathLst>
                  <a:path h="923149" w="76672">
                    <a:moveTo>
                      <a:pt x="0" y="0"/>
                    </a:moveTo>
                    <a:lnTo>
                      <a:pt x="76672" y="0"/>
                    </a:lnTo>
                    <a:lnTo>
                      <a:pt x="76672" y="923149"/>
                    </a:lnTo>
                    <a:lnTo>
                      <a:pt x="0" y="923149"/>
                    </a:lnTo>
                    <a:close/>
                  </a:path>
                </a:pathLst>
              </a:custGeom>
              <a:gradFill rotWithShape="true">
                <a:gsLst>
                  <a:gs pos="0">
                    <a:srgbClr val="3C67BF">
                      <a:alpha val="100000"/>
                    </a:srgbClr>
                  </a:gs>
                  <a:gs pos="100000">
                    <a:srgbClr val="FFA81B">
                      <a:alpha val="100000"/>
                    </a:srgbClr>
                  </a:gs>
                </a:gsLst>
                <a:lin ang="0"/>
              </a:gradFill>
            </p:spPr>
          </p:sp>
          <p:sp>
            <p:nvSpPr>
              <p:cNvPr name="TextBox 339" id="339"/>
              <p:cNvSpPr txBox="true"/>
              <p:nvPr/>
            </p:nvSpPr>
            <p:spPr>
              <a:xfrm>
                <a:off x="0" y="-38100"/>
                <a:ext cx="76672" cy="961249"/>
              </a:xfrm>
              <a:prstGeom prst="rect">
                <a:avLst/>
              </a:prstGeom>
            </p:spPr>
            <p:txBody>
              <a:bodyPr anchor="ctr" rtlCol="false" tIns="50800" lIns="50800" bIns="50800" rIns="50800"/>
              <a:lstStyle/>
              <a:p>
                <a:pPr algn="ctr">
                  <a:lnSpc>
                    <a:spcPts val="2660"/>
                  </a:lnSpc>
                </a:pPr>
              </a:p>
            </p:txBody>
          </p:sp>
        </p:grpSp>
        <p:grpSp>
          <p:nvGrpSpPr>
            <p:cNvPr name="Group 340" id="340"/>
            <p:cNvGrpSpPr/>
            <p:nvPr/>
          </p:nvGrpSpPr>
          <p:grpSpPr>
            <a:xfrm rot="0">
              <a:off x="827929" y="313397"/>
              <a:ext cx="45937" cy="785992"/>
              <a:chOff x="0" y="0"/>
              <a:chExt cx="55199" cy="944467"/>
            </a:xfrm>
          </p:grpSpPr>
          <p:sp>
            <p:nvSpPr>
              <p:cNvPr name="Freeform 341" id="341"/>
              <p:cNvSpPr/>
              <p:nvPr/>
            </p:nvSpPr>
            <p:spPr>
              <a:xfrm flipH="false" flipV="false" rot="0">
                <a:off x="0" y="0"/>
                <a:ext cx="55199" cy="944467"/>
              </a:xfrm>
              <a:custGeom>
                <a:avLst/>
                <a:gdLst/>
                <a:ahLst/>
                <a:cxnLst/>
                <a:rect r="r" b="b" t="t" l="l"/>
                <a:pathLst>
                  <a:path h="944467" w="55199">
                    <a:moveTo>
                      <a:pt x="0" y="0"/>
                    </a:moveTo>
                    <a:lnTo>
                      <a:pt x="55199" y="0"/>
                    </a:lnTo>
                    <a:lnTo>
                      <a:pt x="55199" y="944467"/>
                    </a:lnTo>
                    <a:lnTo>
                      <a:pt x="0" y="944467"/>
                    </a:lnTo>
                    <a:close/>
                  </a:path>
                </a:pathLst>
              </a:custGeom>
              <a:gradFill rotWithShape="true">
                <a:gsLst>
                  <a:gs pos="0">
                    <a:srgbClr val="3C67BF">
                      <a:alpha val="100000"/>
                    </a:srgbClr>
                  </a:gs>
                  <a:gs pos="100000">
                    <a:srgbClr val="FFA81B">
                      <a:alpha val="100000"/>
                    </a:srgbClr>
                  </a:gs>
                </a:gsLst>
                <a:lin ang="0"/>
              </a:gradFill>
            </p:spPr>
          </p:sp>
          <p:sp>
            <p:nvSpPr>
              <p:cNvPr name="TextBox 342" id="342"/>
              <p:cNvSpPr txBox="true"/>
              <p:nvPr/>
            </p:nvSpPr>
            <p:spPr>
              <a:xfrm>
                <a:off x="0" y="-38100"/>
                <a:ext cx="55199" cy="982567"/>
              </a:xfrm>
              <a:prstGeom prst="rect">
                <a:avLst/>
              </a:prstGeom>
            </p:spPr>
            <p:txBody>
              <a:bodyPr anchor="ctr" rtlCol="false" tIns="50800" lIns="50800" bIns="50800" rIns="50800"/>
              <a:lstStyle/>
              <a:p>
                <a:pPr algn="ctr">
                  <a:lnSpc>
                    <a:spcPts val="2660"/>
                  </a:lnSpc>
                </a:pPr>
              </a:p>
            </p:txBody>
          </p:sp>
        </p:grpSp>
        <p:grpSp>
          <p:nvGrpSpPr>
            <p:cNvPr name="Group 343" id="343"/>
            <p:cNvGrpSpPr/>
            <p:nvPr/>
          </p:nvGrpSpPr>
          <p:grpSpPr>
            <a:xfrm rot="7717522">
              <a:off x="782358" y="286966"/>
              <a:ext cx="78641" cy="70766"/>
              <a:chOff x="0" y="0"/>
              <a:chExt cx="94497" cy="85034"/>
            </a:xfrm>
          </p:grpSpPr>
          <p:sp>
            <p:nvSpPr>
              <p:cNvPr name="Freeform 344" id="344"/>
              <p:cNvSpPr/>
              <p:nvPr/>
            </p:nvSpPr>
            <p:spPr>
              <a:xfrm flipH="false" flipV="false" rot="0">
                <a:off x="0" y="0"/>
                <a:ext cx="94497" cy="85034"/>
              </a:xfrm>
              <a:custGeom>
                <a:avLst/>
                <a:gdLst/>
                <a:ahLst/>
                <a:cxnLst/>
                <a:rect r="r" b="b" t="t" l="l"/>
                <a:pathLst>
                  <a:path h="85034" w="94497">
                    <a:moveTo>
                      <a:pt x="0" y="0"/>
                    </a:moveTo>
                    <a:lnTo>
                      <a:pt x="94497" y="0"/>
                    </a:lnTo>
                    <a:lnTo>
                      <a:pt x="94497" y="85034"/>
                    </a:lnTo>
                    <a:lnTo>
                      <a:pt x="0" y="85034"/>
                    </a:lnTo>
                    <a:close/>
                  </a:path>
                </a:pathLst>
              </a:custGeom>
              <a:gradFill rotWithShape="true">
                <a:gsLst>
                  <a:gs pos="0">
                    <a:srgbClr val="3C67BF">
                      <a:alpha val="100000"/>
                    </a:srgbClr>
                  </a:gs>
                  <a:gs pos="100000">
                    <a:srgbClr val="FFA81B">
                      <a:alpha val="100000"/>
                    </a:srgbClr>
                  </a:gs>
                </a:gsLst>
                <a:lin ang="0"/>
              </a:gradFill>
            </p:spPr>
          </p:sp>
          <p:sp>
            <p:nvSpPr>
              <p:cNvPr name="TextBox 345" id="345"/>
              <p:cNvSpPr txBox="true"/>
              <p:nvPr/>
            </p:nvSpPr>
            <p:spPr>
              <a:xfrm>
                <a:off x="0" y="-38100"/>
                <a:ext cx="94497" cy="123134"/>
              </a:xfrm>
              <a:prstGeom prst="rect">
                <a:avLst/>
              </a:prstGeom>
            </p:spPr>
            <p:txBody>
              <a:bodyPr anchor="ctr" rtlCol="false" tIns="50800" lIns="50800" bIns="50800" rIns="50800"/>
              <a:lstStyle/>
              <a:p>
                <a:pPr algn="ctr">
                  <a:lnSpc>
                    <a:spcPts val="2660"/>
                  </a:lnSpc>
                </a:pPr>
              </a:p>
            </p:txBody>
          </p:sp>
        </p:grpSp>
        <p:grpSp>
          <p:nvGrpSpPr>
            <p:cNvPr name="Group 346" id="346"/>
            <p:cNvGrpSpPr/>
            <p:nvPr/>
          </p:nvGrpSpPr>
          <p:grpSpPr>
            <a:xfrm rot="0">
              <a:off x="873621" y="191721"/>
              <a:ext cx="63807" cy="768251"/>
              <a:chOff x="0" y="0"/>
              <a:chExt cx="76672" cy="923149"/>
            </a:xfrm>
          </p:grpSpPr>
          <p:sp>
            <p:nvSpPr>
              <p:cNvPr name="Freeform 347" id="347"/>
              <p:cNvSpPr/>
              <p:nvPr/>
            </p:nvSpPr>
            <p:spPr>
              <a:xfrm flipH="false" flipV="false" rot="0">
                <a:off x="0" y="0"/>
                <a:ext cx="76672" cy="923149"/>
              </a:xfrm>
              <a:custGeom>
                <a:avLst/>
                <a:gdLst/>
                <a:ahLst/>
                <a:cxnLst/>
                <a:rect r="r" b="b" t="t" l="l"/>
                <a:pathLst>
                  <a:path h="923149" w="76672">
                    <a:moveTo>
                      <a:pt x="0" y="0"/>
                    </a:moveTo>
                    <a:lnTo>
                      <a:pt x="76672" y="0"/>
                    </a:lnTo>
                    <a:lnTo>
                      <a:pt x="76672" y="923149"/>
                    </a:lnTo>
                    <a:lnTo>
                      <a:pt x="0" y="923149"/>
                    </a:lnTo>
                    <a:close/>
                  </a:path>
                </a:pathLst>
              </a:custGeom>
              <a:gradFill rotWithShape="true">
                <a:gsLst>
                  <a:gs pos="0">
                    <a:srgbClr val="3C67BF">
                      <a:alpha val="100000"/>
                    </a:srgbClr>
                  </a:gs>
                  <a:gs pos="100000">
                    <a:srgbClr val="FFA81B">
                      <a:alpha val="100000"/>
                    </a:srgbClr>
                  </a:gs>
                </a:gsLst>
                <a:lin ang="0"/>
              </a:gradFill>
            </p:spPr>
          </p:sp>
          <p:sp>
            <p:nvSpPr>
              <p:cNvPr name="TextBox 348" id="348"/>
              <p:cNvSpPr txBox="true"/>
              <p:nvPr/>
            </p:nvSpPr>
            <p:spPr>
              <a:xfrm>
                <a:off x="0" y="-38100"/>
                <a:ext cx="76672" cy="961249"/>
              </a:xfrm>
              <a:prstGeom prst="rect">
                <a:avLst/>
              </a:prstGeom>
            </p:spPr>
            <p:txBody>
              <a:bodyPr anchor="ctr" rtlCol="false" tIns="50800" lIns="50800" bIns="50800" rIns="50800"/>
              <a:lstStyle/>
              <a:p>
                <a:pPr algn="ctr">
                  <a:lnSpc>
                    <a:spcPts val="2660"/>
                  </a:lnSpc>
                </a:pPr>
              </a:p>
            </p:txBody>
          </p:sp>
        </p:grpSp>
        <p:grpSp>
          <p:nvGrpSpPr>
            <p:cNvPr name="Group 349" id="349"/>
            <p:cNvGrpSpPr/>
            <p:nvPr/>
          </p:nvGrpSpPr>
          <p:grpSpPr>
            <a:xfrm rot="0">
              <a:off x="932315" y="173980"/>
              <a:ext cx="45937" cy="785992"/>
              <a:chOff x="0" y="0"/>
              <a:chExt cx="55199" cy="944467"/>
            </a:xfrm>
          </p:grpSpPr>
          <p:sp>
            <p:nvSpPr>
              <p:cNvPr name="Freeform 350" id="350"/>
              <p:cNvSpPr/>
              <p:nvPr/>
            </p:nvSpPr>
            <p:spPr>
              <a:xfrm flipH="false" flipV="false" rot="0">
                <a:off x="0" y="0"/>
                <a:ext cx="55199" cy="944467"/>
              </a:xfrm>
              <a:custGeom>
                <a:avLst/>
                <a:gdLst/>
                <a:ahLst/>
                <a:cxnLst/>
                <a:rect r="r" b="b" t="t" l="l"/>
                <a:pathLst>
                  <a:path h="944467" w="55199">
                    <a:moveTo>
                      <a:pt x="0" y="0"/>
                    </a:moveTo>
                    <a:lnTo>
                      <a:pt x="55199" y="0"/>
                    </a:lnTo>
                    <a:lnTo>
                      <a:pt x="55199" y="944467"/>
                    </a:lnTo>
                    <a:lnTo>
                      <a:pt x="0" y="944467"/>
                    </a:lnTo>
                    <a:close/>
                  </a:path>
                </a:pathLst>
              </a:custGeom>
              <a:gradFill rotWithShape="true">
                <a:gsLst>
                  <a:gs pos="0">
                    <a:srgbClr val="3C67BF">
                      <a:alpha val="100000"/>
                    </a:srgbClr>
                  </a:gs>
                  <a:gs pos="100000">
                    <a:srgbClr val="FFA81B">
                      <a:alpha val="100000"/>
                    </a:srgbClr>
                  </a:gs>
                </a:gsLst>
                <a:lin ang="0"/>
              </a:gradFill>
            </p:spPr>
          </p:sp>
          <p:sp>
            <p:nvSpPr>
              <p:cNvPr name="TextBox 351" id="351"/>
              <p:cNvSpPr txBox="true"/>
              <p:nvPr/>
            </p:nvSpPr>
            <p:spPr>
              <a:xfrm>
                <a:off x="0" y="-38100"/>
                <a:ext cx="55199" cy="982567"/>
              </a:xfrm>
              <a:prstGeom prst="rect">
                <a:avLst/>
              </a:prstGeom>
            </p:spPr>
            <p:txBody>
              <a:bodyPr anchor="ctr" rtlCol="false" tIns="50800" lIns="50800" bIns="50800" rIns="50800"/>
              <a:lstStyle/>
              <a:p>
                <a:pPr algn="ctr">
                  <a:lnSpc>
                    <a:spcPts val="2660"/>
                  </a:lnSpc>
                </a:pPr>
              </a:p>
            </p:txBody>
          </p:sp>
        </p:grpSp>
        <p:grpSp>
          <p:nvGrpSpPr>
            <p:cNvPr name="Group 352" id="352"/>
            <p:cNvGrpSpPr/>
            <p:nvPr/>
          </p:nvGrpSpPr>
          <p:grpSpPr>
            <a:xfrm rot="7717522">
              <a:off x="886743" y="147549"/>
              <a:ext cx="78641" cy="70766"/>
              <a:chOff x="0" y="0"/>
              <a:chExt cx="94497" cy="85034"/>
            </a:xfrm>
          </p:grpSpPr>
          <p:sp>
            <p:nvSpPr>
              <p:cNvPr name="Freeform 353" id="353"/>
              <p:cNvSpPr/>
              <p:nvPr/>
            </p:nvSpPr>
            <p:spPr>
              <a:xfrm flipH="false" flipV="false" rot="0">
                <a:off x="0" y="0"/>
                <a:ext cx="94497" cy="85034"/>
              </a:xfrm>
              <a:custGeom>
                <a:avLst/>
                <a:gdLst/>
                <a:ahLst/>
                <a:cxnLst/>
                <a:rect r="r" b="b" t="t" l="l"/>
                <a:pathLst>
                  <a:path h="85034" w="94497">
                    <a:moveTo>
                      <a:pt x="0" y="0"/>
                    </a:moveTo>
                    <a:lnTo>
                      <a:pt x="94497" y="0"/>
                    </a:lnTo>
                    <a:lnTo>
                      <a:pt x="94497" y="85034"/>
                    </a:lnTo>
                    <a:lnTo>
                      <a:pt x="0" y="85034"/>
                    </a:lnTo>
                    <a:close/>
                  </a:path>
                </a:pathLst>
              </a:custGeom>
              <a:gradFill rotWithShape="true">
                <a:gsLst>
                  <a:gs pos="0">
                    <a:srgbClr val="3C67BF">
                      <a:alpha val="100000"/>
                    </a:srgbClr>
                  </a:gs>
                  <a:gs pos="100000">
                    <a:srgbClr val="FFA81B">
                      <a:alpha val="100000"/>
                    </a:srgbClr>
                  </a:gs>
                </a:gsLst>
                <a:lin ang="0"/>
              </a:gradFill>
            </p:spPr>
          </p:sp>
          <p:sp>
            <p:nvSpPr>
              <p:cNvPr name="TextBox 354" id="354"/>
              <p:cNvSpPr txBox="true"/>
              <p:nvPr/>
            </p:nvSpPr>
            <p:spPr>
              <a:xfrm>
                <a:off x="0" y="-38100"/>
                <a:ext cx="94497" cy="123134"/>
              </a:xfrm>
              <a:prstGeom prst="rect">
                <a:avLst/>
              </a:prstGeom>
            </p:spPr>
            <p:txBody>
              <a:bodyPr anchor="ctr" rtlCol="false" tIns="50800" lIns="50800" bIns="50800" rIns="50800"/>
              <a:lstStyle/>
              <a:p>
                <a:pPr algn="ctr">
                  <a:lnSpc>
                    <a:spcPts val="2660"/>
                  </a:lnSpc>
                </a:pPr>
              </a:p>
            </p:txBody>
          </p:sp>
        </p:grpSp>
        <p:grpSp>
          <p:nvGrpSpPr>
            <p:cNvPr name="Group 355" id="355"/>
            <p:cNvGrpSpPr/>
            <p:nvPr/>
          </p:nvGrpSpPr>
          <p:grpSpPr>
            <a:xfrm rot="0">
              <a:off x="978252" y="65888"/>
              <a:ext cx="63807" cy="1054521"/>
              <a:chOff x="0" y="0"/>
              <a:chExt cx="76672" cy="1267137"/>
            </a:xfrm>
          </p:grpSpPr>
          <p:sp>
            <p:nvSpPr>
              <p:cNvPr name="Freeform 356" id="356"/>
              <p:cNvSpPr/>
              <p:nvPr/>
            </p:nvSpPr>
            <p:spPr>
              <a:xfrm flipH="false" flipV="false" rot="0">
                <a:off x="0" y="0"/>
                <a:ext cx="76672" cy="1267137"/>
              </a:xfrm>
              <a:custGeom>
                <a:avLst/>
                <a:gdLst/>
                <a:ahLst/>
                <a:cxnLst/>
                <a:rect r="r" b="b" t="t" l="l"/>
                <a:pathLst>
                  <a:path h="1267137" w="76672">
                    <a:moveTo>
                      <a:pt x="0" y="0"/>
                    </a:moveTo>
                    <a:lnTo>
                      <a:pt x="76672" y="0"/>
                    </a:lnTo>
                    <a:lnTo>
                      <a:pt x="76672" y="1267137"/>
                    </a:lnTo>
                    <a:lnTo>
                      <a:pt x="0" y="1267137"/>
                    </a:lnTo>
                    <a:close/>
                  </a:path>
                </a:pathLst>
              </a:custGeom>
              <a:gradFill rotWithShape="true">
                <a:gsLst>
                  <a:gs pos="0">
                    <a:srgbClr val="3C67BF">
                      <a:alpha val="100000"/>
                    </a:srgbClr>
                  </a:gs>
                  <a:gs pos="100000">
                    <a:srgbClr val="FFA81B">
                      <a:alpha val="100000"/>
                    </a:srgbClr>
                  </a:gs>
                </a:gsLst>
                <a:lin ang="0"/>
              </a:gradFill>
            </p:spPr>
          </p:sp>
          <p:sp>
            <p:nvSpPr>
              <p:cNvPr name="TextBox 357" id="357"/>
              <p:cNvSpPr txBox="true"/>
              <p:nvPr/>
            </p:nvSpPr>
            <p:spPr>
              <a:xfrm>
                <a:off x="0" y="-38100"/>
                <a:ext cx="76672" cy="1305237"/>
              </a:xfrm>
              <a:prstGeom prst="rect">
                <a:avLst/>
              </a:prstGeom>
            </p:spPr>
            <p:txBody>
              <a:bodyPr anchor="ctr" rtlCol="false" tIns="50800" lIns="50800" bIns="50800" rIns="50800"/>
              <a:lstStyle/>
              <a:p>
                <a:pPr algn="ctr">
                  <a:lnSpc>
                    <a:spcPts val="2660"/>
                  </a:lnSpc>
                </a:pPr>
              </a:p>
            </p:txBody>
          </p:sp>
        </p:grpSp>
        <p:grpSp>
          <p:nvGrpSpPr>
            <p:cNvPr name="Group 358" id="358"/>
            <p:cNvGrpSpPr/>
            <p:nvPr/>
          </p:nvGrpSpPr>
          <p:grpSpPr>
            <a:xfrm rot="0">
              <a:off x="1036945" y="41536"/>
              <a:ext cx="45937" cy="1078873"/>
              <a:chOff x="0" y="0"/>
              <a:chExt cx="55199" cy="1296399"/>
            </a:xfrm>
          </p:grpSpPr>
          <p:sp>
            <p:nvSpPr>
              <p:cNvPr name="Freeform 359" id="359"/>
              <p:cNvSpPr/>
              <p:nvPr/>
            </p:nvSpPr>
            <p:spPr>
              <a:xfrm flipH="false" flipV="false" rot="0">
                <a:off x="0" y="0"/>
                <a:ext cx="55199" cy="1296399"/>
              </a:xfrm>
              <a:custGeom>
                <a:avLst/>
                <a:gdLst/>
                <a:ahLst/>
                <a:cxnLst/>
                <a:rect r="r" b="b" t="t" l="l"/>
                <a:pathLst>
                  <a:path h="1296399" w="55199">
                    <a:moveTo>
                      <a:pt x="0" y="0"/>
                    </a:moveTo>
                    <a:lnTo>
                      <a:pt x="55199" y="0"/>
                    </a:lnTo>
                    <a:lnTo>
                      <a:pt x="55199" y="1296399"/>
                    </a:lnTo>
                    <a:lnTo>
                      <a:pt x="0" y="1296399"/>
                    </a:lnTo>
                    <a:close/>
                  </a:path>
                </a:pathLst>
              </a:custGeom>
              <a:gradFill rotWithShape="true">
                <a:gsLst>
                  <a:gs pos="0">
                    <a:srgbClr val="3C67BF">
                      <a:alpha val="100000"/>
                    </a:srgbClr>
                  </a:gs>
                  <a:gs pos="100000">
                    <a:srgbClr val="FFA81B">
                      <a:alpha val="100000"/>
                    </a:srgbClr>
                  </a:gs>
                </a:gsLst>
                <a:lin ang="0"/>
              </a:gradFill>
            </p:spPr>
          </p:sp>
          <p:sp>
            <p:nvSpPr>
              <p:cNvPr name="TextBox 360" id="360"/>
              <p:cNvSpPr txBox="true"/>
              <p:nvPr/>
            </p:nvSpPr>
            <p:spPr>
              <a:xfrm>
                <a:off x="0" y="-38100"/>
                <a:ext cx="55199" cy="1334499"/>
              </a:xfrm>
              <a:prstGeom prst="rect">
                <a:avLst/>
              </a:prstGeom>
            </p:spPr>
            <p:txBody>
              <a:bodyPr anchor="ctr" rtlCol="false" tIns="50800" lIns="50800" bIns="50800" rIns="50800"/>
              <a:lstStyle/>
              <a:p>
                <a:pPr algn="ctr">
                  <a:lnSpc>
                    <a:spcPts val="2660"/>
                  </a:lnSpc>
                </a:pPr>
              </a:p>
            </p:txBody>
          </p:sp>
        </p:grpSp>
        <p:grpSp>
          <p:nvGrpSpPr>
            <p:cNvPr name="Group 361" id="361"/>
            <p:cNvGrpSpPr/>
            <p:nvPr/>
          </p:nvGrpSpPr>
          <p:grpSpPr>
            <a:xfrm rot="7717522">
              <a:off x="988398" y="20442"/>
              <a:ext cx="84338" cy="66541"/>
              <a:chOff x="0" y="0"/>
              <a:chExt cx="101342" cy="79957"/>
            </a:xfrm>
          </p:grpSpPr>
          <p:sp>
            <p:nvSpPr>
              <p:cNvPr name="Freeform 362" id="362"/>
              <p:cNvSpPr/>
              <p:nvPr/>
            </p:nvSpPr>
            <p:spPr>
              <a:xfrm flipH="false" flipV="false" rot="0">
                <a:off x="0" y="0"/>
                <a:ext cx="101342" cy="79957"/>
              </a:xfrm>
              <a:custGeom>
                <a:avLst/>
                <a:gdLst/>
                <a:ahLst/>
                <a:cxnLst/>
                <a:rect r="r" b="b" t="t" l="l"/>
                <a:pathLst>
                  <a:path h="79957" w="101342">
                    <a:moveTo>
                      <a:pt x="0" y="0"/>
                    </a:moveTo>
                    <a:lnTo>
                      <a:pt x="101342" y="0"/>
                    </a:lnTo>
                    <a:lnTo>
                      <a:pt x="101342" y="79957"/>
                    </a:lnTo>
                    <a:lnTo>
                      <a:pt x="0" y="79957"/>
                    </a:lnTo>
                    <a:close/>
                  </a:path>
                </a:pathLst>
              </a:custGeom>
              <a:gradFill rotWithShape="true">
                <a:gsLst>
                  <a:gs pos="0">
                    <a:srgbClr val="3C67BF">
                      <a:alpha val="100000"/>
                    </a:srgbClr>
                  </a:gs>
                  <a:gs pos="100000">
                    <a:srgbClr val="FFA81B">
                      <a:alpha val="100000"/>
                    </a:srgbClr>
                  </a:gs>
                </a:gsLst>
                <a:lin ang="0"/>
              </a:gradFill>
            </p:spPr>
          </p:sp>
          <p:sp>
            <p:nvSpPr>
              <p:cNvPr name="TextBox 363" id="363"/>
              <p:cNvSpPr txBox="true"/>
              <p:nvPr/>
            </p:nvSpPr>
            <p:spPr>
              <a:xfrm>
                <a:off x="0" y="-38100"/>
                <a:ext cx="101342" cy="118057"/>
              </a:xfrm>
              <a:prstGeom prst="rect">
                <a:avLst/>
              </a:prstGeom>
            </p:spPr>
            <p:txBody>
              <a:bodyPr anchor="ctr" rtlCol="false" tIns="50800" lIns="50800" bIns="50800" rIns="50800"/>
              <a:lstStyle/>
              <a:p>
                <a:pPr algn="ctr">
                  <a:lnSpc>
                    <a:spcPts val="2660"/>
                  </a:lnSpc>
                </a:pPr>
              </a:p>
            </p:txBody>
          </p:sp>
        </p:grpSp>
        <p:grpSp>
          <p:nvGrpSpPr>
            <p:cNvPr name="Group 364" id="364"/>
            <p:cNvGrpSpPr/>
            <p:nvPr/>
          </p:nvGrpSpPr>
          <p:grpSpPr>
            <a:xfrm rot="0">
              <a:off x="1082882" y="331138"/>
              <a:ext cx="63807" cy="768251"/>
              <a:chOff x="0" y="0"/>
              <a:chExt cx="76672" cy="923149"/>
            </a:xfrm>
          </p:grpSpPr>
          <p:sp>
            <p:nvSpPr>
              <p:cNvPr name="Freeform 365" id="365"/>
              <p:cNvSpPr/>
              <p:nvPr/>
            </p:nvSpPr>
            <p:spPr>
              <a:xfrm flipH="false" flipV="false" rot="0">
                <a:off x="0" y="0"/>
                <a:ext cx="76672" cy="923149"/>
              </a:xfrm>
              <a:custGeom>
                <a:avLst/>
                <a:gdLst/>
                <a:ahLst/>
                <a:cxnLst/>
                <a:rect r="r" b="b" t="t" l="l"/>
                <a:pathLst>
                  <a:path h="923149" w="76672">
                    <a:moveTo>
                      <a:pt x="0" y="0"/>
                    </a:moveTo>
                    <a:lnTo>
                      <a:pt x="76672" y="0"/>
                    </a:lnTo>
                    <a:lnTo>
                      <a:pt x="76672" y="923149"/>
                    </a:lnTo>
                    <a:lnTo>
                      <a:pt x="0" y="923149"/>
                    </a:lnTo>
                    <a:close/>
                  </a:path>
                </a:pathLst>
              </a:custGeom>
              <a:gradFill rotWithShape="true">
                <a:gsLst>
                  <a:gs pos="0">
                    <a:srgbClr val="3C67BF">
                      <a:alpha val="100000"/>
                    </a:srgbClr>
                  </a:gs>
                  <a:gs pos="100000">
                    <a:srgbClr val="FFA81B">
                      <a:alpha val="100000"/>
                    </a:srgbClr>
                  </a:gs>
                </a:gsLst>
                <a:lin ang="0"/>
              </a:gradFill>
            </p:spPr>
          </p:sp>
          <p:sp>
            <p:nvSpPr>
              <p:cNvPr name="TextBox 366" id="366"/>
              <p:cNvSpPr txBox="true"/>
              <p:nvPr/>
            </p:nvSpPr>
            <p:spPr>
              <a:xfrm>
                <a:off x="0" y="-38100"/>
                <a:ext cx="76672" cy="961249"/>
              </a:xfrm>
              <a:prstGeom prst="rect">
                <a:avLst/>
              </a:prstGeom>
            </p:spPr>
            <p:txBody>
              <a:bodyPr anchor="ctr" rtlCol="false" tIns="50800" lIns="50800" bIns="50800" rIns="50800"/>
              <a:lstStyle/>
              <a:p>
                <a:pPr algn="ctr">
                  <a:lnSpc>
                    <a:spcPts val="2660"/>
                  </a:lnSpc>
                </a:pPr>
              </a:p>
            </p:txBody>
          </p:sp>
        </p:grpSp>
        <p:grpSp>
          <p:nvGrpSpPr>
            <p:cNvPr name="Group 367" id="367"/>
            <p:cNvGrpSpPr/>
            <p:nvPr/>
          </p:nvGrpSpPr>
          <p:grpSpPr>
            <a:xfrm rot="0">
              <a:off x="1141575" y="313397"/>
              <a:ext cx="45937" cy="785992"/>
              <a:chOff x="0" y="0"/>
              <a:chExt cx="55199" cy="944467"/>
            </a:xfrm>
          </p:grpSpPr>
          <p:sp>
            <p:nvSpPr>
              <p:cNvPr name="Freeform 368" id="368"/>
              <p:cNvSpPr/>
              <p:nvPr/>
            </p:nvSpPr>
            <p:spPr>
              <a:xfrm flipH="false" flipV="false" rot="0">
                <a:off x="0" y="0"/>
                <a:ext cx="55199" cy="944467"/>
              </a:xfrm>
              <a:custGeom>
                <a:avLst/>
                <a:gdLst/>
                <a:ahLst/>
                <a:cxnLst/>
                <a:rect r="r" b="b" t="t" l="l"/>
                <a:pathLst>
                  <a:path h="944467" w="55199">
                    <a:moveTo>
                      <a:pt x="0" y="0"/>
                    </a:moveTo>
                    <a:lnTo>
                      <a:pt x="55199" y="0"/>
                    </a:lnTo>
                    <a:lnTo>
                      <a:pt x="55199" y="944467"/>
                    </a:lnTo>
                    <a:lnTo>
                      <a:pt x="0" y="944467"/>
                    </a:lnTo>
                    <a:close/>
                  </a:path>
                </a:pathLst>
              </a:custGeom>
              <a:gradFill rotWithShape="true">
                <a:gsLst>
                  <a:gs pos="0">
                    <a:srgbClr val="3C67BF">
                      <a:alpha val="100000"/>
                    </a:srgbClr>
                  </a:gs>
                  <a:gs pos="100000">
                    <a:srgbClr val="FFA81B">
                      <a:alpha val="100000"/>
                    </a:srgbClr>
                  </a:gs>
                </a:gsLst>
                <a:lin ang="0"/>
              </a:gradFill>
            </p:spPr>
          </p:sp>
          <p:sp>
            <p:nvSpPr>
              <p:cNvPr name="TextBox 369" id="369"/>
              <p:cNvSpPr txBox="true"/>
              <p:nvPr/>
            </p:nvSpPr>
            <p:spPr>
              <a:xfrm>
                <a:off x="0" y="-38100"/>
                <a:ext cx="55199" cy="982567"/>
              </a:xfrm>
              <a:prstGeom prst="rect">
                <a:avLst/>
              </a:prstGeom>
            </p:spPr>
            <p:txBody>
              <a:bodyPr anchor="ctr" rtlCol="false" tIns="50800" lIns="50800" bIns="50800" rIns="50800"/>
              <a:lstStyle/>
              <a:p>
                <a:pPr algn="ctr">
                  <a:lnSpc>
                    <a:spcPts val="2660"/>
                  </a:lnSpc>
                </a:pPr>
              </a:p>
            </p:txBody>
          </p:sp>
        </p:grpSp>
        <p:grpSp>
          <p:nvGrpSpPr>
            <p:cNvPr name="Group 370" id="370"/>
            <p:cNvGrpSpPr/>
            <p:nvPr/>
          </p:nvGrpSpPr>
          <p:grpSpPr>
            <a:xfrm rot="7717522">
              <a:off x="1096004" y="286966"/>
              <a:ext cx="78641" cy="70766"/>
              <a:chOff x="0" y="0"/>
              <a:chExt cx="94497" cy="85034"/>
            </a:xfrm>
          </p:grpSpPr>
          <p:sp>
            <p:nvSpPr>
              <p:cNvPr name="Freeform 371" id="371"/>
              <p:cNvSpPr/>
              <p:nvPr/>
            </p:nvSpPr>
            <p:spPr>
              <a:xfrm flipH="false" flipV="false" rot="0">
                <a:off x="0" y="0"/>
                <a:ext cx="94497" cy="85034"/>
              </a:xfrm>
              <a:custGeom>
                <a:avLst/>
                <a:gdLst/>
                <a:ahLst/>
                <a:cxnLst/>
                <a:rect r="r" b="b" t="t" l="l"/>
                <a:pathLst>
                  <a:path h="85034" w="94497">
                    <a:moveTo>
                      <a:pt x="0" y="0"/>
                    </a:moveTo>
                    <a:lnTo>
                      <a:pt x="94497" y="0"/>
                    </a:lnTo>
                    <a:lnTo>
                      <a:pt x="94497" y="85034"/>
                    </a:lnTo>
                    <a:lnTo>
                      <a:pt x="0" y="85034"/>
                    </a:lnTo>
                    <a:close/>
                  </a:path>
                </a:pathLst>
              </a:custGeom>
              <a:gradFill rotWithShape="true">
                <a:gsLst>
                  <a:gs pos="0">
                    <a:srgbClr val="3C67BF">
                      <a:alpha val="100000"/>
                    </a:srgbClr>
                  </a:gs>
                  <a:gs pos="100000">
                    <a:srgbClr val="FFA81B">
                      <a:alpha val="100000"/>
                    </a:srgbClr>
                  </a:gs>
                </a:gsLst>
                <a:lin ang="0"/>
              </a:gradFill>
            </p:spPr>
          </p:sp>
          <p:sp>
            <p:nvSpPr>
              <p:cNvPr name="TextBox 372" id="372"/>
              <p:cNvSpPr txBox="true"/>
              <p:nvPr/>
            </p:nvSpPr>
            <p:spPr>
              <a:xfrm>
                <a:off x="0" y="-38100"/>
                <a:ext cx="94497" cy="123134"/>
              </a:xfrm>
              <a:prstGeom prst="rect">
                <a:avLst/>
              </a:prstGeom>
            </p:spPr>
            <p:txBody>
              <a:bodyPr anchor="ctr" rtlCol="false" tIns="50800" lIns="50800" bIns="50800" rIns="50800"/>
              <a:lstStyle/>
              <a:p>
                <a:pPr algn="ctr">
                  <a:lnSpc>
                    <a:spcPts val="2660"/>
                  </a:lnSpc>
                </a:pPr>
              </a:p>
            </p:txBody>
          </p:sp>
        </p:grpSp>
        <p:grpSp>
          <p:nvGrpSpPr>
            <p:cNvPr name="Group 373" id="373"/>
            <p:cNvGrpSpPr/>
            <p:nvPr/>
          </p:nvGrpSpPr>
          <p:grpSpPr>
            <a:xfrm rot="0">
              <a:off x="1482369" y="286406"/>
              <a:ext cx="56578" cy="648514"/>
              <a:chOff x="0" y="0"/>
              <a:chExt cx="67985" cy="779270"/>
            </a:xfrm>
          </p:grpSpPr>
          <p:sp>
            <p:nvSpPr>
              <p:cNvPr name="Freeform 374" id="374"/>
              <p:cNvSpPr/>
              <p:nvPr/>
            </p:nvSpPr>
            <p:spPr>
              <a:xfrm flipH="false" flipV="false" rot="0">
                <a:off x="0" y="0"/>
                <a:ext cx="67985" cy="779270"/>
              </a:xfrm>
              <a:custGeom>
                <a:avLst/>
                <a:gdLst/>
                <a:ahLst/>
                <a:cxnLst/>
                <a:rect r="r" b="b" t="t" l="l"/>
                <a:pathLst>
                  <a:path h="779270" w="67985">
                    <a:moveTo>
                      <a:pt x="0" y="0"/>
                    </a:moveTo>
                    <a:lnTo>
                      <a:pt x="67985" y="0"/>
                    </a:lnTo>
                    <a:lnTo>
                      <a:pt x="67985" y="779270"/>
                    </a:lnTo>
                    <a:lnTo>
                      <a:pt x="0" y="779270"/>
                    </a:lnTo>
                    <a:close/>
                  </a:path>
                </a:pathLst>
              </a:custGeom>
              <a:gradFill rotWithShape="true">
                <a:gsLst>
                  <a:gs pos="0">
                    <a:srgbClr val="3C67BF">
                      <a:alpha val="100000"/>
                    </a:srgbClr>
                  </a:gs>
                  <a:gs pos="100000">
                    <a:srgbClr val="FFA81B">
                      <a:alpha val="100000"/>
                    </a:srgbClr>
                  </a:gs>
                </a:gsLst>
                <a:lin ang="0"/>
              </a:gradFill>
            </p:spPr>
          </p:sp>
          <p:sp>
            <p:nvSpPr>
              <p:cNvPr name="TextBox 375" id="375"/>
              <p:cNvSpPr txBox="true"/>
              <p:nvPr/>
            </p:nvSpPr>
            <p:spPr>
              <a:xfrm>
                <a:off x="0" y="-38100"/>
                <a:ext cx="67985" cy="817370"/>
              </a:xfrm>
              <a:prstGeom prst="rect">
                <a:avLst/>
              </a:prstGeom>
            </p:spPr>
            <p:txBody>
              <a:bodyPr anchor="ctr" rtlCol="false" tIns="50800" lIns="50800" bIns="50800" rIns="50800"/>
              <a:lstStyle/>
              <a:p>
                <a:pPr algn="ctr">
                  <a:lnSpc>
                    <a:spcPts val="2660"/>
                  </a:lnSpc>
                </a:pPr>
              </a:p>
            </p:txBody>
          </p:sp>
        </p:grpSp>
        <p:grpSp>
          <p:nvGrpSpPr>
            <p:cNvPr name="Group 376" id="376"/>
            <p:cNvGrpSpPr/>
            <p:nvPr/>
          </p:nvGrpSpPr>
          <p:grpSpPr>
            <a:xfrm rot="0">
              <a:off x="1533834" y="286406"/>
              <a:ext cx="38963" cy="648514"/>
              <a:chOff x="0" y="0"/>
              <a:chExt cx="46819" cy="779270"/>
            </a:xfrm>
          </p:grpSpPr>
          <p:sp>
            <p:nvSpPr>
              <p:cNvPr name="Freeform 377" id="377"/>
              <p:cNvSpPr/>
              <p:nvPr/>
            </p:nvSpPr>
            <p:spPr>
              <a:xfrm flipH="false" flipV="false" rot="0">
                <a:off x="0" y="0"/>
                <a:ext cx="46819" cy="779270"/>
              </a:xfrm>
              <a:custGeom>
                <a:avLst/>
                <a:gdLst/>
                <a:ahLst/>
                <a:cxnLst/>
                <a:rect r="r" b="b" t="t" l="l"/>
                <a:pathLst>
                  <a:path h="779270" w="46819">
                    <a:moveTo>
                      <a:pt x="0" y="0"/>
                    </a:moveTo>
                    <a:lnTo>
                      <a:pt x="46819" y="0"/>
                    </a:lnTo>
                    <a:lnTo>
                      <a:pt x="46819" y="779270"/>
                    </a:lnTo>
                    <a:lnTo>
                      <a:pt x="0" y="779270"/>
                    </a:lnTo>
                    <a:close/>
                  </a:path>
                </a:pathLst>
              </a:custGeom>
              <a:gradFill rotWithShape="true">
                <a:gsLst>
                  <a:gs pos="0">
                    <a:srgbClr val="3C67BF">
                      <a:alpha val="100000"/>
                    </a:srgbClr>
                  </a:gs>
                  <a:gs pos="100000">
                    <a:srgbClr val="FFA81B">
                      <a:alpha val="100000"/>
                    </a:srgbClr>
                  </a:gs>
                </a:gsLst>
                <a:lin ang="0"/>
              </a:gradFill>
            </p:spPr>
          </p:sp>
          <p:sp>
            <p:nvSpPr>
              <p:cNvPr name="TextBox 378" id="378"/>
              <p:cNvSpPr txBox="true"/>
              <p:nvPr/>
            </p:nvSpPr>
            <p:spPr>
              <a:xfrm>
                <a:off x="0" y="-38100"/>
                <a:ext cx="46819" cy="817370"/>
              </a:xfrm>
              <a:prstGeom prst="rect">
                <a:avLst/>
              </a:prstGeom>
            </p:spPr>
            <p:txBody>
              <a:bodyPr anchor="ctr" rtlCol="false" tIns="50800" lIns="50800" bIns="50800" rIns="50800"/>
              <a:lstStyle/>
              <a:p>
                <a:pPr algn="ctr">
                  <a:lnSpc>
                    <a:spcPts val="2660"/>
                  </a:lnSpc>
                </a:pPr>
              </a:p>
            </p:txBody>
          </p:sp>
        </p:grpSp>
        <p:grpSp>
          <p:nvGrpSpPr>
            <p:cNvPr name="Group 379" id="379"/>
            <p:cNvGrpSpPr/>
            <p:nvPr/>
          </p:nvGrpSpPr>
          <p:grpSpPr>
            <a:xfrm rot="7717522">
              <a:off x="1499434" y="250927"/>
              <a:ext cx="56298" cy="70766"/>
              <a:chOff x="0" y="0"/>
              <a:chExt cx="67649" cy="85034"/>
            </a:xfrm>
          </p:grpSpPr>
          <p:sp>
            <p:nvSpPr>
              <p:cNvPr name="Freeform 380" id="380"/>
              <p:cNvSpPr/>
              <p:nvPr/>
            </p:nvSpPr>
            <p:spPr>
              <a:xfrm flipH="false" flipV="false" rot="0">
                <a:off x="0" y="0"/>
                <a:ext cx="67649" cy="85034"/>
              </a:xfrm>
              <a:custGeom>
                <a:avLst/>
                <a:gdLst/>
                <a:ahLst/>
                <a:cxnLst/>
                <a:rect r="r" b="b" t="t" l="l"/>
                <a:pathLst>
                  <a:path h="85034" w="67649">
                    <a:moveTo>
                      <a:pt x="0" y="0"/>
                    </a:moveTo>
                    <a:lnTo>
                      <a:pt x="67649" y="0"/>
                    </a:lnTo>
                    <a:lnTo>
                      <a:pt x="67649" y="85034"/>
                    </a:lnTo>
                    <a:lnTo>
                      <a:pt x="0" y="85034"/>
                    </a:lnTo>
                    <a:close/>
                  </a:path>
                </a:pathLst>
              </a:custGeom>
              <a:gradFill rotWithShape="true">
                <a:gsLst>
                  <a:gs pos="0">
                    <a:srgbClr val="3C67BF">
                      <a:alpha val="100000"/>
                    </a:srgbClr>
                  </a:gs>
                  <a:gs pos="100000">
                    <a:srgbClr val="FFA81B">
                      <a:alpha val="100000"/>
                    </a:srgbClr>
                  </a:gs>
                </a:gsLst>
                <a:lin ang="0"/>
              </a:gradFill>
            </p:spPr>
          </p:sp>
          <p:sp>
            <p:nvSpPr>
              <p:cNvPr name="TextBox 381" id="381"/>
              <p:cNvSpPr txBox="true"/>
              <p:nvPr/>
            </p:nvSpPr>
            <p:spPr>
              <a:xfrm>
                <a:off x="0" y="-38100"/>
                <a:ext cx="67649" cy="123134"/>
              </a:xfrm>
              <a:prstGeom prst="rect">
                <a:avLst/>
              </a:prstGeom>
            </p:spPr>
            <p:txBody>
              <a:bodyPr anchor="ctr" rtlCol="false" tIns="50800" lIns="50800" bIns="50800" rIns="50800"/>
              <a:lstStyle/>
              <a:p>
                <a:pPr algn="ctr">
                  <a:lnSpc>
                    <a:spcPts val="2660"/>
                  </a:lnSpc>
                </a:pPr>
              </a:p>
            </p:txBody>
          </p:sp>
        </p:grpSp>
        <p:grpSp>
          <p:nvGrpSpPr>
            <p:cNvPr name="Group 382" id="382"/>
            <p:cNvGrpSpPr/>
            <p:nvPr/>
          </p:nvGrpSpPr>
          <p:grpSpPr>
            <a:xfrm rot="0">
              <a:off x="1273108" y="196237"/>
              <a:ext cx="63807" cy="768251"/>
              <a:chOff x="0" y="0"/>
              <a:chExt cx="76672" cy="923149"/>
            </a:xfrm>
          </p:grpSpPr>
          <p:sp>
            <p:nvSpPr>
              <p:cNvPr name="Freeform 383" id="383"/>
              <p:cNvSpPr/>
              <p:nvPr/>
            </p:nvSpPr>
            <p:spPr>
              <a:xfrm flipH="false" flipV="false" rot="0">
                <a:off x="0" y="0"/>
                <a:ext cx="76672" cy="923149"/>
              </a:xfrm>
              <a:custGeom>
                <a:avLst/>
                <a:gdLst/>
                <a:ahLst/>
                <a:cxnLst/>
                <a:rect r="r" b="b" t="t" l="l"/>
                <a:pathLst>
                  <a:path h="923149" w="76672">
                    <a:moveTo>
                      <a:pt x="0" y="0"/>
                    </a:moveTo>
                    <a:lnTo>
                      <a:pt x="76672" y="0"/>
                    </a:lnTo>
                    <a:lnTo>
                      <a:pt x="76672" y="923149"/>
                    </a:lnTo>
                    <a:lnTo>
                      <a:pt x="0" y="923149"/>
                    </a:lnTo>
                    <a:close/>
                  </a:path>
                </a:pathLst>
              </a:custGeom>
              <a:gradFill rotWithShape="true">
                <a:gsLst>
                  <a:gs pos="0">
                    <a:srgbClr val="3C67BF">
                      <a:alpha val="100000"/>
                    </a:srgbClr>
                  </a:gs>
                  <a:gs pos="100000">
                    <a:srgbClr val="FFA81B">
                      <a:alpha val="100000"/>
                    </a:srgbClr>
                  </a:gs>
                </a:gsLst>
                <a:lin ang="0"/>
              </a:gradFill>
            </p:spPr>
          </p:sp>
          <p:sp>
            <p:nvSpPr>
              <p:cNvPr name="TextBox 384" id="384"/>
              <p:cNvSpPr txBox="true"/>
              <p:nvPr/>
            </p:nvSpPr>
            <p:spPr>
              <a:xfrm>
                <a:off x="0" y="-38100"/>
                <a:ext cx="76672" cy="961249"/>
              </a:xfrm>
              <a:prstGeom prst="rect">
                <a:avLst/>
              </a:prstGeom>
            </p:spPr>
            <p:txBody>
              <a:bodyPr anchor="ctr" rtlCol="false" tIns="50800" lIns="50800" bIns="50800" rIns="50800"/>
              <a:lstStyle/>
              <a:p>
                <a:pPr algn="ctr">
                  <a:lnSpc>
                    <a:spcPts val="2660"/>
                  </a:lnSpc>
                </a:pPr>
              </a:p>
            </p:txBody>
          </p:sp>
        </p:grpSp>
        <p:grpSp>
          <p:nvGrpSpPr>
            <p:cNvPr name="Group 385" id="385"/>
            <p:cNvGrpSpPr/>
            <p:nvPr/>
          </p:nvGrpSpPr>
          <p:grpSpPr>
            <a:xfrm rot="0">
              <a:off x="1331802" y="178496"/>
              <a:ext cx="45937" cy="785992"/>
              <a:chOff x="0" y="0"/>
              <a:chExt cx="55199" cy="944467"/>
            </a:xfrm>
          </p:grpSpPr>
          <p:sp>
            <p:nvSpPr>
              <p:cNvPr name="Freeform 386" id="386"/>
              <p:cNvSpPr/>
              <p:nvPr/>
            </p:nvSpPr>
            <p:spPr>
              <a:xfrm flipH="false" flipV="false" rot="0">
                <a:off x="0" y="0"/>
                <a:ext cx="55199" cy="944467"/>
              </a:xfrm>
              <a:custGeom>
                <a:avLst/>
                <a:gdLst/>
                <a:ahLst/>
                <a:cxnLst/>
                <a:rect r="r" b="b" t="t" l="l"/>
                <a:pathLst>
                  <a:path h="944467" w="55199">
                    <a:moveTo>
                      <a:pt x="0" y="0"/>
                    </a:moveTo>
                    <a:lnTo>
                      <a:pt x="55199" y="0"/>
                    </a:lnTo>
                    <a:lnTo>
                      <a:pt x="55199" y="944467"/>
                    </a:lnTo>
                    <a:lnTo>
                      <a:pt x="0" y="944467"/>
                    </a:lnTo>
                    <a:close/>
                  </a:path>
                </a:pathLst>
              </a:custGeom>
              <a:gradFill rotWithShape="true">
                <a:gsLst>
                  <a:gs pos="0">
                    <a:srgbClr val="3C67BF">
                      <a:alpha val="100000"/>
                    </a:srgbClr>
                  </a:gs>
                  <a:gs pos="100000">
                    <a:srgbClr val="FFA81B">
                      <a:alpha val="100000"/>
                    </a:srgbClr>
                  </a:gs>
                </a:gsLst>
                <a:lin ang="0"/>
              </a:gradFill>
            </p:spPr>
          </p:sp>
          <p:sp>
            <p:nvSpPr>
              <p:cNvPr name="TextBox 387" id="387"/>
              <p:cNvSpPr txBox="true"/>
              <p:nvPr/>
            </p:nvSpPr>
            <p:spPr>
              <a:xfrm>
                <a:off x="0" y="-38100"/>
                <a:ext cx="55199" cy="982567"/>
              </a:xfrm>
              <a:prstGeom prst="rect">
                <a:avLst/>
              </a:prstGeom>
            </p:spPr>
            <p:txBody>
              <a:bodyPr anchor="ctr" rtlCol="false" tIns="50800" lIns="50800" bIns="50800" rIns="50800"/>
              <a:lstStyle/>
              <a:p>
                <a:pPr algn="ctr">
                  <a:lnSpc>
                    <a:spcPts val="2660"/>
                  </a:lnSpc>
                </a:pPr>
              </a:p>
            </p:txBody>
          </p:sp>
        </p:grpSp>
        <p:grpSp>
          <p:nvGrpSpPr>
            <p:cNvPr name="Group 388" id="388"/>
            <p:cNvGrpSpPr/>
            <p:nvPr/>
          </p:nvGrpSpPr>
          <p:grpSpPr>
            <a:xfrm rot="7717522">
              <a:off x="1286230" y="152065"/>
              <a:ext cx="78641" cy="70766"/>
              <a:chOff x="0" y="0"/>
              <a:chExt cx="94497" cy="85034"/>
            </a:xfrm>
          </p:grpSpPr>
          <p:sp>
            <p:nvSpPr>
              <p:cNvPr name="Freeform 389" id="389"/>
              <p:cNvSpPr/>
              <p:nvPr/>
            </p:nvSpPr>
            <p:spPr>
              <a:xfrm flipH="false" flipV="false" rot="0">
                <a:off x="0" y="0"/>
                <a:ext cx="94497" cy="85034"/>
              </a:xfrm>
              <a:custGeom>
                <a:avLst/>
                <a:gdLst/>
                <a:ahLst/>
                <a:cxnLst/>
                <a:rect r="r" b="b" t="t" l="l"/>
                <a:pathLst>
                  <a:path h="85034" w="94497">
                    <a:moveTo>
                      <a:pt x="0" y="0"/>
                    </a:moveTo>
                    <a:lnTo>
                      <a:pt x="94497" y="0"/>
                    </a:lnTo>
                    <a:lnTo>
                      <a:pt x="94497" y="85034"/>
                    </a:lnTo>
                    <a:lnTo>
                      <a:pt x="0" y="85034"/>
                    </a:lnTo>
                    <a:close/>
                  </a:path>
                </a:pathLst>
              </a:custGeom>
              <a:gradFill rotWithShape="true">
                <a:gsLst>
                  <a:gs pos="0">
                    <a:srgbClr val="3C67BF">
                      <a:alpha val="100000"/>
                    </a:srgbClr>
                  </a:gs>
                  <a:gs pos="100000">
                    <a:srgbClr val="FFA81B">
                      <a:alpha val="100000"/>
                    </a:srgbClr>
                  </a:gs>
                </a:gsLst>
                <a:lin ang="0"/>
              </a:gradFill>
            </p:spPr>
          </p:sp>
          <p:sp>
            <p:nvSpPr>
              <p:cNvPr name="TextBox 390" id="390"/>
              <p:cNvSpPr txBox="true"/>
              <p:nvPr/>
            </p:nvSpPr>
            <p:spPr>
              <a:xfrm>
                <a:off x="0" y="-38100"/>
                <a:ext cx="94497" cy="123134"/>
              </a:xfrm>
              <a:prstGeom prst="rect">
                <a:avLst/>
              </a:prstGeom>
            </p:spPr>
            <p:txBody>
              <a:bodyPr anchor="ctr" rtlCol="false" tIns="50800" lIns="50800" bIns="50800" rIns="50800"/>
              <a:lstStyle/>
              <a:p>
                <a:pPr algn="ctr">
                  <a:lnSpc>
                    <a:spcPts val="2660"/>
                  </a:lnSpc>
                </a:pPr>
              </a:p>
            </p:txBody>
          </p:sp>
        </p:grpSp>
        <p:grpSp>
          <p:nvGrpSpPr>
            <p:cNvPr name="Group 391" id="391"/>
            <p:cNvGrpSpPr/>
            <p:nvPr/>
          </p:nvGrpSpPr>
          <p:grpSpPr>
            <a:xfrm rot="0">
              <a:off x="1377739" y="264816"/>
              <a:ext cx="63807" cy="768251"/>
              <a:chOff x="0" y="0"/>
              <a:chExt cx="76672" cy="923149"/>
            </a:xfrm>
          </p:grpSpPr>
          <p:sp>
            <p:nvSpPr>
              <p:cNvPr name="Freeform 392" id="392"/>
              <p:cNvSpPr/>
              <p:nvPr/>
            </p:nvSpPr>
            <p:spPr>
              <a:xfrm flipH="false" flipV="false" rot="0">
                <a:off x="0" y="0"/>
                <a:ext cx="76672" cy="923149"/>
              </a:xfrm>
              <a:custGeom>
                <a:avLst/>
                <a:gdLst/>
                <a:ahLst/>
                <a:cxnLst/>
                <a:rect r="r" b="b" t="t" l="l"/>
                <a:pathLst>
                  <a:path h="923149" w="76672">
                    <a:moveTo>
                      <a:pt x="0" y="0"/>
                    </a:moveTo>
                    <a:lnTo>
                      <a:pt x="76672" y="0"/>
                    </a:lnTo>
                    <a:lnTo>
                      <a:pt x="76672" y="923149"/>
                    </a:lnTo>
                    <a:lnTo>
                      <a:pt x="0" y="923149"/>
                    </a:lnTo>
                    <a:close/>
                  </a:path>
                </a:pathLst>
              </a:custGeom>
              <a:gradFill rotWithShape="true">
                <a:gsLst>
                  <a:gs pos="0">
                    <a:srgbClr val="3C67BF">
                      <a:alpha val="100000"/>
                    </a:srgbClr>
                  </a:gs>
                  <a:gs pos="100000">
                    <a:srgbClr val="FFA81B">
                      <a:alpha val="100000"/>
                    </a:srgbClr>
                  </a:gs>
                </a:gsLst>
                <a:lin ang="0"/>
              </a:gradFill>
            </p:spPr>
          </p:sp>
          <p:sp>
            <p:nvSpPr>
              <p:cNvPr name="TextBox 393" id="393"/>
              <p:cNvSpPr txBox="true"/>
              <p:nvPr/>
            </p:nvSpPr>
            <p:spPr>
              <a:xfrm>
                <a:off x="0" y="-38100"/>
                <a:ext cx="76672" cy="961249"/>
              </a:xfrm>
              <a:prstGeom prst="rect">
                <a:avLst/>
              </a:prstGeom>
            </p:spPr>
            <p:txBody>
              <a:bodyPr anchor="ctr" rtlCol="false" tIns="50800" lIns="50800" bIns="50800" rIns="50800"/>
              <a:lstStyle/>
              <a:p>
                <a:pPr algn="ctr">
                  <a:lnSpc>
                    <a:spcPts val="2660"/>
                  </a:lnSpc>
                </a:pPr>
              </a:p>
            </p:txBody>
          </p:sp>
        </p:grpSp>
        <p:grpSp>
          <p:nvGrpSpPr>
            <p:cNvPr name="Group 394" id="394"/>
            <p:cNvGrpSpPr/>
            <p:nvPr/>
          </p:nvGrpSpPr>
          <p:grpSpPr>
            <a:xfrm rot="0">
              <a:off x="1436432" y="247075"/>
              <a:ext cx="45937" cy="785992"/>
              <a:chOff x="0" y="0"/>
              <a:chExt cx="55199" cy="944467"/>
            </a:xfrm>
          </p:grpSpPr>
          <p:sp>
            <p:nvSpPr>
              <p:cNvPr name="Freeform 395" id="395"/>
              <p:cNvSpPr/>
              <p:nvPr/>
            </p:nvSpPr>
            <p:spPr>
              <a:xfrm flipH="false" flipV="false" rot="0">
                <a:off x="0" y="0"/>
                <a:ext cx="55199" cy="944467"/>
              </a:xfrm>
              <a:custGeom>
                <a:avLst/>
                <a:gdLst/>
                <a:ahLst/>
                <a:cxnLst/>
                <a:rect r="r" b="b" t="t" l="l"/>
                <a:pathLst>
                  <a:path h="944467" w="55199">
                    <a:moveTo>
                      <a:pt x="0" y="0"/>
                    </a:moveTo>
                    <a:lnTo>
                      <a:pt x="55199" y="0"/>
                    </a:lnTo>
                    <a:lnTo>
                      <a:pt x="55199" y="944467"/>
                    </a:lnTo>
                    <a:lnTo>
                      <a:pt x="0" y="944467"/>
                    </a:lnTo>
                    <a:close/>
                  </a:path>
                </a:pathLst>
              </a:custGeom>
              <a:gradFill rotWithShape="true">
                <a:gsLst>
                  <a:gs pos="0">
                    <a:srgbClr val="3C67BF">
                      <a:alpha val="100000"/>
                    </a:srgbClr>
                  </a:gs>
                  <a:gs pos="100000">
                    <a:srgbClr val="FFA81B">
                      <a:alpha val="100000"/>
                    </a:srgbClr>
                  </a:gs>
                </a:gsLst>
                <a:lin ang="0"/>
              </a:gradFill>
            </p:spPr>
          </p:sp>
          <p:sp>
            <p:nvSpPr>
              <p:cNvPr name="TextBox 396" id="396"/>
              <p:cNvSpPr txBox="true"/>
              <p:nvPr/>
            </p:nvSpPr>
            <p:spPr>
              <a:xfrm>
                <a:off x="0" y="-38100"/>
                <a:ext cx="55199" cy="982567"/>
              </a:xfrm>
              <a:prstGeom prst="rect">
                <a:avLst/>
              </a:prstGeom>
            </p:spPr>
            <p:txBody>
              <a:bodyPr anchor="ctr" rtlCol="false" tIns="50800" lIns="50800" bIns="50800" rIns="50800"/>
              <a:lstStyle/>
              <a:p>
                <a:pPr algn="ctr">
                  <a:lnSpc>
                    <a:spcPts val="2660"/>
                  </a:lnSpc>
                </a:pPr>
              </a:p>
            </p:txBody>
          </p:sp>
        </p:grpSp>
        <p:grpSp>
          <p:nvGrpSpPr>
            <p:cNvPr name="Group 397" id="397"/>
            <p:cNvGrpSpPr/>
            <p:nvPr/>
          </p:nvGrpSpPr>
          <p:grpSpPr>
            <a:xfrm rot="7717522">
              <a:off x="1390861" y="220644"/>
              <a:ext cx="78641" cy="70766"/>
              <a:chOff x="0" y="0"/>
              <a:chExt cx="94497" cy="85034"/>
            </a:xfrm>
          </p:grpSpPr>
          <p:sp>
            <p:nvSpPr>
              <p:cNvPr name="Freeform 398" id="398"/>
              <p:cNvSpPr/>
              <p:nvPr/>
            </p:nvSpPr>
            <p:spPr>
              <a:xfrm flipH="false" flipV="false" rot="0">
                <a:off x="0" y="0"/>
                <a:ext cx="94497" cy="85034"/>
              </a:xfrm>
              <a:custGeom>
                <a:avLst/>
                <a:gdLst/>
                <a:ahLst/>
                <a:cxnLst/>
                <a:rect r="r" b="b" t="t" l="l"/>
                <a:pathLst>
                  <a:path h="85034" w="94497">
                    <a:moveTo>
                      <a:pt x="0" y="0"/>
                    </a:moveTo>
                    <a:lnTo>
                      <a:pt x="94497" y="0"/>
                    </a:lnTo>
                    <a:lnTo>
                      <a:pt x="94497" y="85034"/>
                    </a:lnTo>
                    <a:lnTo>
                      <a:pt x="0" y="85034"/>
                    </a:lnTo>
                    <a:close/>
                  </a:path>
                </a:pathLst>
              </a:custGeom>
              <a:gradFill rotWithShape="true">
                <a:gsLst>
                  <a:gs pos="0">
                    <a:srgbClr val="3C67BF">
                      <a:alpha val="100000"/>
                    </a:srgbClr>
                  </a:gs>
                  <a:gs pos="100000">
                    <a:srgbClr val="FFA81B">
                      <a:alpha val="100000"/>
                    </a:srgbClr>
                  </a:gs>
                </a:gsLst>
                <a:lin ang="0"/>
              </a:gradFill>
            </p:spPr>
          </p:sp>
          <p:sp>
            <p:nvSpPr>
              <p:cNvPr name="TextBox 399" id="399"/>
              <p:cNvSpPr txBox="true"/>
              <p:nvPr/>
            </p:nvSpPr>
            <p:spPr>
              <a:xfrm>
                <a:off x="0" y="-38100"/>
                <a:ext cx="94497" cy="123134"/>
              </a:xfrm>
              <a:prstGeom prst="rect">
                <a:avLst/>
              </a:prstGeom>
            </p:spPr>
            <p:txBody>
              <a:bodyPr anchor="ctr" rtlCol="false" tIns="50800" lIns="50800" bIns="50800" rIns="50800"/>
              <a:lstStyle/>
              <a:p>
                <a:pPr algn="ctr">
                  <a:lnSpc>
                    <a:spcPts val="2660"/>
                  </a:lnSpc>
                </a:pPr>
              </a:p>
            </p:txBody>
          </p:sp>
        </p:grpSp>
        <p:grpSp>
          <p:nvGrpSpPr>
            <p:cNvPr name="Group 400" id="400"/>
            <p:cNvGrpSpPr/>
            <p:nvPr/>
          </p:nvGrpSpPr>
          <p:grpSpPr>
            <a:xfrm rot="0">
              <a:off x="1677182" y="146295"/>
              <a:ext cx="63807" cy="1054521"/>
              <a:chOff x="0" y="0"/>
              <a:chExt cx="76672" cy="1267137"/>
            </a:xfrm>
          </p:grpSpPr>
          <p:sp>
            <p:nvSpPr>
              <p:cNvPr name="Freeform 401" id="401"/>
              <p:cNvSpPr/>
              <p:nvPr/>
            </p:nvSpPr>
            <p:spPr>
              <a:xfrm flipH="false" flipV="false" rot="0">
                <a:off x="0" y="0"/>
                <a:ext cx="76672" cy="1267137"/>
              </a:xfrm>
              <a:custGeom>
                <a:avLst/>
                <a:gdLst/>
                <a:ahLst/>
                <a:cxnLst/>
                <a:rect r="r" b="b" t="t" l="l"/>
                <a:pathLst>
                  <a:path h="1267137" w="76672">
                    <a:moveTo>
                      <a:pt x="0" y="0"/>
                    </a:moveTo>
                    <a:lnTo>
                      <a:pt x="76672" y="0"/>
                    </a:lnTo>
                    <a:lnTo>
                      <a:pt x="76672" y="1267137"/>
                    </a:lnTo>
                    <a:lnTo>
                      <a:pt x="0" y="1267137"/>
                    </a:lnTo>
                    <a:close/>
                  </a:path>
                </a:pathLst>
              </a:custGeom>
              <a:gradFill rotWithShape="true">
                <a:gsLst>
                  <a:gs pos="0">
                    <a:srgbClr val="3C67BF">
                      <a:alpha val="100000"/>
                    </a:srgbClr>
                  </a:gs>
                  <a:gs pos="100000">
                    <a:srgbClr val="FFA81B">
                      <a:alpha val="100000"/>
                    </a:srgbClr>
                  </a:gs>
                </a:gsLst>
                <a:lin ang="0"/>
              </a:gradFill>
            </p:spPr>
          </p:sp>
          <p:sp>
            <p:nvSpPr>
              <p:cNvPr name="TextBox 402" id="402"/>
              <p:cNvSpPr txBox="true"/>
              <p:nvPr/>
            </p:nvSpPr>
            <p:spPr>
              <a:xfrm>
                <a:off x="0" y="-38100"/>
                <a:ext cx="76672" cy="1305237"/>
              </a:xfrm>
              <a:prstGeom prst="rect">
                <a:avLst/>
              </a:prstGeom>
            </p:spPr>
            <p:txBody>
              <a:bodyPr anchor="ctr" rtlCol="false" tIns="50800" lIns="50800" bIns="50800" rIns="50800"/>
              <a:lstStyle/>
              <a:p>
                <a:pPr algn="ctr">
                  <a:lnSpc>
                    <a:spcPts val="2660"/>
                  </a:lnSpc>
                </a:pPr>
              </a:p>
            </p:txBody>
          </p:sp>
        </p:grpSp>
        <p:grpSp>
          <p:nvGrpSpPr>
            <p:cNvPr name="Group 403" id="403"/>
            <p:cNvGrpSpPr/>
            <p:nvPr/>
          </p:nvGrpSpPr>
          <p:grpSpPr>
            <a:xfrm rot="0">
              <a:off x="1735876" y="121944"/>
              <a:ext cx="45937" cy="1078873"/>
              <a:chOff x="0" y="0"/>
              <a:chExt cx="55199" cy="1296399"/>
            </a:xfrm>
          </p:grpSpPr>
          <p:sp>
            <p:nvSpPr>
              <p:cNvPr name="Freeform 404" id="404"/>
              <p:cNvSpPr/>
              <p:nvPr/>
            </p:nvSpPr>
            <p:spPr>
              <a:xfrm flipH="false" flipV="false" rot="0">
                <a:off x="0" y="0"/>
                <a:ext cx="55199" cy="1296399"/>
              </a:xfrm>
              <a:custGeom>
                <a:avLst/>
                <a:gdLst/>
                <a:ahLst/>
                <a:cxnLst/>
                <a:rect r="r" b="b" t="t" l="l"/>
                <a:pathLst>
                  <a:path h="1296399" w="55199">
                    <a:moveTo>
                      <a:pt x="0" y="0"/>
                    </a:moveTo>
                    <a:lnTo>
                      <a:pt x="55199" y="0"/>
                    </a:lnTo>
                    <a:lnTo>
                      <a:pt x="55199" y="1296399"/>
                    </a:lnTo>
                    <a:lnTo>
                      <a:pt x="0" y="1296399"/>
                    </a:lnTo>
                    <a:close/>
                  </a:path>
                </a:pathLst>
              </a:custGeom>
              <a:gradFill rotWithShape="true">
                <a:gsLst>
                  <a:gs pos="0">
                    <a:srgbClr val="3C67BF">
                      <a:alpha val="100000"/>
                    </a:srgbClr>
                  </a:gs>
                  <a:gs pos="100000">
                    <a:srgbClr val="FFA81B">
                      <a:alpha val="100000"/>
                    </a:srgbClr>
                  </a:gs>
                </a:gsLst>
                <a:lin ang="0"/>
              </a:gradFill>
            </p:spPr>
          </p:sp>
          <p:sp>
            <p:nvSpPr>
              <p:cNvPr name="TextBox 405" id="405"/>
              <p:cNvSpPr txBox="true"/>
              <p:nvPr/>
            </p:nvSpPr>
            <p:spPr>
              <a:xfrm>
                <a:off x="0" y="-38100"/>
                <a:ext cx="55199" cy="1334499"/>
              </a:xfrm>
              <a:prstGeom prst="rect">
                <a:avLst/>
              </a:prstGeom>
            </p:spPr>
            <p:txBody>
              <a:bodyPr anchor="ctr" rtlCol="false" tIns="50800" lIns="50800" bIns="50800" rIns="50800"/>
              <a:lstStyle/>
              <a:p>
                <a:pPr algn="ctr">
                  <a:lnSpc>
                    <a:spcPts val="2660"/>
                  </a:lnSpc>
                </a:pPr>
              </a:p>
            </p:txBody>
          </p:sp>
        </p:grpSp>
        <p:grpSp>
          <p:nvGrpSpPr>
            <p:cNvPr name="Group 406" id="406"/>
            <p:cNvGrpSpPr/>
            <p:nvPr/>
          </p:nvGrpSpPr>
          <p:grpSpPr>
            <a:xfrm rot="7717522">
              <a:off x="1687328" y="100849"/>
              <a:ext cx="84338" cy="66541"/>
              <a:chOff x="0" y="0"/>
              <a:chExt cx="101342" cy="79957"/>
            </a:xfrm>
          </p:grpSpPr>
          <p:sp>
            <p:nvSpPr>
              <p:cNvPr name="Freeform 407" id="407"/>
              <p:cNvSpPr/>
              <p:nvPr/>
            </p:nvSpPr>
            <p:spPr>
              <a:xfrm flipH="false" flipV="false" rot="0">
                <a:off x="0" y="0"/>
                <a:ext cx="101342" cy="79957"/>
              </a:xfrm>
              <a:custGeom>
                <a:avLst/>
                <a:gdLst/>
                <a:ahLst/>
                <a:cxnLst/>
                <a:rect r="r" b="b" t="t" l="l"/>
                <a:pathLst>
                  <a:path h="79957" w="101342">
                    <a:moveTo>
                      <a:pt x="0" y="0"/>
                    </a:moveTo>
                    <a:lnTo>
                      <a:pt x="101342" y="0"/>
                    </a:lnTo>
                    <a:lnTo>
                      <a:pt x="101342" y="79957"/>
                    </a:lnTo>
                    <a:lnTo>
                      <a:pt x="0" y="79957"/>
                    </a:lnTo>
                    <a:close/>
                  </a:path>
                </a:pathLst>
              </a:custGeom>
              <a:gradFill rotWithShape="true">
                <a:gsLst>
                  <a:gs pos="0">
                    <a:srgbClr val="3C67BF">
                      <a:alpha val="100000"/>
                    </a:srgbClr>
                  </a:gs>
                  <a:gs pos="100000">
                    <a:srgbClr val="FFA81B">
                      <a:alpha val="100000"/>
                    </a:srgbClr>
                  </a:gs>
                </a:gsLst>
                <a:lin ang="0"/>
              </a:gradFill>
            </p:spPr>
          </p:sp>
          <p:sp>
            <p:nvSpPr>
              <p:cNvPr name="TextBox 408" id="408"/>
              <p:cNvSpPr txBox="true"/>
              <p:nvPr/>
            </p:nvSpPr>
            <p:spPr>
              <a:xfrm>
                <a:off x="0" y="-38100"/>
                <a:ext cx="101342" cy="118057"/>
              </a:xfrm>
              <a:prstGeom prst="rect">
                <a:avLst/>
              </a:prstGeom>
            </p:spPr>
            <p:txBody>
              <a:bodyPr anchor="ctr" rtlCol="false" tIns="50800" lIns="50800" bIns="50800" rIns="50800"/>
              <a:lstStyle/>
              <a:p>
                <a:pPr algn="ctr">
                  <a:lnSpc>
                    <a:spcPts val="2660"/>
                  </a:lnSpc>
                </a:pPr>
              </a:p>
            </p:txBody>
          </p:sp>
        </p:grpSp>
        <p:grpSp>
          <p:nvGrpSpPr>
            <p:cNvPr name="Group 409" id="409"/>
            <p:cNvGrpSpPr/>
            <p:nvPr/>
          </p:nvGrpSpPr>
          <p:grpSpPr>
            <a:xfrm rot="0">
              <a:off x="1781812" y="331138"/>
              <a:ext cx="63807" cy="768251"/>
              <a:chOff x="0" y="0"/>
              <a:chExt cx="76672" cy="923149"/>
            </a:xfrm>
          </p:grpSpPr>
          <p:sp>
            <p:nvSpPr>
              <p:cNvPr name="Freeform 410" id="410"/>
              <p:cNvSpPr/>
              <p:nvPr/>
            </p:nvSpPr>
            <p:spPr>
              <a:xfrm flipH="false" flipV="false" rot="0">
                <a:off x="0" y="0"/>
                <a:ext cx="76672" cy="923149"/>
              </a:xfrm>
              <a:custGeom>
                <a:avLst/>
                <a:gdLst/>
                <a:ahLst/>
                <a:cxnLst/>
                <a:rect r="r" b="b" t="t" l="l"/>
                <a:pathLst>
                  <a:path h="923149" w="76672">
                    <a:moveTo>
                      <a:pt x="0" y="0"/>
                    </a:moveTo>
                    <a:lnTo>
                      <a:pt x="76672" y="0"/>
                    </a:lnTo>
                    <a:lnTo>
                      <a:pt x="76672" y="923149"/>
                    </a:lnTo>
                    <a:lnTo>
                      <a:pt x="0" y="923149"/>
                    </a:lnTo>
                    <a:close/>
                  </a:path>
                </a:pathLst>
              </a:custGeom>
              <a:gradFill rotWithShape="true">
                <a:gsLst>
                  <a:gs pos="0">
                    <a:srgbClr val="3C67BF">
                      <a:alpha val="100000"/>
                    </a:srgbClr>
                  </a:gs>
                  <a:gs pos="100000">
                    <a:srgbClr val="FFA81B">
                      <a:alpha val="100000"/>
                    </a:srgbClr>
                  </a:gs>
                </a:gsLst>
                <a:lin ang="0"/>
              </a:gradFill>
            </p:spPr>
          </p:sp>
          <p:sp>
            <p:nvSpPr>
              <p:cNvPr name="TextBox 411" id="411"/>
              <p:cNvSpPr txBox="true"/>
              <p:nvPr/>
            </p:nvSpPr>
            <p:spPr>
              <a:xfrm>
                <a:off x="0" y="-38100"/>
                <a:ext cx="76672" cy="961249"/>
              </a:xfrm>
              <a:prstGeom prst="rect">
                <a:avLst/>
              </a:prstGeom>
            </p:spPr>
            <p:txBody>
              <a:bodyPr anchor="ctr" rtlCol="false" tIns="50800" lIns="50800" bIns="50800" rIns="50800"/>
              <a:lstStyle/>
              <a:p>
                <a:pPr algn="ctr">
                  <a:lnSpc>
                    <a:spcPts val="2660"/>
                  </a:lnSpc>
                </a:pPr>
              </a:p>
            </p:txBody>
          </p:sp>
        </p:grpSp>
        <p:grpSp>
          <p:nvGrpSpPr>
            <p:cNvPr name="Group 412" id="412"/>
            <p:cNvGrpSpPr/>
            <p:nvPr/>
          </p:nvGrpSpPr>
          <p:grpSpPr>
            <a:xfrm rot="0">
              <a:off x="1840506" y="313397"/>
              <a:ext cx="45937" cy="785992"/>
              <a:chOff x="0" y="0"/>
              <a:chExt cx="55199" cy="944467"/>
            </a:xfrm>
          </p:grpSpPr>
          <p:sp>
            <p:nvSpPr>
              <p:cNvPr name="Freeform 413" id="413"/>
              <p:cNvSpPr/>
              <p:nvPr/>
            </p:nvSpPr>
            <p:spPr>
              <a:xfrm flipH="false" flipV="false" rot="0">
                <a:off x="0" y="0"/>
                <a:ext cx="55199" cy="944467"/>
              </a:xfrm>
              <a:custGeom>
                <a:avLst/>
                <a:gdLst/>
                <a:ahLst/>
                <a:cxnLst/>
                <a:rect r="r" b="b" t="t" l="l"/>
                <a:pathLst>
                  <a:path h="944467" w="55199">
                    <a:moveTo>
                      <a:pt x="0" y="0"/>
                    </a:moveTo>
                    <a:lnTo>
                      <a:pt x="55199" y="0"/>
                    </a:lnTo>
                    <a:lnTo>
                      <a:pt x="55199" y="944467"/>
                    </a:lnTo>
                    <a:lnTo>
                      <a:pt x="0" y="944467"/>
                    </a:lnTo>
                    <a:close/>
                  </a:path>
                </a:pathLst>
              </a:custGeom>
              <a:gradFill rotWithShape="true">
                <a:gsLst>
                  <a:gs pos="0">
                    <a:srgbClr val="3C67BF">
                      <a:alpha val="100000"/>
                    </a:srgbClr>
                  </a:gs>
                  <a:gs pos="100000">
                    <a:srgbClr val="FFA81B">
                      <a:alpha val="100000"/>
                    </a:srgbClr>
                  </a:gs>
                </a:gsLst>
                <a:lin ang="0"/>
              </a:gradFill>
            </p:spPr>
          </p:sp>
          <p:sp>
            <p:nvSpPr>
              <p:cNvPr name="TextBox 414" id="414"/>
              <p:cNvSpPr txBox="true"/>
              <p:nvPr/>
            </p:nvSpPr>
            <p:spPr>
              <a:xfrm>
                <a:off x="0" y="-38100"/>
                <a:ext cx="55199" cy="982567"/>
              </a:xfrm>
              <a:prstGeom prst="rect">
                <a:avLst/>
              </a:prstGeom>
            </p:spPr>
            <p:txBody>
              <a:bodyPr anchor="ctr" rtlCol="false" tIns="50800" lIns="50800" bIns="50800" rIns="50800"/>
              <a:lstStyle/>
              <a:p>
                <a:pPr algn="ctr">
                  <a:lnSpc>
                    <a:spcPts val="2660"/>
                  </a:lnSpc>
                </a:pPr>
              </a:p>
            </p:txBody>
          </p:sp>
        </p:grpSp>
        <p:grpSp>
          <p:nvGrpSpPr>
            <p:cNvPr name="Group 415" id="415"/>
            <p:cNvGrpSpPr/>
            <p:nvPr/>
          </p:nvGrpSpPr>
          <p:grpSpPr>
            <a:xfrm rot="7717522">
              <a:off x="1794934" y="286966"/>
              <a:ext cx="78641" cy="70766"/>
              <a:chOff x="0" y="0"/>
              <a:chExt cx="94497" cy="85034"/>
            </a:xfrm>
          </p:grpSpPr>
          <p:sp>
            <p:nvSpPr>
              <p:cNvPr name="Freeform 416" id="416"/>
              <p:cNvSpPr/>
              <p:nvPr/>
            </p:nvSpPr>
            <p:spPr>
              <a:xfrm flipH="false" flipV="false" rot="0">
                <a:off x="0" y="0"/>
                <a:ext cx="94497" cy="85034"/>
              </a:xfrm>
              <a:custGeom>
                <a:avLst/>
                <a:gdLst/>
                <a:ahLst/>
                <a:cxnLst/>
                <a:rect r="r" b="b" t="t" l="l"/>
                <a:pathLst>
                  <a:path h="85034" w="94497">
                    <a:moveTo>
                      <a:pt x="0" y="0"/>
                    </a:moveTo>
                    <a:lnTo>
                      <a:pt x="94497" y="0"/>
                    </a:lnTo>
                    <a:lnTo>
                      <a:pt x="94497" y="85034"/>
                    </a:lnTo>
                    <a:lnTo>
                      <a:pt x="0" y="85034"/>
                    </a:lnTo>
                    <a:close/>
                  </a:path>
                </a:pathLst>
              </a:custGeom>
              <a:gradFill rotWithShape="true">
                <a:gsLst>
                  <a:gs pos="0">
                    <a:srgbClr val="3C67BF">
                      <a:alpha val="100000"/>
                    </a:srgbClr>
                  </a:gs>
                  <a:gs pos="100000">
                    <a:srgbClr val="FFA81B">
                      <a:alpha val="100000"/>
                    </a:srgbClr>
                  </a:gs>
                </a:gsLst>
                <a:lin ang="0"/>
              </a:gradFill>
            </p:spPr>
          </p:sp>
          <p:sp>
            <p:nvSpPr>
              <p:cNvPr name="TextBox 417" id="417"/>
              <p:cNvSpPr txBox="true"/>
              <p:nvPr/>
            </p:nvSpPr>
            <p:spPr>
              <a:xfrm>
                <a:off x="0" y="-38100"/>
                <a:ext cx="94497" cy="123134"/>
              </a:xfrm>
              <a:prstGeom prst="rect">
                <a:avLst/>
              </a:prstGeom>
            </p:spPr>
            <p:txBody>
              <a:bodyPr anchor="ctr" rtlCol="false" tIns="50800" lIns="50800" bIns="50800" rIns="50800"/>
              <a:lstStyle/>
              <a:p>
                <a:pPr algn="ctr">
                  <a:lnSpc>
                    <a:spcPts val="2660"/>
                  </a:lnSpc>
                </a:pPr>
              </a:p>
            </p:txBody>
          </p:sp>
        </p:grpSp>
        <p:grpSp>
          <p:nvGrpSpPr>
            <p:cNvPr name="Group 418" id="418"/>
            <p:cNvGrpSpPr/>
            <p:nvPr/>
          </p:nvGrpSpPr>
          <p:grpSpPr>
            <a:xfrm rot="0">
              <a:off x="1572797" y="235248"/>
              <a:ext cx="63807" cy="768251"/>
              <a:chOff x="0" y="0"/>
              <a:chExt cx="76672" cy="923149"/>
            </a:xfrm>
          </p:grpSpPr>
          <p:sp>
            <p:nvSpPr>
              <p:cNvPr name="Freeform 419" id="419"/>
              <p:cNvSpPr/>
              <p:nvPr/>
            </p:nvSpPr>
            <p:spPr>
              <a:xfrm flipH="false" flipV="false" rot="0">
                <a:off x="0" y="0"/>
                <a:ext cx="76672" cy="923149"/>
              </a:xfrm>
              <a:custGeom>
                <a:avLst/>
                <a:gdLst/>
                <a:ahLst/>
                <a:cxnLst/>
                <a:rect r="r" b="b" t="t" l="l"/>
                <a:pathLst>
                  <a:path h="923149" w="76672">
                    <a:moveTo>
                      <a:pt x="0" y="0"/>
                    </a:moveTo>
                    <a:lnTo>
                      <a:pt x="76672" y="0"/>
                    </a:lnTo>
                    <a:lnTo>
                      <a:pt x="76672" y="923149"/>
                    </a:lnTo>
                    <a:lnTo>
                      <a:pt x="0" y="923149"/>
                    </a:lnTo>
                    <a:close/>
                  </a:path>
                </a:pathLst>
              </a:custGeom>
              <a:gradFill rotWithShape="true">
                <a:gsLst>
                  <a:gs pos="0">
                    <a:srgbClr val="3C67BF">
                      <a:alpha val="100000"/>
                    </a:srgbClr>
                  </a:gs>
                  <a:gs pos="100000">
                    <a:srgbClr val="FFA81B">
                      <a:alpha val="100000"/>
                    </a:srgbClr>
                  </a:gs>
                </a:gsLst>
                <a:lin ang="0"/>
              </a:gradFill>
            </p:spPr>
          </p:sp>
          <p:sp>
            <p:nvSpPr>
              <p:cNvPr name="TextBox 420" id="420"/>
              <p:cNvSpPr txBox="true"/>
              <p:nvPr/>
            </p:nvSpPr>
            <p:spPr>
              <a:xfrm>
                <a:off x="0" y="-38100"/>
                <a:ext cx="76672" cy="961249"/>
              </a:xfrm>
              <a:prstGeom prst="rect">
                <a:avLst/>
              </a:prstGeom>
            </p:spPr>
            <p:txBody>
              <a:bodyPr anchor="ctr" rtlCol="false" tIns="50800" lIns="50800" bIns="50800" rIns="50800"/>
              <a:lstStyle/>
              <a:p>
                <a:pPr algn="ctr">
                  <a:lnSpc>
                    <a:spcPts val="2660"/>
                  </a:lnSpc>
                </a:pPr>
              </a:p>
            </p:txBody>
          </p:sp>
        </p:grpSp>
        <p:grpSp>
          <p:nvGrpSpPr>
            <p:cNvPr name="Group 421" id="421"/>
            <p:cNvGrpSpPr/>
            <p:nvPr/>
          </p:nvGrpSpPr>
          <p:grpSpPr>
            <a:xfrm rot="0">
              <a:off x="1631490" y="217507"/>
              <a:ext cx="45937" cy="785992"/>
              <a:chOff x="0" y="0"/>
              <a:chExt cx="55199" cy="944467"/>
            </a:xfrm>
          </p:grpSpPr>
          <p:sp>
            <p:nvSpPr>
              <p:cNvPr name="Freeform 422" id="422"/>
              <p:cNvSpPr/>
              <p:nvPr/>
            </p:nvSpPr>
            <p:spPr>
              <a:xfrm flipH="false" flipV="false" rot="0">
                <a:off x="0" y="0"/>
                <a:ext cx="55199" cy="944467"/>
              </a:xfrm>
              <a:custGeom>
                <a:avLst/>
                <a:gdLst/>
                <a:ahLst/>
                <a:cxnLst/>
                <a:rect r="r" b="b" t="t" l="l"/>
                <a:pathLst>
                  <a:path h="944467" w="55199">
                    <a:moveTo>
                      <a:pt x="0" y="0"/>
                    </a:moveTo>
                    <a:lnTo>
                      <a:pt x="55199" y="0"/>
                    </a:lnTo>
                    <a:lnTo>
                      <a:pt x="55199" y="944467"/>
                    </a:lnTo>
                    <a:lnTo>
                      <a:pt x="0" y="944467"/>
                    </a:lnTo>
                    <a:close/>
                  </a:path>
                </a:pathLst>
              </a:custGeom>
              <a:gradFill rotWithShape="true">
                <a:gsLst>
                  <a:gs pos="0">
                    <a:srgbClr val="3C67BF">
                      <a:alpha val="100000"/>
                    </a:srgbClr>
                  </a:gs>
                  <a:gs pos="100000">
                    <a:srgbClr val="FFA81B">
                      <a:alpha val="100000"/>
                    </a:srgbClr>
                  </a:gs>
                </a:gsLst>
                <a:lin ang="0"/>
              </a:gradFill>
            </p:spPr>
          </p:sp>
          <p:sp>
            <p:nvSpPr>
              <p:cNvPr name="TextBox 423" id="423"/>
              <p:cNvSpPr txBox="true"/>
              <p:nvPr/>
            </p:nvSpPr>
            <p:spPr>
              <a:xfrm>
                <a:off x="0" y="-38100"/>
                <a:ext cx="55199" cy="982567"/>
              </a:xfrm>
              <a:prstGeom prst="rect">
                <a:avLst/>
              </a:prstGeom>
            </p:spPr>
            <p:txBody>
              <a:bodyPr anchor="ctr" rtlCol="false" tIns="50800" lIns="50800" bIns="50800" rIns="50800"/>
              <a:lstStyle/>
              <a:p>
                <a:pPr algn="ctr">
                  <a:lnSpc>
                    <a:spcPts val="2660"/>
                  </a:lnSpc>
                </a:pPr>
              </a:p>
            </p:txBody>
          </p:sp>
        </p:grpSp>
        <p:grpSp>
          <p:nvGrpSpPr>
            <p:cNvPr name="Group 424" id="424"/>
            <p:cNvGrpSpPr/>
            <p:nvPr/>
          </p:nvGrpSpPr>
          <p:grpSpPr>
            <a:xfrm rot="7717522">
              <a:off x="1585919" y="191076"/>
              <a:ext cx="78641" cy="70766"/>
              <a:chOff x="0" y="0"/>
              <a:chExt cx="94497" cy="85034"/>
            </a:xfrm>
          </p:grpSpPr>
          <p:sp>
            <p:nvSpPr>
              <p:cNvPr name="Freeform 425" id="425"/>
              <p:cNvSpPr/>
              <p:nvPr/>
            </p:nvSpPr>
            <p:spPr>
              <a:xfrm flipH="false" flipV="false" rot="0">
                <a:off x="0" y="0"/>
                <a:ext cx="94497" cy="85034"/>
              </a:xfrm>
              <a:custGeom>
                <a:avLst/>
                <a:gdLst/>
                <a:ahLst/>
                <a:cxnLst/>
                <a:rect r="r" b="b" t="t" l="l"/>
                <a:pathLst>
                  <a:path h="85034" w="94497">
                    <a:moveTo>
                      <a:pt x="0" y="0"/>
                    </a:moveTo>
                    <a:lnTo>
                      <a:pt x="94497" y="0"/>
                    </a:lnTo>
                    <a:lnTo>
                      <a:pt x="94497" y="85034"/>
                    </a:lnTo>
                    <a:lnTo>
                      <a:pt x="0" y="85034"/>
                    </a:lnTo>
                    <a:close/>
                  </a:path>
                </a:pathLst>
              </a:custGeom>
              <a:gradFill rotWithShape="true">
                <a:gsLst>
                  <a:gs pos="0">
                    <a:srgbClr val="3C67BF">
                      <a:alpha val="100000"/>
                    </a:srgbClr>
                  </a:gs>
                  <a:gs pos="100000">
                    <a:srgbClr val="FFA81B">
                      <a:alpha val="100000"/>
                    </a:srgbClr>
                  </a:gs>
                </a:gsLst>
                <a:lin ang="0"/>
              </a:gradFill>
            </p:spPr>
          </p:sp>
          <p:sp>
            <p:nvSpPr>
              <p:cNvPr name="TextBox 426" id="426"/>
              <p:cNvSpPr txBox="true"/>
              <p:nvPr/>
            </p:nvSpPr>
            <p:spPr>
              <a:xfrm>
                <a:off x="0" y="-38100"/>
                <a:ext cx="94497" cy="123134"/>
              </a:xfrm>
              <a:prstGeom prst="rect">
                <a:avLst/>
              </a:prstGeom>
            </p:spPr>
            <p:txBody>
              <a:bodyPr anchor="ctr" rtlCol="false" tIns="50800" lIns="50800" bIns="50800" rIns="50800"/>
              <a:lstStyle/>
              <a:p>
                <a:pPr algn="ctr">
                  <a:lnSpc>
                    <a:spcPts val="2660"/>
                  </a:lnSpc>
                </a:pPr>
              </a:p>
            </p:txBody>
          </p:sp>
        </p:grpSp>
        <p:grpSp>
          <p:nvGrpSpPr>
            <p:cNvPr name="Group 427" id="427"/>
            <p:cNvGrpSpPr/>
            <p:nvPr/>
          </p:nvGrpSpPr>
          <p:grpSpPr>
            <a:xfrm rot="0">
              <a:off x="1886443" y="407021"/>
              <a:ext cx="56578" cy="648514"/>
              <a:chOff x="0" y="0"/>
              <a:chExt cx="67985" cy="779270"/>
            </a:xfrm>
          </p:grpSpPr>
          <p:sp>
            <p:nvSpPr>
              <p:cNvPr name="Freeform 428" id="428"/>
              <p:cNvSpPr/>
              <p:nvPr/>
            </p:nvSpPr>
            <p:spPr>
              <a:xfrm flipH="false" flipV="false" rot="0">
                <a:off x="0" y="0"/>
                <a:ext cx="67985" cy="779270"/>
              </a:xfrm>
              <a:custGeom>
                <a:avLst/>
                <a:gdLst/>
                <a:ahLst/>
                <a:cxnLst/>
                <a:rect r="r" b="b" t="t" l="l"/>
                <a:pathLst>
                  <a:path h="779270" w="67985">
                    <a:moveTo>
                      <a:pt x="0" y="0"/>
                    </a:moveTo>
                    <a:lnTo>
                      <a:pt x="67985" y="0"/>
                    </a:lnTo>
                    <a:lnTo>
                      <a:pt x="67985" y="779270"/>
                    </a:lnTo>
                    <a:lnTo>
                      <a:pt x="0" y="779270"/>
                    </a:lnTo>
                    <a:close/>
                  </a:path>
                </a:pathLst>
              </a:custGeom>
              <a:gradFill rotWithShape="true">
                <a:gsLst>
                  <a:gs pos="0">
                    <a:srgbClr val="3C67BF">
                      <a:alpha val="100000"/>
                    </a:srgbClr>
                  </a:gs>
                  <a:gs pos="100000">
                    <a:srgbClr val="FFA81B">
                      <a:alpha val="100000"/>
                    </a:srgbClr>
                  </a:gs>
                </a:gsLst>
                <a:lin ang="0"/>
              </a:gradFill>
            </p:spPr>
          </p:sp>
          <p:sp>
            <p:nvSpPr>
              <p:cNvPr name="TextBox 429" id="429"/>
              <p:cNvSpPr txBox="true"/>
              <p:nvPr/>
            </p:nvSpPr>
            <p:spPr>
              <a:xfrm>
                <a:off x="0" y="-38100"/>
                <a:ext cx="67985" cy="817370"/>
              </a:xfrm>
              <a:prstGeom prst="rect">
                <a:avLst/>
              </a:prstGeom>
            </p:spPr>
            <p:txBody>
              <a:bodyPr anchor="ctr" rtlCol="false" tIns="50800" lIns="50800" bIns="50800" rIns="50800"/>
              <a:lstStyle/>
              <a:p>
                <a:pPr algn="ctr">
                  <a:lnSpc>
                    <a:spcPts val="2660"/>
                  </a:lnSpc>
                </a:pPr>
              </a:p>
            </p:txBody>
          </p:sp>
        </p:grpSp>
        <p:grpSp>
          <p:nvGrpSpPr>
            <p:cNvPr name="Group 430" id="430"/>
            <p:cNvGrpSpPr/>
            <p:nvPr/>
          </p:nvGrpSpPr>
          <p:grpSpPr>
            <a:xfrm rot="0">
              <a:off x="1937907" y="407021"/>
              <a:ext cx="38963" cy="648514"/>
              <a:chOff x="0" y="0"/>
              <a:chExt cx="46819" cy="779270"/>
            </a:xfrm>
          </p:grpSpPr>
          <p:sp>
            <p:nvSpPr>
              <p:cNvPr name="Freeform 431" id="431"/>
              <p:cNvSpPr/>
              <p:nvPr/>
            </p:nvSpPr>
            <p:spPr>
              <a:xfrm flipH="false" flipV="false" rot="0">
                <a:off x="0" y="0"/>
                <a:ext cx="46819" cy="779270"/>
              </a:xfrm>
              <a:custGeom>
                <a:avLst/>
                <a:gdLst/>
                <a:ahLst/>
                <a:cxnLst/>
                <a:rect r="r" b="b" t="t" l="l"/>
                <a:pathLst>
                  <a:path h="779270" w="46819">
                    <a:moveTo>
                      <a:pt x="0" y="0"/>
                    </a:moveTo>
                    <a:lnTo>
                      <a:pt x="46819" y="0"/>
                    </a:lnTo>
                    <a:lnTo>
                      <a:pt x="46819" y="779270"/>
                    </a:lnTo>
                    <a:lnTo>
                      <a:pt x="0" y="779270"/>
                    </a:lnTo>
                    <a:close/>
                  </a:path>
                </a:pathLst>
              </a:custGeom>
              <a:gradFill rotWithShape="true">
                <a:gsLst>
                  <a:gs pos="0">
                    <a:srgbClr val="3C67BF">
                      <a:alpha val="100000"/>
                    </a:srgbClr>
                  </a:gs>
                  <a:gs pos="100000">
                    <a:srgbClr val="FFA81B">
                      <a:alpha val="100000"/>
                    </a:srgbClr>
                  </a:gs>
                </a:gsLst>
                <a:lin ang="0"/>
              </a:gradFill>
            </p:spPr>
          </p:sp>
          <p:sp>
            <p:nvSpPr>
              <p:cNvPr name="TextBox 432" id="432"/>
              <p:cNvSpPr txBox="true"/>
              <p:nvPr/>
            </p:nvSpPr>
            <p:spPr>
              <a:xfrm>
                <a:off x="0" y="-38100"/>
                <a:ext cx="46819" cy="817370"/>
              </a:xfrm>
              <a:prstGeom prst="rect">
                <a:avLst/>
              </a:prstGeom>
            </p:spPr>
            <p:txBody>
              <a:bodyPr anchor="ctr" rtlCol="false" tIns="50800" lIns="50800" bIns="50800" rIns="50800"/>
              <a:lstStyle/>
              <a:p>
                <a:pPr algn="ctr">
                  <a:lnSpc>
                    <a:spcPts val="2660"/>
                  </a:lnSpc>
                </a:pPr>
              </a:p>
            </p:txBody>
          </p:sp>
        </p:grpSp>
        <p:grpSp>
          <p:nvGrpSpPr>
            <p:cNvPr name="Group 433" id="433"/>
            <p:cNvGrpSpPr/>
            <p:nvPr/>
          </p:nvGrpSpPr>
          <p:grpSpPr>
            <a:xfrm rot="7717522">
              <a:off x="1903508" y="371543"/>
              <a:ext cx="56298" cy="70766"/>
              <a:chOff x="0" y="0"/>
              <a:chExt cx="67649" cy="85034"/>
            </a:xfrm>
          </p:grpSpPr>
          <p:sp>
            <p:nvSpPr>
              <p:cNvPr name="Freeform 434" id="434"/>
              <p:cNvSpPr/>
              <p:nvPr/>
            </p:nvSpPr>
            <p:spPr>
              <a:xfrm flipH="false" flipV="false" rot="0">
                <a:off x="0" y="0"/>
                <a:ext cx="67649" cy="85034"/>
              </a:xfrm>
              <a:custGeom>
                <a:avLst/>
                <a:gdLst/>
                <a:ahLst/>
                <a:cxnLst/>
                <a:rect r="r" b="b" t="t" l="l"/>
                <a:pathLst>
                  <a:path h="85034" w="67649">
                    <a:moveTo>
                      <a:pt x="0" y="0"/>
                    </a:moveTo>
                    <a:lnTo>
                      <a:pt x="67649" y="0"/>
                    </a:lnTo>
                    <a:lnTo>
                      <a:pt x="67649" y="85034"/>
                    </a:lnTo>
                    <a:lnTo>
                      <a:pt x="0" y="85034"/>
                    </a:lnTo>
                    <a:close/>
                  </a:path>
                </a:pathLst>
              </a:custGeom>
              <a:gradFill rotWithShape="true">
                <a:gsLst>
                  <a:gs pos="0">
                    <a:srgbClr val="3C67BF">
                      <a:alpha val="100000"/>
                    </a:srgbClr>
                  </a:gs>
                  <a:gs pos="100000">
                    <a:srgbClr val="FFA81B">
                      <a:alpha val="100000"/>
                    </a:srgbClr>
                  </a:gs>
                </a:gsLst>
                <a:lin ang="0"/>
              </a:gradFill>
            </p:spPr>
          </p:sp>
          <p:sp>
            <p:nvSpPr>
              <p:cNvPr name="TextBox 435" id="435"/>
              <p:cNvSpPr txBox="true"/>
              <p:nvPr/>
            </p:nvSpPr>
            <p:spPr>
              <a:xfrm>
                <a:off x="0" y="-38100"/>
                <a:ext cx="67649" cy="123134"/>
              </a:xfrm>
              <a:prstGeom prst="rect">
                <a:avLst/>
              </a:prstGeom>
            </p:spPr>
            <p:txBody>
              <a:bodyPr anchor="ctr" rtlCol="false" tIns="50800" lIns="50800" bIns="50800" rIns="50800"/>
              <a:lstStyle/>
              <a:p>
                <a:pPr algn="ctr">
                  <a:lnSpc>
                    <a:spcPts val="2660"/>
                  </a:lnSpc>
                </a:pPr>
              </a:p>
            </p:txBody>
          </p:sp>
        </p:grpSp>
        <p:grpSp>
          <p:nvGrpSpPr>
            <p:cNvPr name="Group 436" id="436"/>
            <p:cNvGrpSpPr/>
            <p:nvPr/>
          </p:nvGrpSpPr>
          <p:grpSpPr>
            <a:xfrm rot="0">
              <a:off x="1976870" y="313716"/>
              <a:ext cx="56578" cy="648514"/>
              <a:chOff x="0" y="0"/>
              <a:chExt cx="67985" cy="779270"/>
            </a:xfrm>
          </p:grpSpPr>
          <p:sp>
            <p:nvSpPr>
              <p:cNvPr name="Freeform 437" id="437"/>
              <p:cNvSpPr/>
              <p:nvPr/>
            </p:nvSpPr>
            <p:spPr>
              <a:xfrm flipH="false" flipV="false" rot="0">
                <a:off x="0" y="0"/>
                <a:ext cx="67985" cy="779270"/>
              </a:xfrm>
              <a:custGeom>
                <a:avLst/>
                <a:gdLst/>
                <a:ahLst/>
                <a:cxnLst/>
                <a:rect r="r" b="b" t="t" l="l"/>
                <a:pathLst>
                  <a:path h="779270" w="67985">
                    <a:moveTo>
                      <a:pt x="0" y="0"/>
                    </a:moveTo>
                    <a:lnTo>
                      <a:pt x="67985" y="0"/>
                    </a:lnTo>
                    <a:lnTo>
                      <a:pt x="67985" y="779270"/>
                    </a:lnTo>
                    <a:lnTo>
                      <a:pt x="0" y="779270"/>
                    </a:lnTo>
                    <a:close/>
                  </a:path>
                </a:pathLst>
              </a:custGeom>
              <a:gradFill rotWithShape="true">
                <a:gsLst>
                  <a:gs pos="0">
                    <a:srgbClr val="3C67BF">
                      <a:alpha val="100000"/>
                    </a:srgbClr>
                  </a:gs>
                  <a:gs pos="100000">
                    <a:srgbClr val="FFA81B">
                      <a:alpha val="100000"/>
                    </a:srgbClr>
                  </a:gs>
                </a:gsLst>
                <a:lin ang="0"/>
              </a:gradFill>
            </p:spPr>
          </p:sp>
          <p:sp>
            <p:nvSpPr>
              <p:cNvPr name="TextBox 438" id="438"/>
              <p:cNvSpPr txBox="true"/>
              <p:nvPr/>
            </p:nvSpPr>
            <p:spPr>
              <a:xfrm>
                <a:off x="0" y="-38100"/>
                <a:ext cx="67985" cy="817370"/>
              </a:xfrm>
              <a:prstGeom prst="rect">
                <a:avLst/>
              </a:prstGeom>
            </p:spPr>
            <p:txBody>
              <a:bodyPr anchor="ctr" rtlCol="false" tIns="50800" lIns="50800" bIns="50800" rIns="50800"/>
              <a:lstStyle/>
              <a:p>
                <a:pPr algn="ctr">
                  <a:lnSpc>
                    <a:spcPts val="2660"/>
                  </a:lnSpc>
                </a:pPr>
              </a:p>
            </p:txBody>
          </p:sp>
        </p:grpSp>
        <p:grpSp>
          <p:nvGrpSpPr>
            <p:cNvPr name="Group 439" id="439"/>
            <p:cNvGrpSpPr/>
            <p:nvPr/>
          </p:nvGrpSpPr>
          <p:grpSpPr>
            <a:xfrm rot="0">
              <a:off x="2028335" y="313716"/>
              <a:ext cx="38963" cy="648514"/>
              <a:chOff x="0" y="0"/>
              <a:chExt cx="46819" cy="779270"/>
            </a:xfrm>
          </p:grpSpPr>
          <p:sp>
            <p:nvSpPr>
              <p:cNvPr name="Freeform 440" id="440"/>
              <p:cNvSpPr/>
              <p:nvPr/>
            </p:nvSpPr>
            <p:spPr>
              <a:xfrm flipH="false" flipV="false" rot="0">
                <a:off x="0" y="0"/>
                <a:ext cx="46819" cy="779270"/>
              </a:xfrm>
              <a:custGeom>
                <a:avLst/>
                <a:gdLst/>
                <a:ahLst/>
                <a:cxnLst/>
                <a:rect r="r" b="b" t="t" l="l"/>
                <a:pathLst>
                  <a:path h="779270" w="46819">
                    <a:moveTo>
                      <a:pt x="0" y="0"/>
                    </a:moveTo>
                    <a:lnTo>
                      <a:pt x="46819" y="0"/>
                    </a:lnTo>
                    <a:lnTo>
                      <a:pt x="46819" y="779270"/>
                    </a:lnTo>
                    <a:lnTo>
                      <a:pt x="0" y="779270"/>
                    </a:lnTo>
                    <a:close/>
                  </a:path>
                </a:pathLst>
              </a:custGeom>
              <a:gradFill rotWithShape="true">
                <a:gsLst>
                  <a:gs pos="0">
                    <a:srgbClr val="3C67BF">
                      <a:alpha val="100000"/>
                    </a:srgbClr>
                  </a:gs>
                  <a:gs pos="100000">
                    <a:srgbClr val="FFA81B">
                      <a:alpha val="100000"/>
                    </a:srgbClr>
                  </a:gs>
                </a:gsLst>
                <a:lin ang="0"/>
              </a:gradFill>
            </p:spPr>
          </p:sp>
          <p:sp>
            <p:nvSpPr>
              <p:cNvPr name="TextBox 441" id="441"/>
              <p:cNvSpPr txBox="true"/>
              <p:nvPr/>
            </p:nvSpPr>
            <p:spPr>
              <a:xfrm>
                <a:off x="0" y="-38100"/>
                <a:ext cx="46819" cy="817370"/>
              </a:xfrm>
              <a:prstGeom prst="rect">
                <a:avLst/>
              </a:prstGeom>
            </p:spPr>
            <p:txBody>
              <a:bodyPr anchor="ctr" rtlCol="false" tIns="50800" lIns="50800" bIns="50800" rIns="50800"/>
              <a:lstStyle/>
              <a:p>
                <a:pPr algn="ctr">
                  <a:lnSpc>
                    <a:spcPts val="2660"/>
                  </a:lnSpc>
                </a:pPr>
              </a:p>
            </p:txBody>
          </p:sp>
        </p:grpSp>
        <p:grpSp>
          <p:nvGrpSpPr>
            <p:cNvPr name="Group 442" id="442"/>
            <p:cNvGrpSpPr/>
            <p:nvPr/>
          </p:nvGrpSpPr>
          <p:grpSpPr>
            <a:xfrm rot="7717522">
              <a:off x="1993935" y="278238"/>
              <a:ext cx="56298" cy="70766"/>
              <a:chOff x="0" y="0"/>
              <a:chExt cx="67649" cy="85034"/>
            </a:xfrm>
          </p:grpSpPr>
          <p:sp>
            <p:nvSpPr>
              <p:cNvPr name="Freeform 443" id="443"/>
              <p:cNvSpPr/>
              <p:nvPr/>
            </p:nvSpPr>
            <p:spPr>
              <a:xfrm flipH="false" flipV="false" rot="0">
                <a:off x="0" y="0"/>
                <a:ext cx="67649" cy="85034"/>
              </a:xfrm>
              <a:custGeom>
                <a:avLst/>
                <a:gdLst/>
                <a:ahLst/>
                <a:cxnLst/>
                <a:rect r="r" b="b" t="t" l="l"/>
                <a:pathLst>
                  <a:path h="85034" w="67649">
                    <a:moveTo>
                      <a:pt x="0" y="0"/>
                    </a:moveTo>
                    <a:lnTo>
                      <a:pt x="67649" y="0"/>
                    </a:lnTo>
                    <a:lnTo>
                      <a:pt x="67649" y="85034"/>
                    </a:lnTo>
                    <a:lnTo>
                      <a:pt x="0" y="85034"/>
                    </a:lnTo>
                    <a:close/>
                  </a:path>
                </a:pathLst>
              </a:custGeom>
              <a:gradFill rotWithShape="true">
                <a:gsLst>
                  <a:gs pos="0">
                    <a:srgbClr val="3C67BF">
                      <a:alpha val="100000"/>
                    </a:srgbClr>
                  </a:gs>
                  <a:gs pos="100000">
                    <a:srgbClr val="FFA81B">
                      <a:alpha val="100000"/>
                    </a:srgbClr>
                  </a:gs>
                </a:gsLst>
                <a:lin ang="0"/>
              </a:gradFill>
            </p:spPr>
          </p:sp>
          <p:sp>
            <p:nvSpPr>
              <p:cNvPr name="TextBox 444" id="444"/>
              <p:cNvSpPr txBox="true"/>
              <p:nvPr/>
            </p:nvSpPr>
            <p:spPr>
              <a:xfrm>
                <a:off x="0" y="-38100"/>
                <a:ext cx="67649" cy="123134"/>
              </a:xfrm>
              <a:prstGeom prst="rect">
                <a:avLst/>
              </a:prstGeom>
            </p:spPr>
            <p:txBody>
              <a:bodyPr anchor="ctr" rtlCol="false" tIns="50800" lIns="50800" bIns="50800" rIns="50800"/>
              <a:lstStyle/>
              <a:p>
                <a:pPr algn="ctr">
                  <a:lnSpc>
                    <a:spcPts val="2660"/>
                  </a:lnSpc>
                </a:pPr>
              </a:p>
            </p:txBody>
          </p:sp>
        </p:grpSp>
        <p:grpSp>
          <p:nvGrpSpPr>
            <p:cNvPr name="Group 445" id="445"/>
            <p:cNvGrpSpPr/>
            <p:nvPr/>
          </p:nvGrpSpPr>
          <p:grpSpPr>
            <a:xfrm rot="0">
              <a:off x="2067298" y="354985"/>
              <a:ext cx="56578" cy="648514"/>
              <a:chOff x="0" y="0"/>
              <a:chExt cx="67985" cy="779270"/>
            </a:xfrm>
          </p:grpSpPr>
          <p:sp>
            <p:nvSpPr>
              <p:cNvPr name="Freeform 446" id="446"/>
              <p:cNvSpPr/>
              <p:nvPr/>
            </p:nvSpPr>
            <p:spPr>
              <a:xfrm flipH="false" flipV="false" rot="0">
                <a:off x="0" y="0"/>
                <a:ext cx="67985" cy="779270"/>
              </a:xfrm>
              <a:custGeom>
                <a:avLst/>
                <a:gdLst/>
                <a:ahLst/>
                <a:cxnLst/>
                <a:rect r="r" b="b" t="t" l="l"/>
                <a:pathLst>
                  <a:path h="779270" w="67985">
                    <a:moveTo>
                      <a:pt x="0" y="0"/>
                    </a:moveTo>
                    <a:lnTo>
                      <a:pt x="67985" y="0"/>
                    </a:lnTo>
                    <a:lnTo>
                      <a:pt x="67985" y="779270"/>
                    </a:lnTo>
                    <a:lnTo>
                      <a:pt x="0" y="779270"/>
                    </a:lnTo>
                    <a:close/>
                  </a:path>
                </a:pathLst>
              </a:custGeom>
              <a:gradFill rotWithShape="true">
                <a:gsLst>
                  <a:gs pos="0">
                    <a:srgbClr val="3C67BF">
                      <a:alpha val="100000"/>
                    </a:srgbClr>
                  </a:gs>
                  <a:gs pos="100000">
                    <a:srgbClr val="FFA81B">
                      <a:alpha val="100000"/>
                    </a:srgbClr>
                  </a:gs>
                </a:gsLst>
                <a:lin ang="0"/>
              </a:gradFill>
            </p:spPr>
          </p:sp>
          <p:sp>
            <p:nvSpPr>
              <p:cNvPr name="TextBox 447" id="447"/>
              <p:cNvSpPr txBox="true"/>
              <p:nvPr/>
            </p:nvSpPr>
            <p:spPr>
              <a:xfrm>
                <a:off x="0" y="-38100"/>
                <a:ext cx="67985" cy="817370"/>
              </a:xfrm>
              <a:prstGeom prst="rect">
                <a:avLst/>
              </a:prstGeom>
            </p:spPr>
            <p:txBody>
              <a:bodyPr anchor="ctr" rtlCol="false" tIns="50800" lIns="50800" bIns="50800" rIns="50800"/>
              <a:lstStyle/>
              <a:p>
                <a:pPr algn="ctr">
                  <a:lnSpc>
                    <a:spcPts val="2660"/>
                  </a:lnSpc>
                </a:pPr>
              </a:p>
            </p:txBody>
          </p:sp>
        </p:grpSp>
        <p:grpSp>
          <p:nvGrpSpPr>
            <p:cNvPr name="Group 448" id="448"/>
            <p:cNvGrpSpPr/>
            <p:nvPr/>
          </p:nvGrpSpPr>
          <p:grpSpPr>
            <a:xfrm rot="0">
              <a:off x="2118763" y="354985"/>
              <a:ext cx="38963" cy="648514"/>
              <a:chOff x="0" y="0"/>
              <a:chExt cx="46819" cy="779270"/>
            </a:xfrm>
          </p:grpSpPr>
          <p:sp>
            <p:nvSpPr>
              <p:cNvPr name="Freeform 449" id="449"/>
              <p:cNvSpPr/>
              <p:nvPr/>
            </p:nvSpPr>
            <p:spPr>
              <a:xfrm flipH="false" flipV="false" rot="0">
                <a:off x="0" y="0"/>
                <a:ext cx="46819" cy="779270"/>
              </a:xfrm>
              <a:custGeom>
                <a:avLst/>
                <a:gdLst/>
                <a:ahLst/>
                <a:cxnLst/>
                <a:rect r="r" b="b" t="t" l="l"/>
                <a:pathLst>
                  <a:path h="779270" w="46819">
                    <a:moveTo>
                      <a:pt x="0" y="0"/>
                    </a:moveTo>
                    <a:lnTo>
                      <a:pt x="46819" y="0"/>
                    </a:lnTo>
                    <a:lnTo>
                      <a:pt x="46819" y="779270"/>
                    </a:lnTo>
                    <a:lnTo>
                      <a:pt x="0" y="779270"/>
                    </a:lnTo>
                    <a:close/>
                  </a:path>
                </a:pathLst>
              </a:custGeom>
              <a:gradFill rotWithShape="true">
                <a:gsLst>
                  <a:gs pos="0">
                    <a:srgbClr val="3C67BF">
                      <a:alpha val="100000"/>
                    </a:srgbClr>
                  </a:gs>
                  <a:gs pos="100000">
                    <a:srgbClr val="FFA81B">
                      <a:alpha val="100000"/>
                    </a:srgbClr>
                  </a:gs>
                </a:gsLst>
                <a:lin ang="0"/>
              </a:gradFill>
            </p:spPr>
          </p:sp>
          <p:sp>
            <p:nvSpPr>
              <p:cNvPr name="TextBox 450" id="450"/>
              <p:cNvSpPr txBox="true"/>
              <p:nvPr/>
            </p:nvSpPr>
            <p:spPr>
              <a:xfrm>
                <a:off x="0" y="-38100"/>
                <a:ext cx="46819" cy="817370"/>
              </a:xfrm>
              <a:prstGeom prst="rect">
                <a:avLst/>
              </a:prstGeom>
            </p:spPr>
            <p:txBody>
              <a:bodyPr anchor="ctr" rtlCol="false" tIns="50800" lIns="50800" bIns="50800" rIns="50800"/>
              <a:lstStyle/>
              <a:p>
                <a:pPr algn="ctr">
                  <a:lnSpc>
                    <a:spcPts val="2660"/>
                  </a:lnSpc>
                </a:pPr>
              </a:p>
            </p:txBody>
          </p:sp>
        </p:grpSp>
        <p:grpSp>
          <p:nvGrpSpPr>
            <p:cNvPr name="Group 451" id="451"/>
            <p:cNvGrpSpPr/>
            <p:nvPr/>
          </p:nvGrpSpPr>
          <p:grpSpPr>
            <a:xfrm rot="7717522">
              <a:off x="2084363" y="319507"/>
              <a:ext cx="56298" cy="70766"/>
              <a:chOff x="0" y="0"/>
              <a:chExt cx="67649" cy="85034"/>
            </a:xfrm>
          </p:grpSpPr>
          <p:sp>
            <p:nvSpPr>
              <p:cNvPr name="Freeform 452" id="452"/>
              <p:cNvSpPr/>
              <p:nvPr/>
            </p:nvSpPr>
            <p:spPr>
              <a:xfrm flipH="false" flipV="false" rot="0">
                <a:off x="0" y="0"/>
                <a:ext cx="67649" cy="85034"/>
              </a:xfrm>
              <a:custGeom>
                <a:avLst/>
                <a:gdLst/>
                <a:ahLst/>
                <a:cxnLst/>
                <a:rect r="r" b="b" t="t" l="l"/>
                <a:pathLst>
                  <a:path h="85034" w="67649">
                    <a:moveTo>
                      <a:pt x="0" y="0"/>
                    </a:moveTo>
                    <a:lnTo>
                      <a:pt x="67649" y="0"/>
                    </a:lnTo>
                    <a:lnTo>
                      <a:pt x="67649" y="85034"/>
                    </a:lnTo>
                    <a:lnTo>
                      <a:pt x="0" y="85034"/>
                    </a:lnTo>
                    <a:close/>
                  </a:path>
                </a:pathLst>
              </a:custGeom>
              <a:gradFill rotWithShape="true">
                <a:gsLst>
                  <a:gs pos="0">
                    <a:srgbClr val="3C67BF">
                      <a:alpha val="100000"/>
                    </a:srgbClr>
                  </a:gs>
                  <a:gs pos="100000">
                    <a:srgbClr val="FFA81B">
                      <a:alpha val="100000"/>
                    </a:srgbClr>
                  </a:gs>
                </a:gsLst>
                <a:lin ang="0"/>
              </a:gradFill>
            </p:spPr>
          </p:sp>
          <p:sp>
            <p:nvSpPr>
              <p:cNvPr name="TextBox 453" id="453"/>
              <p:cNvSpPr txBox="true"/>
              <p:nvPr/>
            </p:nvSpPr>
            <p:spPr>
              <a:xfrm>
                <a:off x="0" y="-38100"/>
                <a:ext cx="67649" cy="123134"/>
              </a:xfrm>
              <a:prstGeom prst="rect">
                <a:avLst/>
              </a:prstGeom>
            </p:spPr>
            <p:txBody>
              <a:bodyPr anchor="ctr" rtlCol="false" tIns="50800" lIns="50800" bIns="50800" rIns="50800"/>
              <a:lstStyle/>
              <a:p>
                <a:pPr algn="ctr">
                  <a:lnSpc>
                    <a:spcPts val="2660"/>
                  </a:lnSpc>
                </a:pPr>
              </a:p>
            </p:txBody>
          </p:sp>
        </p:grpSp>
        <p:grpSp>
          <p:nvGrpSpPr>
            <p:cNvPr name="Group 454" id="454"/>
            <p:cNvGrpSpPr/>
            <p:nvPr/>
          </p:nvGrpSpPr>
          <p:grpSpPr>
            <a:xfrm rot="0">
              <a:off x="2157726" y="315974"/>
              <a:ext cx="56578" cy="648514"/>
              <a:chOff x="0" y="0"/>
              <a:chExt cx="67985" cy="779270"/>
            </a:xfrm>
          </p:grpSpPr>
          <p:sp>
            <p:nvSpPr>
              <p:cNvPr name="Freeform 455" id="455"/>
              <p:cNvSpPr/>
              <p:nvPr/>
            </p:nvSpPr>
            <p:spPr>
              <a:xfrm flipH="false" flipV="false" rot="0">
                <a:off x="0" y="0"/>
                <a:ext cx="67985" cy="779270"/>
              </a:xfrm>
              <a:custGeom>
                <a:avLst/>
                <a:gdLst/>
                <a:ahLst/>
                <a:cxnLst/>
                <a:rect r="r" b="b" t="t" l="l"/>
                <a:pathLst>
                  <a:path h="779270" w="67985">
                    <a:moveTo>
                      <a:pt x="0" y="0"/>
                    </a:moveTo>
                    <a:lnTo>
                      <a:pt x="67985" y="0"/>
                    </a:lnTo>
                    <a:lnTo>
                      <a:pt x="67985" y="779270"/>
                    </a:lnTo>
                    <a:lnTo>
                      <a:pt x="0" y="779270"/>
                    </a:lnTo>
                    <a:close/>
                  </a:path>
                </a:pathLst>
              </a:custGeom>
              <a:gradFill rotWithShape="true">
                <a:gsLst>
                  <a:gs pos="0">
                    <a:srgbClr val="3C67BF">
                      <a:alpha val="100000"/>
                    </a:srgbClr>
                  </a:gs>
                  <a:gs pos="100000">
                    <a:srgbClr val="FFA81B">
                      <a:alpha val="100000"/>
                    </a:srgbClr>
                  </a:gs>
                </a:gsLst>
                <a:lin ang="0"/>
              </a:gradFill>
            </p:spPr>
          </p:sp>
          <p:sp>
            <p:nvSpPr>
              <p:cNvPr name="TextBox 456" id="456"/>
              <p:cNvSpPr txBox="true"/>
              <p:nvPr/>
            </p:nvSpPr>
            <p:spPr>
              <a:xfrm>
                <a:off x="0" y="-38100"/>
                <a:ext cx="67985" cy="817370"/>
              </a:xfrm>
              <a:prstGeom prst="rect">
                <a:avLst/>
              </a:prstGeom>
            </p:spPr>
            <p:txBody>
              <a:bodyPr anchor="ctr" rtlCol="false" tIns="50800" lIns="50800" bIns="50800" rIns="50800"/>
              <a:lstStyle/>
              <a:p>
                <a:pPr algn="ctr">
                  <a:lnSpc>
                    <a:spcPts val="2660"/>
                  </a:lnSpc>
                </a:pPr>
              </a:p>
            </p:txBody>
          </p:sp>
        </p:grpSp>
        <p:grpSp>
          <p:nvGrpSpPr>
            <p:cNvPr name="Group 457" id="457"/>
            <p:cNvGrpSpPr/>
            <p:nvPr/>
          </p:nvGrpSpPr>
          <p:grpSpPr>
            <a:xfrm rot="0">
              <a:off x="2209191" y="315974"/>
              <a:ext cx="38963" cy="648514"/>
              <a:chOff x="0" y="0"/>
              <a:chExt cx="46819" cy="779270"/>
            </a:xfrm>
          </p:grpSpPr>
          <p:sp>
            <p:nvSpPr>
              <p:cNvPr name="Freeform 458" id="458"/>
              <p:cNvSpPr/>
              <p:nvPr/>
            </p:nvSpPr>
            <p:spPr>
              <a:xfrm flipH="false" flipV="false" rot="0">
                <a:off x="0" y="0"/>
                <a:ext cx="46819" cy="779270"/>
              </a:xfrm>
              <a:custGeom>
                <a:avLst/>
                <a:gdLst/>
                <a:ahLst/>
                <a:cxnLst/>
                <a:rect r="r" b="b" t="t" l="l"/>
                <a:pathLst>
                  <a:path h="779270" w="46819">
                    <a:moveTo>
                      <a:pt x="0" y="0"/>
                    </a:moveTo>
                    <a:lnTo>
                      <a:pt x="46819" y="0"/>
                    </a:lnTo>
                    <a:lnTo>
                      <a:pt x="46819" y="779270"/>
                    </a:lnTo>
                    <a:lnTo>
                      <a:pt x="0" y="779270"/>
                    </a:lnTo>
                    <a:close/>
                  </a:path>
                </a:pathLst>
              </a:custGeom>
              <a:gradFill rotWithShape="true">
                <a:gsLst>
                  <a:gs pos="0">
                    <a:srgbClr val="3C67BF">
                      <a:alpha val="100000"/>
                    </a:srgbClr>
                  </a:gs>
                  <a:gs pos="100000">
                    <a:srgbClr val="FFA81B">
                      <a:alpha val="100000"/>
                    </a:srgbClr>
                  </a:gs>
                </a:gsLst>
                <a:lin ang="0"/>
              </a:gradFill>
            </p:spPr>
          </p:sp>
          <p:sp>
            <p:nvSpPr>
              <p:cNvPr name="TextBox 459" id="459"/>
              <p:cNvSpPr txBox="true"/>
              <p:nvPr/>
            </p:nvSpPr>
            <p:spPr>
              <a:xfrm>
                <a:off x="0" y="-38100"/>
                <a:ext cx="46819" cy="817370"/>
              </a:xfrm>
              <a:prstGeom prst="rect">
                <a:avLst/>
              </a:prstGeom>
            </p:spPr>
            <p:txBody>
              <a:bodyPr anchor="ctr" rtlCol="false" tIns="50800" lIns="50800" bIns="50800" rIns="50800"/>
              <a:lstStyle/>
              <a:p>
                <a:pPr algn="ctr">
                  <a:lnSpc>
                    <a:spcPts val="2660"/>
                  </a:lnSpc>
                </a:pPr>
              </a:p>
            </p:txBody>
          </p:sp>
        </p:grpSp>
        <p:grpSp>
          <p:nvGrpSpPr>
            <p:cNvPr name="Group 460" id="460"/>
            <p:cNvGrpSpPr/>
            <p:nvPr/>
          </p:nvGrpSpPr>
          <p:grpSpPr>
            <a:xfrm rot="7717522">
              <a:off x="2174791" y="280496"/>
              <a:ext cx="56298" cy="70766"/>
              <a:chOff x="0" y="0"/>
              <a:chExt cx="67649" cy="85034"/>
            </a:xfrm>
          </p:grpSpPr>
          <p:sp>
            <p:nvSpPr>
              <p:cNvPr name="Freeform 461" id="461"/>
              <p:cNvSpPr/>
              <p:nvPr/>
            </p:nvSpPr>
            <p:spPr>
              <a:xfrm flipH="false" flipV="false" rot="0">
                <a:off x="0" y="0"/>
                <a:ext cx="67649" cy="85034"/>
              </a:xfrm>
              <a:custGeom>
                <a:avLst/>
                <a:gdLst/>
                <a:ahLst/>
                <a:cxnLst/>
                <a:rect r="r" b="b" t="t" l="l"/>
                <a:pathLst>
                  <a:path h="85034" w="67649">
                    <a:moveTo>
                      <a:pt x="0" y="0"/>
                    </a:moveTo>
                    <a:lnTo>
                      <a:pt x="67649" y="0"/>
                    </a:lnTo>
                    <a:lnTo>
                      <a:pt x="67649" y="85034"/>
                    </a:lnTo>
                    <a:lnTo>
                      <a:pt x="0" y="85034"/>
                    </a:lnTo>
                    <a:close/>
                  </a:path>
                </a:pathLst>
              </a:custGeom>
              <a:gradFill rotWithShape="true">
                <a:gsLst>
                  <a:gs pos="0">
                    <a:srgbClr val="3C67BF">
                      <a:alpha val="100000"/>
                    </a:srgbClr>
                  </a:gs>
                  <a:gs pos="100000">
                    <a:srgbClr val="FFA81B">
                      <a:alpha val="100000"/>
                    </a:srgbClr>
                  </a:gs>
                </a:gsLst>
                <a:lin ang="0"/>
              </a:gradFill>
            </p:spPr>
          </p:sp>
          <p:sp>
            <p:nvSpPr>
              <p:cNvPr name="TextBox 462" id="462"/>
              <p:cNvSpPr txBox="true"/>
              <p:nvPr/>
            </p:nvSpPr>
            <p:spPr>
              <a:xfrm>
                <a:off x="0" y="-38100"/>
                <a:ext cx="67649" cy="123134"/>
              </a:xfrm>
              <a:prstGeom prst="rect">
                <a:avLst/>
              </a:prstGeom>
            </p:spPr>
            <p:txBody>
              <a:bodyPr anchor="ctr" rtlCol="false" tIns="50800" lIns="50800" bIns="50800" rIns="50800"/>
              <a:lstStyle/>
              <a:p>
                <a:pPr algn="ctr">
                  <a:lnSpc>
                    <a:spcPts val="2660"/>
                  </a:lnSpc>
                </a:pPr>
              </a:p>
            </p:txBody>
          </p:sp>
        </p:grpSp>
        <p:grpSp>
          <p:nvGrpSpPr>
            <p:cNvPr name="Group 463" id="463"/>
            <p:cNvGrpSpPr/>
            <p:nvPr/>
          </p:nvGrpSpPr>
          <p:grpSpPr>
            <a:xfrm rot="0">
              <a:off x="2248154" y="247395"/>
              <a:ext cx="56578" cy="648514"/>
              <a:chOff x="0" y="0"/>
              <a:chExt cx="67985" cy="779270"/>
            </a:xfrm>
          </p:grpSpPr>
          <p:sp>
            <p:nvSpPr>
              <p:cNvPr name="Freeform 464" id="464"/>
              <p:cNvSpPr/>
              <p:nvPr/>
            </p:nvSpPr>
            <p:spPr>
              <a:xfrm flipH="false" flipV="false" rot="0">
                <a:off x="0" y="0"/>
                <a:ext cx="67985" cy="779270"/>
              </a:xfrm>
              <a:custGeom>
                <a:avLst/>
                <a:gdLst/>
                <a:ahLst/>
                <a:cxnLst/>
                <a:rect r="r" b="b" t="t" l="l"/>
                <a:pathLst>
                  <a:path h="779270" w="67985">
                    <a:moveTo>
                      <a:pt x="0" y="0"/>
                    </a:moveTo>
                    <a:lnTo>
                      <a:pt x="67985" y="0"/>
                    </a:lnTo>
                    <a:lnTo>
                      <a:pt x="67985" y="779270"/>
                    </a:lnTo>
                    <a:lnTo>
                      <a:pt x="0" y="779270"/>
                    </a:lnTo>
                    <a:close/>
                  </a:path>
                </a:pathLst>
              </a:custGeom>
              <a:gradFill rotWithShape="true">
                <a:gsLst>
                  <a:gs pos="0">
                    <a:srgbClr val="3C67BF">
                      <a:alpha val="100000"/>
                    </a:srgbClr>
                  </a:gs>
                  <a:gs pos="100000">
                    <a:srgbClr val="FFA81B">
                      <a:alpha val="100000"/>
                    </a:srgbClr>
                  </a:gs>
                </a:gsLst>
                <a:lin ang="0"/>
              </a:gradFill>
            </p:spPr>
          </p:sp>
          <p:sp>
            <p:nvSpPr>
              <p:cNvPr name="TextBox 465" id="465"/>
              <p:cNvSpPr txBox="true"/>
              <p:nvPr/>
            </p:nvSpPr>
            <p:spPr>
              <a:xfrm>
                <a:off x="0" y="-38100"/>
                <a:ext cx="67985" cy="817370"/>
              </a:xfrm>
              <a:prstGeom prst="rect">
                <a:avLst/>
              </a:prstGeom>
            </p:spPr>
            <p:txBody>
              <a:bodyPr anchor="ctr" rtlCol="false" tIns="50800" lIns="50800" bIns="50800" rIns="50800"/>
              <a:lstStyle/>
              <a:p>
                <a:pPr algn="ctr">
                  <a:lnSpc>
                    <a:spcPts val="2660"/>
                  </a:lnSpc>
                </a:pPr>
              </a:p>
            </p:txBody>
          </p:sp>
        </p:grpSp>
        <p:grpSp>
          <p:nvGrpSpPr>
            <p:cNvPr name="Group 466" id="466"/>
            <p:cNvGrpSpPr/>
            <p:nvPr/>
          </p:nvGrpSpPr>
          <p:grpSpPr>
            <a:xfrm rot="0">
              <a:off x="2299618" y="247395"/>
              <a:ext cx="38963" cy="648514"/>
              <a:chOff x="0" y="0"/>
              <a:chExt cx="46819" cy="779270"/>
            </a:xfrm>
          </p:grpSpPr>
          <p:sp>
            <p:nvSpPr>
              <p:cNvPr name="Freeform 467" id="467"/>
              <p:cNvSpPr/>
              <p:nvPr/>
            </p:nvSpPr>
            <p:spPr>
              <a:xfrm flipH="false" flipV="false" rot="0">
                <a:off x="0" y="0"/>
                <a:ext cx="46819" cy="779270"/>
              </a:xfrm>
              <a:custGeom>
                <a:avLst/>
                <a:gdLst/>
                <a:ahLst/>
                <a:cxnLst/>
                <a:rect r="r" b="b" t="t" l="l"/>
                <a:pathLst>
                  <a:path h="779270" w="46819">
                    <a:moveTo>
                      <a:pt x="0" y="0"/>
                    </a:moveTo>
                    <a:lnTo>
                      <a:pt x="46819" y="0"/>
                    </a:lnTo>
                    <a:lnTo>
                      <a:pt x="46819" y="779270"/>
                    </a:lnTo>
                    <a:lnTo>
                      <a:pt x="0" y="779270"/>
                    </a:lnTo>
                    <a:close/>
                  </a:path>
                </a:pathLst>
              </a:custGeom>
              <a:gradFill rotWithShape="true">
                <a:gsLst>
                  <a:gs pos="0">
                    <a:srgbClr val="3C67BF">
                      <a:alpha val="100000"/>
                    </a:srgbClr>
                  </a:gs>
                  <a:gs pos="100000">
                    <a:srgbClr val="FFA81B">
                      <a:alpha val="100000"/>
                    </a:srgbClr>
                  </a:gs>
                </a:gsLst>
                <a:lin ang="0"/>
              </a:gradFill>
            </p:spPr>
          </p:sp>
          <p:sp>
            <p:nvSpPr>
              <p:cNvPr name="TextBox 468" id="468"/>
              <p:cNvSpPr txBox="true"/>
              <p:nvPr/>
            </p:nvSpPr>
            <p:spPr>
              <a:xfrm>
                <a:off x="0" y="-38100"/>
                <a:ext cx="46819" cy="817370"/>
              </a:xfrm>
              <a:prstGeom prst="rect">
                <a:avLst/>
              </a:prstGeom>
            </p:spPr>
            <p:txBody>
              <a:bodyPr anchor="ctr" rtlCol="false" tIns="50800" lIns="50800" bIns="50800" rIns="50800"/>
              <a:lstStyle/>
              <a:p>
                <a:pPr algn="ctr">
                  <a:lnSpc>
                    <a:spcPts val="2660"/>
                  </a:lnSpc>
                </a:pPr>
              </a:p>
            </p:txBody>
          </p:sp>
        </p:grpSp>
        <p:grpSp>
          <p:nvGrpSpPr>
            <p:cNvPr name="Group 469" id="469"/>
            <p:cNvGrpSpPr/>
            <p:nvPr/>
          </p:nvGrpSpPr>
          <p:grpSpPr>
            <a:xfrm rot="7717522">
              <a:off x="2265218" y="211916"/>
              <a:ext cx="56298" cy="70766"/>
              <a:chOff x="0" y="0"/>
              <a:chExt cx="67649" cy="85034"/>
            </a:xfrm>
          </p:grpSpPr>
          <p:sp>
            <p:nvSpPr>
              <p:cNvPr name="Freeform 470" id="470"/>
              <p:cNvSpPr/>
              <p:nvPr/>
            </p:nvSpPr>
            <p:spPr>
              <a:xfrm flipH="false" flipV="false" rot="0">
                <a:off x="0" y="0"/>
                <a:ext cx="67649" cy="85034"/>
              </a:xfrm>
              <a:custGeom>
                <a:avLst/>
                <a:gdLst/>
                <a:ahLst/>
                <a:cxnLst/>
                <a:rect r="r" b="b" t="t" l="l"/>
                <a:pathLst>
                  <a:path h="85034" w="67649">
                    <a:moveTo>
                      <a:pt x="0" y="0"/>
                    </a:moveTo>
                    <a:lnTo>
                      <a:pt x="67649" y="0"/>
                    </a:lnTo>
                    <a:lnTo>
                      <a:pt x="67649" y="85034"/>
                    </a:lnTo>
                    <a:lnTo>
                      <a:pt x="0" y="85034"/>
                    </a:lnTo>
                    <a:close/>
                  </a:path>
                </a:pathLst>
              </a:custGeom>
              <a:gradFill rotWithShape="true">
                <a:gsLst>
                  <a:gs pos="0">
                    <a:srgbClr val="3C67BF">
                      <a:alpha val="100000"/>
                    </a:srgbClr>
                  </a:gs>
                  <a:gs pos="100000">
                    <a:srgbClr val="FFA81B">
                      <a:alpha val="100000"/>
                    </a:srgbClr>
                  </a:gs>
                </a:gsLst>
                <a:lin ang="0"/>
              </a:gradFill>
            </p:spPr>
          </p:sp>
          <p:sp>
            <p:nvSpPr>
              <p:cNvPr name="TextBox 471" id="471"/>
              <p:cNvSpPr txBox="true"/>
              <p:nvPr/>
            </p:nvSpPr>
            <p:spPr>
              <a:xfrm>
                <a:off x="0" y="-38100"/>
                <a:ext cx="67649" cy="123134"/>
              </a:xfrm>
              <a:prstGeom prst="rect">
                <a:avLst/>
              </a:prstGeom>
            </p:spPr>
            <p:txBody>
              <a:bodyPr anchor="ctr" rtlCol="false" tIns="50800" lIns="50800" bIns="50800" rIns="50800"/>
              <a:lstStyle/>
              <a:p>
                <a:pPr algn="ctr">
                  <a:lnSpc>
                    <a:spcPts val="2660"/>
                  </a:lnSpc>
                </a:pPr>
              </a:p>
            </p:txBody>
          </p:sp>
        </p:grpSp>
        <p:grpSp>
          <p:nvGrpSpPr>
            <p:cNvPr name="Group 472" id="472"/>
            <p:cNvGrpSpPr/>
            <p:nvPr/>
          </p:nvGrpSpPr>
          <p:grpSpPr>
            <a:xfrm rot="0">
              <a:off x="2338581" y="286406"/>
              <a:ext cx="56578" cy="648514"/>
              <a:chOff x="0" y="0"/>
              <a:chExt cx="67985" cy="779270"/>
            </a:xfrm>
          </p:grpSpPr>
          <p:sp>
            <p:nvSpPr>
              <p:cNvPr name="Freeform 473" id="473"/>
              <p:cNvSpPr/>
              <p:nvPr/>
            </p:nvSpPr>
            <p:spPr>
              <a:xfrm flipH="false" flipV="false" rot="0">
                <a:off x="0" y="0"/>
                <a:ext cx="67985" cy="779270"/>
              </a:xfrm>
              <a:custGeom>
                <a:avLst/>
                <a:gdLst/>
                <a:ahLst/>
                <a:cxnLst/>
                <a:rect r="r" b="b" t="t" l="l"/>
                <a:pathLst>
                  <a:path h="779270" w="67985">
                    <a:moveTo>
                      <a:pt x="0" y="0"/>
                    </a:moveTo>
                    <a:lnTo>
                      <a:pt x="67985" y="0"/>
                    </a:lnTo>
                    <a:lnTo>
                      <a:pt x="67985" y="779270"/>
                    </a:lnTo>
                    <a:lnTo>
                      <a:pt x="0" y="779270"/>
                    </a:lnTo>
                    <a:close/>
                  </a:path>
                </a:pathLst>
              </a:custGeom>
              <a:gradFill rotWithShape="true">
                <a:gsLst>
                  <a:gs pos="0">
                    <a:srgbClr val="3C67BF">
                      <a:alpha val="100000"/>
                    </a:srgbClr>
                  </a:gs>
                  <a:gs pos="100000">
                    <a:srgbClr val="FFA81B">
                      <a:alpha val="100000"/>
                    </a:srgbClr>
                  </a:gs>
                </a:gsLst>
                <a:lin ang="0"/>
              </a:gradFill>
            </p:spPr>
          </p:sp>
          <p:sp>
            <p:nvSpPr>
              <p:cNvPr name="TextBox 474" id="474"/>
              <p:cNvSpPr txBox="true"/>
              <p:nvPr/>
            </p:nvSpPr>
            <p:spPr>
              <a:xfrm>
                <a:off x="0" y="-38100"/>
                <a:ext cx="67985" cy="817370"/>
              </a:xfrm>
              <a:prstGeom prst="rect">
                <a:avLst/>
              </a:prstGeom>
            </p:spPr>
            <p:txBody>
              <a:bodyPr anchor="ctr" rtlCol="false" tIns="50800" lIns="50800" bIns="50800" rIns="50800"/>
              <a:lstStyle/>
              <a:p>
                <a:pPr algn="ctr">
                  <a:lnSpc>
                    <a:spcPts val="2660"/>
                  </a:lnSpc>
                </a:pPr>
              </a:p>
            </p:txBody>
          </p:sp>
        </p:grpSp>
        <p:grpSp>
          <p:nvGrpSpPr>
            <p:cNvPr name="Group 475" id="475"/>
            <p:cNvGrpSpPr/>
            <p:nvPr/>
          </p:nvGrpSpPr>
          <p:grpSpPr>
            <a:xfrm rot="0">
              <a:off x="2390046" y="286406"/>
              <a:ext cx="38963" cy="648514"/>
              <a:chOff x="0" y="0"/>
              <a:chExt cx="46819" cy="779270"/>
            </a:xfrm>
          </p:grpSpPr>
          <p:sp>
            <p:nvSpPr>
              <p:cNvPr name="Freeform 476" id="476"/>
              <p:cNvSpPr/>
              <p:nvPr/>
            </p:nvSpPr>
            <p:spPr>
              <a:xfrm flipH="false" flipV="false" rot="0">
                <a:off x="0" y="0"/>
                <a:ext cx="46819" cy="779270"/>
              </a:xfrm>
              <a:custGeom>
                <a:avLst/>
                <a:gdLst/>
                <a:ahLst/>
                <a:cxnLst/>
                <a:rect r="r" b="b" t="t" l="l"/>
                <a:pathLst>
                  <a:path h="779270" w="46819">
                    <a:moveTo>
                      <a:pt x="0" y="0"/>
                    </a:moveTo>
                    <a:lnTo>
                      <a:pt x="46819" y="0"/>
                    </a:lnTo>
                    <a:lnTo>
                      <a:pt x="46819" y="779270"/>
                    </a:lnTo>
                    <a:lnTo>
                      <a:pt x="0" y="779270"/>
                    </a:lnTo>
                    <a:close/>
                  </a:path>
                </a:pathLst>
              </a:custGeom>
              <a:gradFill rotWithShape="true">
                <a:gsLst>
                  <a:gs pos="0">
                    <a:srgbClr val="3C67BF">
                      <a:alpha val="100000"/>
                    </a:srgbClr>
                  </a:gs>
                  <a:gs pos="100000">
                    <a:srgbClr val="FFA81B">
                      <a:alpha val="100000"/>
                    </a:srgbClr>
                  </a:gs>
                </a:gsLst>
                <a:lin ang="0"/>
              </a:gradFill>
            </p:spPr>
          </p:sp>
          <p:sp>
            <p:nvSpPr>
              <p:cNvPr name="TextBox 477" id="477"/>
              <p:cNvSpPr txBox="true"/>
              <p:nvPr/>
            </p:nvSpPr>
            <p:spPr>
              <a:xfrm>
                <a:off x="0" y="-38100"/>
                <a:ext cx="46819" cy="817370"/>
              </a:xfrm>
              <a:prstGeom prst="rect">
                <a:avLst/>
              </a:prstGeom>
            </p:spPr>
            <p:txBody>
              <a:bodyPr anchor="ctr" rtlCol="false" tIns="50800" lIns="50800" bIns="50800" rIns="50800"/>
              <a:lstStyle/>
              <a:p>
                <a:pPr algn="ctr">
                  <a:lnSpc>
                    <a:spcPts val="2660"/>
                  </a:lnSpc>
                </a:pPr>
              </a:p>
            </p:txBody>
          </p:sp>
        </p:grpSp>
        <p:grpSp>
          <p:nvGrpSpPr>
            <p:cNvPr name="Group 478" id="478"/>
            <p:cNvGrpSpPr/>
            <p:nvPr/>
          </p:nvGrpSpPr>
          <p:grpSpPr>
            <a:xfrm rot="7717522">
              <a:off x="2355646" y="250927"/>
              <a:ext cx="56298" cy="70766"/>
              <a:chOff x="0" y="0"/>
              <a:chExt cx="67649" cy="85034"/>
            </a:xfrm>
          </p:grpSpPr>
          <p:sp>
            <p:nvSpPr>
              <p:cNvPr name="Freeform 479" id="479"/>
              <p:cNvSpPr/>
              <p:nvPr/>
            </p:nvSpPr>
            <p:spPr>
              <a:xfrm flipH="false" flipV="false" rot="0">
                <a:off x="0" y="0"/>
                <a:ext cx="67649" cy="85034"/>
              </a:xfrm>
              <a:custGeom>
                <a:avLst/>
                <a:gdLst/>
                <a:ahLst/>
                <a:cxnLst/>
                <a:rect r="r" b="b" t="t" l="l"/>
                <a:pathLst>
                  <a:path h="85034" w="67649">
                    <a:moveTo>
                      <a:pt x="0" y="0"/>
                    </a:moveTo>
                    <a:lnTo>
                      <a:pt x="67649" y="0"/>
                    </a:lnTo>
                    <a:lnTo>
                      <a:pt x="67649" y="85034"/>
                    </a:lnTo>
                    <a:lnTo>
                      <a:pt x="0" y="85034"/>
                    </a:lnTo>
                    <a:close/>
                  </a:path>
                </a:pathLst>
              </a:custGeom>
              <a:gradFill rotWithShape="true">
                <a:gsLst>
                  <a:gs pos="0">
                    <a:srgbClr val="3C67BF">
                      <a:alpha val="100000"/>
                    </a:srgbClr>
                  </a:gs>
                  <a:gs pos="100000">
                    <a:srgbClr val="FFA81B">
                      <a:alpha val="100000"/>
                    </a:srgbClr>
                  </a:gs>
                </a:gsLst>
                <a:lin ang="0"/>
              </a:gradFill>
            </p:spPr>
          </p:sp>
          <p:sp>
            <p:nvSpPr>
              <p:cNvPr name="TextBox 480" id="480"/>
              <p:cNvSpPr txBox="true"/>
              <p:nvPr/>
            </p:nvSpPr>
            <p:spPr>
              <a:xfrm>
                <a:off x="0" y="-38100"/>
                <a:ext cx="67649" cy="123134"/>
              </a:xfrm>
              <a:prstGeom prst="rect">
                <a:avLst/>
              </a:prstGeom>
            </p:spPr>
            <p:txBody>
              <a:bodyPr anchor="ctr" rtlCol="false" tIns="50800" lIns="50800" bIns="50800" rIns="50800"/>
              <a:lstStyle/>
              <a:p>
                <a:pPr algn="ctr">
                  <a:lnSpc>
                    <a:spcPts val="2660"/>
                  </a:lnSpc>
                </a:pPr>
              </a:p>
            </p:txBody>
          </p:sp>
        </p:gr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DE59">
                <a:alpha val="100000"/>
              </a:srgbClr>
            </a:gs>
            <a:gs pos="100000">
              <a:srgbClr val="FF914D">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8569755" y="2366481"/>
            <a:ext cx="14152523" cy="6891819"/>
            <a:chOff x="0" y="0"/>
            <a:chExt cx="3727414" cy="1815129"/>
          </a:xfrm>
        </p:grpSpPr>
        <p:sp>
          <p:nvSpPr>
            <p:cNvPr name="Freeform 3" id="3"/>
            <p:cNvSpPr/>
            <p:nvPr/>
          </p:nvSpPr>
          <p:spPr>
            <a:xfrm flipH="false" flipV="false" rot="0">
              <a:off x="0" y="0"/>
              <a:ext cx="3727414" cy="1815129"/>
            </a:xfrm>
            <a:custGeom>
              <a:avLst/>
              <a:gdLst/>
              <a:ahLst/>
              <a:cxnLst/>
              <a:rect r="r" b="b" t="t" l="l"/>
              <a:pathLst>
                <a:path h="1815129" w="3727414">
                  <a:moveTo>
                    <a:pt x="0" y="0"/>
                  </a:moveTo>
                  <a:lnTo>
                    <a:pt x="3727414" y="0"/>
                  </a:lnTo>
                  <a:lnTo>
                    <a:pt x="3727414" y="1815129"/>
                  </a:lnTo>
                  <a:lnTo>
                    <a:pt x="0" y="1815129"/>
                  </a:lnTo>
                  <a:close/>
                </a:path>
              </a:pathLst>
            </a:custGeom>
            <a:gradFill rotWithShape="true">
              <a:gsLst>
                <a:gs pos="0">
                  <a:srgbClr val="007AF0">
                    <a:alpha val="23000"/>
                  </a:srgbClr>
                </a:gs>
                <a:gs pos="50000">
                  <a:srgbClr val="6B4CAF">
                    <a:alpha val="13225"/>
                  </a:srgbClr>
                </a:gs>
                <a:gs pos="100000">
                  <a:srgbClr val="F7ACFF">
                    <a:alpha val="0"/>
                  </a:srgbClr>
                </a:gs>
              </a:gsLst>
              <a:lin ang="0"/>
            </a:gradFill>
          </p:spPr>
        </p:sp>
        <p:sp>
          <p:nvSpPr>
            <p:cNvPr name="TextBox 4" id="4"/>
            <p:cNvSpPr txBox="true"/>
            <p:nvPr/>
          </p:nvSpPr>
          <p:spPr>
            <a:xfrm>
              <a:off x="0" y="-38100"/>
              <a:ext cx="3727414" cy="1853229"/>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996708" y="1806710"/>
            <a:ext cx="6573048" cy="7451590"/>
            <a:chOff x="0" y="0"/>
            <a:chExt cx="1018337" cy="1154446"/>
          </a:xfrm>
        </p:grpSpPr>
        <p:sp>
          <p:nvSpPr>
            <p:cNvPr name="Freeform 6" id="6"/>
            <p:cNvSpPr/>
            <p:nvPr/>
          </p:nvSpPr>
          <p:spPr>
            <a:xfrm flipH="false" flipV="false" rot="0">
              <a:off x="0" y="0"/>
              <a:ext cx="1018337" cy="1154446"/>
            </a:xfrm>
            <a:custGeom>
              <a:avLst/>
              <a:gdLst/>
              <a:ahLst/>
              <a:cxnLst/>
              <a:rect r="r" b="b" t="t" l="l"/>
              <a:pathLst>
                <a:path h="1154446" w="1018337">
                  <a:moveTo>
                    <a:pt x="0" y="0"/>
                  </a:moveTo>
                  <a:lnTo>
                    <a:pt x="1018337" y="0"/>
                  </a:lnTo>
                  <a:lnTo>
                    <a:pt x="1018337" y="1154446"/>
                  </a:lnTo>
                  <a:lnTo>
                    <a:pt x="0" y="1154446"/>
                  </a:lnTo>
                  <a:close/>
                </a:path>
              </a:pathLst>
            </a:custGeom>
            <a:blipFill>
              <a:blip r:embed="rId2"/>
              <a:stretch>
                <a:fillRect l="-70155" t="0" r="0" b="0"/>
              </a:stretch>
            </a:blipFill>
          </p:spPr>
        </p:sp>
      </p:grpSp>
      <p:grpSp>
        <p:nvGrpSpPr>
          <p:cNvPr name="Group 7" id="7"/>
          <p:cNvGrpSpPr/>
          <p:nvPr/>
        </p:nvGrpSpPr>
        <p:grpSpPr>
          <a:xfrm rot="0">
            <a:off x="1996708" y="7016361"/>
            <a:ext cx="6573048" cy="2241939"/>
            <a:chOff x="0" y="0"/>
            <a:chExt cx="1731173" cy="590470"/>
          </a:xfrm>
        </p:grpSpPr>
        <p:sp>
          <p:nvSpPr>
            <p:cNvPr name="Freeform 8" id="8"/>
            <p:cNvSpPr/>
            <p:nvPr/>
          </p:nvSpPr>
          <p:spPr>
            <a:xfrm flipH="false" flipV="false" rot="0">
              <a:off x="0" y="0"/>
              <a:ext cx="1731173" cy="590470"/>
            </a:xfrm>
            <a:custGeom>
              <a:avLst/>
              <a:gdLst/>
              <a:ahLst/>
              <a:cxnLst/>
              <a:rect r="r" b="b" t="t" l="l"/>
              <a:pathLst>
                <a:path h="590470" w="1731173">
                  <a:moveTo>
                    <a:pt x="0" y="0"/>
                  </a:moveTo>
                  <a:lnTo>
                    <a:pt x="1731173" y="0"/>
                  </a:lnTo>
                  <a:lnTo>
                    <a:pt x="1731173" y="590470"/>
                  </a:lnTo>
                  <a:lnTo>
                    <a:pt x="0" y="590470"/>
                  </a:lnTo>
                  <a:close/>
                </a:path>
              </a:pathLst>
            </a:custGeom>
            <a:gradFill rotWithShape="true">
              <a:gsLst>
                <a:gs pos="0">
                  <a:srgbClr val="F7ACFF">
                    <a:alpha val="0"/>
                  </a:srgbClr>
                </a:gs>
                <a:gs pos="100000">
                  <a:srgbClr val="007AF0">
                    <a:alpha val="49000"/>
                  </a:srgbClr>
                </a:gs>
              </a:gsLst>
              <a:lin ang="5400000"/>
            </a:gradFill>
          </p:spPr>
        </p:sp>
        <p:sp>
          <p:nvSpPr>
            <p:cNvPr name="TextBox 9" id="9"/>
            <p:cNvSpPr txBox="true"/>
            <p:nvPr/>
          </p:nvSpPr>
          <p:spPr>
            <a:xfrm>
              <a:off x="0" y="-38100"/>
              <a:ext cx="1731173" cy="628570"/>
            </a:xfrm>
            <a:prstGeom prst="rect">
              <a:avLst/>
            </a:prstGeom>
          </p:spPr>
          <p:txBody>
            <a:bodyPr anchor="ctr" rtlCol="false" tIns="50800" lIns="50800" bIns="50800" rIns="50800"/>
            <a:lstStyle/>
            <a:p>
              <a:pPr algn="ctr">
                <a:lnSpc>
                  <a:spcPts val="2659"/>
                </a:lnSpc>
              </a:pPr>
            </a:p>
          </p:txBody>
        </p:sp>
      </p:grpSp>
      <p:grpSp>
        <p:nvGrpSpPr>
          <p:cNvPr name="Group 10" id="10"/>
          <p:cNvGrpSpPr/>
          <p:nvPr/>
        </p:nvGrpSpPr>
        <p:grpSpPr>
          <a:xfrm rot="0">
            <a:off x="15466272" y="1577204"/>
            <a:ext cx="1892038" cy="1892038"/>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7AF0">
                    <a:alpha val="96000"/>
                  </a:srgbClr>
                </a:gs>
                <a:gs pos="100000">
                  <a:srgbClr val="FFA81B">
                    <a:alpha val="96000"/>
                  </a:srgbClr>
                </a:gs>
              </a:gsLst>
              <a:lin ang="0"/>
            </a:gradFill>
          </p:spPr>
        </p:sp>
        <p:sp>
          <p:nvSpPr>
            <p:cNvPr name="TextBox 12" id="12"/>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3" id="13"/>
          <p:cNvGrpSpPr/>
          <p:nvPr/>
        </p:nvGrpSpPr>
        <p:grpSpPr>
          <a:xfrm rot="0">
            <a:off x="7492220" y="8131930"/>
            <a:ext cx="2155070" cy="2155070"/>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7AF0">
                    <a:alpha val="96000"/>
                  </a:srgbClr>
                </a:gs>
                <a:gs pos="100000">
                  <a:srgbClr val="FFA81B">
                    <a:alpha val="96000"/>
                  </a:srgbClr>
                </a:gs>
              </a:gsLst>
              <a:lin ang="0"/>
            </a:gradFill>
          </p:spPr>
        </p:sp>
        <p:sp>
          <p:nvSpPr>
            <p:cNvPr name="TextBox 15" id="15"/>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6" id="16"/>
          <p:cNvGrpSpPr/>
          <p:nvPr/>
        </p:nvGrpSpPr>
        <p:grpSpPr>
          <a:xfrm rot="0">
            <a:off x="400540" y="1693375"/>
            <a:ext cx="1256320" cy="1256320"/>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7AF0">
                    <a:alpha val="96000"/>
                  </a:srgbClr>
                </a:gs>
                <a:gs pos="100000">
                  <a:srgbClr val="F7ACFF">
                    <a:alpha val="0"/>
                  </a:srgbClr>
                </a:gs>
              </a:gsLst>
              <a:lin ang="0"/>
            </a:gradFill>
          </p:spPr>
        </p:sp>
        <p:sp>
          <p:nvSpPr>
            <p:cNvPr name="TextBox 18" id="18"/>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9" id="19"/>
          <p:cNvGrpSpPr/>
          <p:nvPr/>
        </p:nvGrpSpPr>
        <p:grpSpPr>
          <a:xfrm rot="0">
            <a:off x="16939549" y="2212922"/>
            <a:ext cx="1256320" cy="1256320"/>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7AF0">
                    <a:alpha val="96000"/>
                  </a:srgbClr>
                </a:gs>
                <a:gs pos="100000">
                  <a:srgbClr val="F7ACFF">
                    <a:alpha val="0"/>
                  </a:srgbClr>
                </a:gs>
              </a:gsLst>
              <a:lin ang="0"/>
            </a:gradFill>
          </p:spPr>
        </p:sp>
        <p:sp>
          <p:nvSpPr>
            <p:cNvPr name="TextBox 21" id="21"/>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22" id="22"/>
          <p:cNvSpPr txBox="true"/>
          <p:nvPr/>
        </p:nvSpPr>
        <p:spPr>
          <a:xfrm rot="0">
            <a:off x="9270388" y="2927701"/>
            <a:ext cx="5886282" cy="772394"/>
          </a:xfrm>
          <a:prstGeom prst="rect">
            <a:avLst/>
          </a:prstGeom>
        </p:spPr>
        <p:txBody>
          <a:bodyPr anchor="t" rtlCol="false" tIns="0" lIns="0" bIns="0" rIns="0">
            <a:spAutoFit/>
          </a:bodyPr>
          <a:lstStyle/>
          <a:p>
            <a:pPr algn="l">
              <a:lnSpc>
                <a:spcPts val="5467"/>
              </a:lnSpc>
            </a:pPr>
            <a:r>
              <a:rPr lang="en-US" sz="6833" b="true">
                <a:solidFill>
                  <a:srgbClr val="002D73"/>
                </a:solidFill>
                <a:latin typeface="Montserrat Bold"/>
                <a:ea typeface="Montserrat Bold"/>
                <a:cs typeface="Montserrat Bold"/>
                <a:sym typeface="Montserrat Bold"/>
              </a:rPr>
              <a:t>Problem </a:t>
            </a:r>
          </a:p>
        </p:txBody>
      </p:sp>
      <p:sp>
        <p:nvSpPr>
          <p:cNvPr name="TextBox 23" id="23"/>
          <p:cNvSpPr txBox="true"/>
          <p:nvPr/>
        </p:nvSpPr>
        <p:spPr>
          <a:xfrm rot="0">
            <a:off x="1996708" y="844897"/>
            <a:ext cx="1937092" cy="472382"/>
          </a:xfrm>
          <a:prstGeom prst="rect">
            <a:avLst/>
          </a:prstGeom>
        </p:spPr>
        <p:txBody>
          <a:bodyPr anchor="t" rtlCol="false" tIns="0" lIns="0" bIns="0" rIns="0">
            <a:spAutoFit/>
          </a:bodyPr>
          <a:lstStyle/>
          <a:p>
            <a:pPr algn="l">
              <a:lnSpc>
                <a:spcPts val="1859"/>
              </a:lnSpc>
            </a:pPr>
            <a:r>
              <a:rPr lang="en-US" sz="1822" b="true">
                <a:solidFill>
                  <a:srgbClr val="002D73"/>
                </a:solidFill>
                <a:latin typeface="Montserrat Bold"/>
                <a:ea typeface="Montserrat Bold"/>
                <a:cs typeface="Montserrat Bold"/>
                <a:sym typeface="Montserrat Bold"/>
              </a:rPr>
              <a:t>PACE</a:t>
            </a:r>
          </a:p>
          <a:p>
            <a:pPr algn="l">
              <a:lnSpc>
                <a:spcPts val="1859"/>
              </a:lnSpc>
            </a:pPr>
            <a:r>
              <a:rPr lang="en-US" sz="1822" b="true">
                <a:solidFill>
                  <a:srgbClr val="002D73"/>
                </a:solidFill>
                <a:latin typeface="Montserrat Bold"/>
                <a:ea typeface="Montserrat Bold"/>
                <a:cs typeface="Montserrat Bold"/>
                <a:sym typeface="Montserrat Bold"/>
              </a:rPr>
              <a:t>UNIVERISTY</a:t>
            </a:r>
          </a:p>
        </p:txBody>
      </p:sp>
      <p:sp>
        <p:nvSpPr>
          <p:cNvPr name="TextBox 24" id="24"/>
          <p:cNvSpPr txBox="true"/>
          <p:nvPr/>
        </p:nvSpPr>
        <p:spPr>
          <a:xfrm rot="0">
            <a:off x="9270388" y="4762946"/>
            <a:ext cx="7681221" cy="3969199"/>
          </a:xfrm>
          <a:prstGeom prst="rect">
            <a:avLst/>
          </a:prstGeom>
        </p:spPr>
        <p:txBody>
          <a:bodyPr anchor="t" rtlCol="false" tIns="0" lIns="0" bIns="0" rIns="0">
            <a:spAutoFit/>
          </a:bodyPr>
          <a:lstStyle/>
          <a:p>
            <a:pPr algn="l">
              <a:lnSpc>
                <a:spcPts val="2442"/>
              </a:lnSpc>
            </a:pPr>
            <a:r>
              <a:rPr lang="en-US" sz="2142">
                <a:solidFill>
                  <a:srgbClr val="002D73"/>
                </a:solidFill>
                <a:latin typeface="Montserrat"/>
                <a:ea typeface="Montserrat"/>
                <a:cs typeface="Montserrat"/>
                <a:sym typeface="Montserrat"/>
              </a:rPr>
              <a:t>Currently, Pace University relies on a third-party website to sell caps, gowns, and merchandise, leading to higher costs, limited customization, and reduced control over sales. This creates challenges in branding, inventory management, and customer experience.</a:t>
            </a:r>
          </a:p>
          <a:p>
            <a:pPr algn="l">
              <a:lnSpc>
                <a:spcPts val="2442"/>
              </a:lnSpc>
            </a:pPr>
          </a:p>
          <a:p>
            <a:pPr algn="l">
              <a:lnSpc>
                <a:spcPts val="2442"/>
              </a:lnSpc>
            </a:pPr>
            <a:r>
              <a:rPr lang="en-US" sz="2142">
                <a:solidFill>
                  <a:srgbClr val="002D73"/>
                </a:solidFill>
                <a:latin typeface="Montserrat"/>
                <a:ea typeface="Montserrat"/>
                <a:cs typeface="Montserrat"/>
                <a:sym typeface="Montserrat"/>
              </a:rPr>
              <a:t>To solve this, we developed an official university-backed e-commerce platform that ensures a seamless, secure, and efficient shopping experience. With PayPal integration, students can make safe transactions, while the university gains full control over inventory, pricing, and branding.</a:t>
            </a:r>
          </a:p>
          <a:p>
            <a:pPr algn="l">
              <a:lnSpc>
                <a:spcPts val="2442"/>
              </a:lnSpc>
            </a:pPr>
          </a:p>
        </p:txBody>
      </p:sp>
      <p:sp>
        <p:nvSpPr>
          <p:cNvPr name="TextBox 25" id="25"/>
          <p:cNvSpPr txBox="true"/>
          <p:nvPr/>
        </p:nvSpPr>
        <p:spPr>
          <a:xfrm rot="0">
            <a:off x="16050268" y="9473025"/>
            <a:ext cx="724046" cy="242737"/>
          </a:xfrm>
          <a:prstGeom prst="rect">
            <a:avLst/>
          </a:prstGeom>
        </p:spPr>
        <p:txBody>
          <a:bodyPr anchor="t" rtlCol="false" tIns="0" lIns="0" bIns="0" rIns="0">
            <a:spAutoFit/>
          </a:bodyPr>
          <a:lstStyle/>
          <a:p>
            <a:pPr algn="l">
              <a:lnSpc>
                <a:spcPts val="1859"/>
              </a:lnSpc>
            </a:pPr>
            <a:r>
              <a:rPr lang="en-US" sz="1822" b="true">
                <a:solidFill>
                  <a:srgbClr val="002D73"/>
                </a:solidFill>
                <a:latin typeface="Montserrat Bold"/>
                <a:ea typeface="Montserrat Bold"/>
                <a:cs typeface="Montserrat Bold"/>
                <a:sym typeface="Montserrat Bold"/>
              </a:rPr>
              <a:t>Page</a:t>
            </a:r>
          </a:p>
        </p:txBody>
      </p:sp>
      <p:sp>
        <p:nvSpPr>
          <p:cNvPr name="TextBox 26" id="26"/>
          <p:cNvSpPr txBox="true"/>
          <p:nvPr/>
        </p:nvSpPr>
        <p:spPr>
          <a:xfrm rot="0">
            <a:off x="16774314" y="9473025"/>
            <a:ext cx="354591" cy="241692"/>
          </a:xfrm>
          <a:prstGeom prst="rect">
            <a:avLst/>
          </a:prstGeom>
        </p:spPr>
        <p:txBody>
          <a:bodyPr anchor="t" rtlCol="false" tIns="0" lIns="0" bIns="0" rIns="0">
            <a:spAutoFit/>
          </a:bodyPr>
          <a:lstStyle/>
          <a:p>
            <a:pPr algn="l">
              <a:lnSpc>
                <a:spcPts val="1859"/>
              </a:lnSpc>
            </a:pPr>
            <a:r>
              <a:rPr lang="en-US" sz="1822">
                <a:solidFill>
                  <a:srgbClr val="002D73"/>
                </a:solidFill>
                <a:latin typeface="Montserrat"/>
                <a:ea typeface="Montserrat"/>
                <a:cs typeface="Montserrat"/>
                <a:sym typeface="Montserrat"/>
              </a:rPr>
              <a:t>03</a:t>
            </a:r>
          </a:p>
        </p:txBody>
      </p:sp>
      <p:sp>
        <p:nvSpPr>
          <p:cNvPr name="Freeform 27" id="27"/>
          <p:cNvSpPr/>
          <p:nvPr/>
        </p:nvSpPr>
        <p:spPr>
          <a:xfrm flipH="false" flipV="false" rot="0">
            <a:off x="1028700" y="9444450"/>
            <a:ext cx="415258" cy="415258"/>
          </a:xfrm>
          <a:custGeom>
            <a:avLst/>
            <a:gdLst/>
            <a:ahLst/>
            <a:cxnLst/>
            <a:rect r="r" b="b" t="t" l="l"/>
            <a:pathLst>
              <a:path h="415258" w="415258">
                <a:moveTo>
                  <a:pt x="0" y="0"/>
                </a:moveTo>
                <a:lnTo>
                  <a:pt x="415258" y="0"/>
                </a:lnTo>
                <a:lnTo>
                  <a:pt x="415258" y="415258"/>
                </a:lnTo>
                <a:lnTo>
                  <a:pt x="0" y="41525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28" id="28"/>
          <p:cNvSpPr txBox="true"/>
          <p:nvPr/>
        </p:nvSpPr>
        <p:spPr>
          <a:xfrm rot="0">
            <a:off x="16412291" y="844114"/>
            <a:ext cx="847009" cy="286979"/>
          </a:xfrm>
          <a:prstGeom prst="rect">
            <a:avLst/>
          </a:prstGeom>
        </p:spPr>
        <p:txBody>
          <a:bodyPr anchor="t" rtlCol="false" tIns="0" lIns="0" bIns="0" rIns="0">
            <a:spAutoFit/>
          </a:bodyPr>
          <a:lstStyle/>
          <a:p>
            <a:pPr algn="l">
              <a:lnSpc>
                <a:spcPts val="2227"/>
              </a:lnSpc>
            </a:pPr>
            <a:r>
              <a:rPr lang="en-US" sz="2183" b="true">
                <a:solidFill>
                  <a:srgbClr val="002D73"/>
                </a:solidFill>
                <a:latin typeface="Montserrat Bold"/>
                <a:ea typeface="Montserrat Bold"/>
                <a:cs typeface="Montserrat Bold"/>
                <a:sym typeface="Montserrat Bold"/>
              </a:rPr>
              <a:t>2025</a:t>
            </a:r>
          </a:p>
        </p:txBody>
      </p:sp>
      <p:grpSp>
        <p:nvGrpSpPr>
          <p:cNvPr name="Group 29" id="29"/>
          <p:cNvGrpSpPr/>
          <p:nvPr/>
        </p:nvGrpSpPr>
        <p:grpSpPr>
          <a:xfrm rot="0">
            <a:off x="362666" y="698883"/>
            <a:ext cx="1488443" cy="735834"/>
            <a:chOff x="0" y="0"/>
            <a:chExt cx="1984591" cy="981112"/>
          </a:xfrm>
        </p:grpSpPr>
        <p:grpSp>
          <p:nvGrpSpPr>
            <p:cNvPr name="Group 30" id="30"/>
            <p:cNvGrpSpPr/>
            <p:nvPr/>
          </p:nvGrpSpPr>
          <p:grpSpPr>
            <a:xfrm rot="0">
              <a:off x="0" y="202131"/>
              <a:ext cx="46226" cy="529860"/>
              <a:chOff x="0" y="0"/>
              <a:chExt cx="67985" cy="779270"/>
            </a:xfrm>
          </p:grpSpPr>
          <p:sp>
            <p:nvSpPr>
              <p:cNvPr name="Freeform 31" id="31"/>
              <p:cNvSpPr/>
              <p:nvPr/>
            </p:nvSpPr>
            <p:spPr>
              <a:xfrm flipH="false" flipV="false" rot="0">
                <a:off x="0" y="0"/>
                <a:ext cx="67985" cy="779270"/>
              </a:xfrm>
              <a:custGeom>
                <a:avLst/>
                <a:gdLst/>
                <a:ahLst/>
                <a:cxnLst/>
                <a:rect r="r" b="b" t="t" l="l"/>
                <a:pathLst>
                  <a:path h="779270" w="67985">
                    <a:moveTo>
                      <a:pt x="0" y="0"/>
                    </a:moveTo>
                    <a:lnTo>
                      <a:pt x="67985" y="0"/>
                    </a:lnTo>
                    <a:lnTo>
                      <a:pt x="67985" y="779270"/>
                    </a:lnTo>
                    <a:lnTo>
                      <a:pt x="0" y="779270"/>
                    </a:lnTo>
                    <a:close/>
                  </a:path>
                </a:pathLst>
              </a:custGeom>
              <a:gradFill rotWithShape="true">
                <a:gsLst>
                  <a:gs pos="0">
                    <a:srgbClr val="3C67BF">
                      <a:alpha val="100000"/>
                    </a:srgbClr>
                  </a:gs>
                  <a:gs pos="100000">
                    <a:srgbClr val="FFA81B">
                      <a:alpha val="100000"/>
                    </a:srgbClr>
                  </a:gs>
                </a:gsLst>
                <a:lin ang="0"/>
              </a:gradFill>
            </p:spPr>
          </p:sp>
          <p:sp>
            <p:nvSpPr>
              <p:cNvPr name="TextBox 32" id="32"/>
              <p:cNvSpPr txBox="true"/>
              <p:nvPr/>
            </p:nvSpPr>
            <p:spPr>
              <a:xfrm>
                <a:off x="0" y="-38100"/>
                <a:ext cx="67985" cy="817370"/>
              </a:xfrm>
              <a:prstGeom prst="rect">
                <a:avLst/>
              </a:prstGeom>
            </p:spPr>
            <p:txBody>
              <a:bodyPr anchor="ctr" rtlCol="false" tIns="50800" lIns="50800" bIns="50800" rIns="50800"/>
              <a:lstStyle/>
              <a:p>
                <a:pPr algn="ctr">
                  <a:lnSpc>
                    <a:spcPts val="2660"/>
                  </a:lnSpc>
                </a:pPr>
              </a:p>
            </p:txBody>
          </p:sp>
        </p:grpSp>
        <p:grpSp>
          <p:nvGrpSpPr>
            <p:cNvPr name="Group 33" id="33"/>
            <p:cNvGrpSpPr/>
            <p:nvPr/>
          </p:nvGrpSpPr>
          <p:grpSpPr>
            <a:xfrm rot="0">
              <a:off x="42049" y="202131"/>
              <a:ext cx="31834" cy="529860"/>
              <a:chOff x="0" y="0"/>
              <a:chExt cx="46819" cy="779270"/>
            </a:xfrm>
          </p:grpSpPr>
          <p:sp>
            <p:nvSpPr>
              <p:cNvPr name="Freeform 34" id="34"/>
              <p:cNvSpPr/>
              <p:nvPr/>
            </p:nvSpPr>
            <p:spPr>
              <a:xfrm flipH="false" flipV="false" rot="0">
                <a:off x="0" y="0"/>
                <a:ext cx="46819" cy="779270"/>
              </a:xfrm>
              <a:custGeom>
                <a:avLst/>
                <a:gdLst/>
                <a:ahLst/>
                <a:cxnLst/>
                <a:rect r="r" b="b" t="t" l="l"/>
                <a:pathLst>
                  <a:path h="779270" w="46819">
                    <a:moveTo>
                      <a:pt x="0" y="0"/>
                    </a:moveTo>
                    <a:lnTo>
                      <a:pt x="46819" y="0"/>
                    </a:lnTo>
                    <a:lnTo>
                      <a:pt x="46819" y="779270"/>
                    </a:lnTo>
                    <a:lnTo>
                      <a:pt x="0" y="779270"/>
                    </a:lnTo>
                    <a:close/>
                  </a:path>
                </a:pathLst>
              </a:custGeom>
              <a:gradFill rotWithShape="true">
                <a:gsLst>
                  <a:gs pos="0">
                    <a:srgbClr val="3C67BF">
                      <a:alpha val="100000"/>
                    </a:srgbClr>
                  </a:gs>
                  <a:gs pos="100000">
                    <a:srgbClr val="FFA81B">
                      <a:alpha val="100000"/>
                    </a:srgbClr>
                  </a:gs>
                </a:gsLst>
                <a:lin ang="0"/>
              </a:gradFill>
            </p:spPr>
          </p:sp>
          <p:sp>
            <p:nvSpPr>
              <p:cNvPr name="TextBox 35" id="35"/>
              <p:cNvSpPr txBox="true"/>
              <p:nvPr/>
            </p:nvSpPr>
            <p:spPr>
              <a:xfrm>
                <a:off x="0" y="-38100"/>
                <a:ext cx="46819" cy="817370"/>
              </a:xfrm>
              <a:prstGeom prst="rect">
                <a:avLst/>
              </a:prstGeom>
            </p:spPr>
            <p:txBody>
              <a:bodyPr anchor="ctr" rtlCol="false" tIns="50800" lIns="50800" bIns="50800" rIns="50800"/>
              <a:lstStyle/>
              <a:p>
                <a:pPr algn="ctr">
                  <a:lnSpc>
                    <a:spcPts val="2660"/>
                  </a:lnSpc>
                </a:pPr>
              </a:p>
            </p:txBody>
          </p:sp>
        </p:grpSp>
        <p:grpSp>
          <p:nvGrpSpPr>
            <p:cNvPr name="Group 36" id="36"/>
            <p:cNvGrpSpPr/>
            <p:nvPr/>
          </p:nvGrpSpPr>
          <p:grpSpPr>
            <a:xfrm rot="7717522">
              <a:off x="13943" y="173144"/>
              <a:ext cx="45997" cy="57818"/>
              <a:chOff x="0" y="0"/>
              <a:chExt cx="67649" cy="85034"/>
            </a:xfrm>
          </p:grpSpPr>
          <p:sp>
            <p:nvSpPr>
              <p:cNvPr name="Freeform 37" id="37"/>
              <p:cNvSpPr/>
              <p:nvPr/>
            </p:nvSpPr>
            <p:spPr>
              <a:xfrm flipH="false" flipV="false" rot="0">
                <a:off x="0" y="0"/>
                <a:ext cx="67649" cy="85034"/>
              </a:xfrm>
              <a:custGeom>
                <a:avLst/>
                <a:gdLst/>
                <a:ahLst/>
                <a:cxnLst/>
                <a:rect r="r" b="b" t="t" l="l"/>
                <a:pathLst>
                  <a:path h="85034" w="67649">
                    <a:moveTo>
                      <a:pt x="0" y="0"/>
                    </a:moveTo>
                    <a:lnTo>
                      <a:pt x="67649" y="0"/>
                    </a:lnTo>
                    <a:lnTo>
                      <a:pt x="67649" y="85034"/>
                    </a:lnTo>
                    <a:lnTo>
                      <a:pt x="0" y="85034"/>
                    </a:lnTo>
                    <a:close/>
                  </a:path>
                </a:pathLst>
              </a:custGeom>
              <a:gradFill rotWithShape="true">
                <a:gsLst>
                  <a:gs pos="0">
                    <a:srgbClr val="3C67BF">
                      <a:alpha val="100000"/>
                    </a:srgbClr>
                  </a:gs>
                  <a:gs pos="100000">
                    <a:srgbClr val="FFA81B">
                      <a:alpha val="100000"/>
                    </a:srgbClr>
                  </a:gs>
                </a:gsLst>
                <a:lin ang="0"/>
              </a:gradFill>
            </p:spPr>
          </p:sp>
          <p:sp>
            <p:nvSpPr>
              <p:cNvPr name="TextBox 38" id="38"/>
              <p:cNvSpPr txBox="true"/>
              <p:nvPr/>
            </p:nvSpPr>
            <p:spPr>
              <a:xfrm>
                <a:off x="0" y="-38100"/>
                <a:ext cx="67649" cy="123134"/>
              </a:xfrm>
              <a:prstGeom prst="rect">
                <a:avLst/>
              </a:prstGeom>
            </p:spPr>
            <p:txBody>
              <a:bodyPr anchor="ctr" rtlCol="false" tIns="50800" lIns="50800" bIns="50800" rIns="50800"/>
              <a:lstStyle/>
              <a:p>
                <a:pPr algn="ctr">
                  <a:lnSpc>
                    <a:spcPts val="2660"/>
                  </a:lnSpc>
                </a:pPr>
              </a:p>
            </p:txBody>
          </p:sp>
        </p:grpSp>
        <p:grpSp>
          <p:nvGrpSpPr>
            <p:cNvPr name="Group 39" id="39"/>
            <p:cNvGrpSpPr/>
            <p:nvPr/>
          </p:nvGrpSpPr>
          <p:grpSpPr>
            <a:xfrm rot="0">
              <a:off x="73883" y="227181"/>
              <a:ext cx="46226" cy="529860"/>
              <a:chOff x="0" y="0"/>
              <a:chExt cx="67985" cy="779270"/>
            </a:xfrm>
          </p:grpSpPr>
          <p:sp>
            <p:nvSpPr>
              <p:cNvPr name="Freeform 40" id="40"/>
              <p:cNvSpPr/>
              <p:nvPr/>
            </p:nvSpPr>
            <p:spPr>
              <a:xfrm flipH="false" flipV="false" rot="0">
                <a:off x="0" y="0"/>
                <a:ext cx="67985" cy="779270"/>
              </a:xfrm>
              <a:custGeom>
                <a:avLst/>
                <a:gdLst/>
                <a:ahLst/>
                <a:cxnLst/>
                <a:rect r="r" b="b" t="t" l="l"/>
                <a:pathLst>
                  <a:path h="779270" w="67985">
                    <a:moveTo>
                      <a:pt x="0" y="0"/>
                    </a:moveTo>
                    <a:lnTo>
                      <a:pt x="67985" y="0"/>
                    </a:lnTo>
                    <a:lnTo>
                      <a:pt x="67985" y="779270"/>
                    </a:lnTo>
                    <a:lnTo>
                      <a:pt x="0" y="779270"/>
                    </a:lnTo>
                    <a:close/>
                  </a:path>
                </a:pathLst>
              </a:custGeom>
              <a:gradFill rotWithShape="true">
                <a:gsLst>
                  <a:gs pos="0">
                    <a:srgbClr val="3C67BF">
                      <a:alpha val="100000"/>
                    </a:srgbClr>
                  </a:gs>
                  <a:gs pos="100000">
                    <a:srgbClr val="FFA81B">
                      <a:alpha val="100000"/>
                    </a:srgbClr>
                  </a:gs>
                </a:gsLst>
                <a:lin ang="0"/>
              </a:gradFill>
            </p:spPr>
          </p:sp>
          <p:sp>
            <p:nvSpPr>
              <p:cNvPr name="TextBox 41" id="41"/>
              <p:cNvSpPr txBox="true"/>
              <p:nvPr/>
            </p:nvSpPr>
            <p:spPr>
              <a:xfrm>
                <a:off x="0" y="-38100"/>
                <a:ext cx="67985" cy="817370"/>
              </a:xfrm>
              <a:prstGeom prst="rect">
                <a:avLst/>
              </a:prstGeom>
            </p:spPr>
            <p:txBody>
              <a:bodyPr anchor="ctr" rtlCol="false" tIns="50800" lIns="50800" bIns="50800" rIns="50800"/>
              <a:lstStyle/>
              <a:p>
                <a:pPr algn="ctr">
                  <a:lnSpc>
                    <a:spcPts val="2660"/>
                  </a:lnSpc>
                </a:pPr>
              </a:p>
            </p:txBody>
          </p:sp>
        </p:grpSp>
        <p:grpSp>
          <p:nvGrpSpPr>
            <p:cNvPr name="Group 42" id="42"/>
            <p:cNvGrpSpPr/>
            <p:nvPr/>
          </p:nvGrpSpPr>
          <p:grpSpPr>
            <a:xfrm rot="0">
              <a:off x="115931" y="227181"/>
              <a:ext cx="31834" cy="529860"/>
              <a:chOff x="0" y="0"/>
              <a:chExt cx="46819" cy="779270"/>
            </a:xfrm>
          </p:grpSpPr>
          <p:sp>
            <p:nvSpPr>
              <p:cNvPr name="Freeform 43" id="43"/>
              <p:cNvSpPr/>
              <p:nvPr/>
            </p:nvSpPr>
            <p:spPr>
              <a:xfrm flipH="false" flipV="false" rot="0">
                <a:off x="0" y="0"/>
                <a:ext cx="46819" cy="779270"/>
              </a:xfrm>
              <a:custGeom>
                <a:avLst/>
                <a:gdLst/>
                <a:ahLst/>
                <a:cxnLst/>
                <a:rect r="r" b="b" t="t" l="l"/>
                <a:pathLst>
                  <a:path h="779270" w="46819">
                    <a:moveTo>
                      <a:pt x="0" y="0"/>
                    </a:moveTo>
                    <a:lnTo>
                      <a:pt x="46819" y="0"/>
                    </a:lnTo>
                    <a:lnTo>
                      <a:pt x="46819" y="779270"/>
                    </a:lnTo>
                    <a:lnTo>
                      <a:pt x="0" y="779270"/>
                    </a:lnTo>
                    <a:close/>
                  </a:path>
                </a:pathLst>
              </a:custGeom>
              <a:gradFill rotWithShape="true">
                <a:gsLst>
                  <a:gs pos="0">
                    <a:srgbClr val="3C67BF">
                      <a:alpha val="100000"/>
                    </a:srgbClr>
                  </a:gs>
                  <a:gs pos="100000">
                    <a:srgbClr val="FFA81B">
                      <a:alpha val="100000"/>
                    </a:srgbClr>
                  </a:gs>
                </a:gsLst>
                <a:lin ang="0"/>
              </a:gradFill>
            </p:spPr>
          </p:sp>
          <p:sp>
            <p:nvSpPr>
              <p:cNvPr name="TextBox 44" id="44"/>
              <p:cNvSpPr txBox="true"/>
              <p:nvPr/>
            </p:nvSpPr>
            <p:spPr>
              <a:xfrm>
                <a:off x="0" y="-38100"/>
                <a:ext cx="46819" cy="817370"/>
              </a:xfrm>
              <a:prstGeom prst="rect">
                <a:avLst/>
              </a:prstGeom>
            </p:spPr>
            <p:txBody>
              <a:bodyPr anchor="ctr" rtlCol="false" tIns="50800" lIns="50800" bIns="50800" rIns="50800"/>
              <a:lstStyle/>
              <a:p>
                <a:pPr algn="ctr">
                  <a:lnSpc>
                    <a:spcPts val="2660"/>
                  </a:lnSpc>
                </a:pPr>
              </a:p>
            </p:txBody>
          </p:sp>
        </p:grpSp>
        <p:grpSp>
          <p:nvGrpSpPr>
            <p:cNvPr name="Group 45" id="45"/>
            <p:cNvGrpSpPr/>
            <p:nvPr/>
          </p:nvGrpSpPr>
          <p:grpSpPr>
            <a:xfrm rot="7717522">
              <a:off x="87826" y="198194"/>
              <a:ext cx="45997" cy="57818"/>
              <a:chOff x="0" y="0"/>
              <a:chExt cx="67649" cy="85034"/>
            </a:xfrm>
          </p:grpSpPr>
          <p:sp>
            <p:nvSpPr>
              <p:cNvPr name="Freeform 46" id="46"/>
              <p:cNvSpPr/>
              <p:nvPr/>
            </p:nvSpPr>
            <p:spPr>
              <a:xfrm flipH="false" flipV="false" rot="0">
                <a:off x="0" y="0"/>
                <a:ext cx="67649" cy="85034"/>
              </a:xfrm>
              <a:custGeom>
                <a:avLst/>
                <a:gdLst/>
                <a:ahLst/>
                <a:cxnLst/>
                <a:rect r="r" b="b" t="t" l="l"/>
                <a:pathLst>
                  <a:path h="85034" w="67649">
                    <a:moveTo>
                      <a:pt x="0" y="0"/>
                    </a:moveTo>
                    <a:lnTo>
                      <a:pt x="67649" y="0"/>
                    </a:lnTo>
                    <a:lnTo>
                      <a:pt x="67649" y="85034"/>
                    </a:lnTo>
                    <a:lnTo>
                      <a:pt x="0" y="85034"/>
                    </a:lnTo>
                    <a:close/>
                  </a:path>
                </a:pathLst>
              </a:custGeom>
              <a:gradFill rotWithShape="true">
                <a:gsLst>
                  <a:gs pos="0">
                    <a:srgbClr val="3C67BF">
                      <a:alpha val="100000"/>
                    </a:srgbClr>
                  </a:gs>
                  <a:gs pos="100000">
                    <a:srgbClr val="FFA81B">
                      <a:alpha val="100000"/>
                    </a:srgbClr>
                  </a:gs>
                </a:gsLst>
                <a:lin ang="0"/>
              </a:gradFill>
            </p:spPr>
          </p:sp>
          <p:sp>
            <p:nvSpPr>
              <p:cNvPr name="TextBox 47" id="47"/>
              <p:cNvSpPr txBox="true"/>
              <p:nvPr/>
            </p:nvSpPr>
            <p:spPr>
              <a:xfrm>
                <a:off x="0" y="-38100"/>
                <a:ext cx="67649" cy="123134"/>
              </a:xfrm>
              <a:prstGeom prst="rect">
                <a:avLst/>
              </a:prstGeom>
            </p:spPr>
            <p:txBody>
              <a:bodyPr anchor="ctr" rtlCol="false" tIns="50800" lIns="50800" bIns="50800" rIns="50800"/>
              <a:lstStyle/>
              <a:p>
                <a:pPr algn="ctr">
                  <a:lnSpc>
                    <a:spcPts val="2660"/>
                  </a:lnSpc>
                </a:pPr>
              </a:p>
            </p:txBody>
          </p:sp>
        </p:grpSp>
        <p:grpSp>
          <p:nvGrpSpPr>
            <p:cNvPr name="Group 48" id="48"/>
            <p:cNvGrpSpPr/>
            <p:nvPr/>
          </p:nvGrpSpPr>
          <p:grpSpPr>
            <a:xfrm rot="0">
              <a:off x="970242" y="344312"/>
              <a:ext cx="46226" cy="529860"/>
              <a:chOff x="0" y="0"/>
              <a:chExt cx="67985" cy="779270"/>
            </a:xfrm>
          </p:grpSpPr>
          <p:sp>
            <p:nvSpPr>
              <p:cNvPr name="Freeform 49" id="49"/>
              <p:cNvSpPr/>
              <p:nvPr/>
            </p:nvSpPr>
            <p:spPr>
              <a:xfrm flipH="false" flipV="false" rot="0">
                <a:off x="0" y="0"/>
                <a:ext cx="67985" cy="779270"/>
              </a:xfrm>
              <a:custGeom>
                <a:avLst/>
                <a:gdLst/>
                <a:ahLst/>
                <a:cxnLst/>
                <a:rect r="r" b="b" t="t" l="l"/>
                <a:pathLst>
                  <a:path h="779270" w="67985">
                    <a:moveTo>
                      <a:pt x="0" y="0"/>
                    </a:moveTo>
                    <a:lnTo>
                      <a:pt x="67985" y="0"/>
                    </a:lnTo>
                    <a:lnTo>
                      <a:pt x="67985" y="779270"/>
                    </a:lnTo>
                    <a:lnTo>
                      <a:pt x="0" y="779270"/>
                    </a:lnTo>
                    <a:close/>
                  </a:path>
                </a:pathLst>
              </a:custGeom>
              <a:gradFill rotWithShape="true">
                <a:gsLst>
                  <a:gs pos="0">
                    <a:srgbClr val="3C67BF">
                      <a:alpha val="100000"/>
                    </a:srgbClr>
                  </a:gs>
                  <a:gs pos="100000">
                    <a:srgbClr val="FFA81B">
                      <a:alpha val="100000"/>
                    </a:srgbClr>
                  </a:gs>
                </a:gsLst>
                <a:lin ang="0"/>
              </a:gradFill>
            </p:spPr>
          </p:sp>
          <p:sp>
            <p:nvSpPr>
              <p:cNvPr name="TextBox 50" id="50"/>
              <p:cNvSpPr txBox="true"/>
              <p:nvPr/>
            </p:nvSpPr>
            <p:spPr>
              <a:xfrm>
                <a:off x="0" y="-38100"/>
                <a:ext cx="67985" cy="817370"/>
              </a:xfrm>
              <a:prstGeom prst="rect">
                <a:avLst/>
              </a:prstGeom>
            </p:spPr>
            <p:txBody>
              <a:bodyPr anchor="ctr" rtlCol="false" tIns="50800" lIns="50800" bIns="50800" rIns="50800"/>
              <a:lstStyle/>
              <a:p>
                <a:pPr algn="ctr">
                  <a:lnSpc>
                    <a:spcPts val="2660"/>
                  </a:lnSpc>
                </a:pPr>
              </a:p>
            </p:txBody>
          </p:sp>
        </p:grpSp>
        <p:grpSp>
          <p:nvGrpSpPr>
            <p:cNvPr name="Group 51" id="51"/>
            <p:cNvGrpSpPr/>
            <p:nvPr/>
          </p:nvGrpSpPr>
          <p:grpSpPr>
            <a:xfrm rot="0">
              <a:off x="1012291" y="344312"/>
              <a:ext cx="31834" cy="529860"/>
              <a:chOff x="0" y="0"/>
              <a:chExt cx="46819" cy="779270"/>
            </a:xfrm>
          </p:grpSpPr>
          <p:sp>
            <p:nvSpPr>
              <p:cNvPr name="Freeform 52" id="52"/>
              <p:cNvSpPr/>
              <p:nvPr/>
            </p:nvSpPr>
            <p:spPr>
              <a:xfrm flipH="false" flipV="false" rot="0">
                <a:off x="0" y="0"/>
                <a:ext cx="46819" cy="779270"/>
              </a:xfrm>
              <a:custGeom>
                <a:avLst/>
                <a:gdLst/>
                <a:ahLst/>
                <a:cxnLst/>
                <a:rect r="r" b="b" t="t" l="l"/>
                <a:pathLst>
                  <a:path h="779270" w="46819">
                    <a:moveTo>
                      <a:pt x="0" y="0"/>
                    </a:moveTo>
                    <a:lnTo>
                      <a:pt x="46819" y="0"/>
                    </a:lnTo>
                    <a:lnTo>
                      <a:pt x="46819" y="779270"/>
                    </a:lnTo>
                    <a:lnTo>
                      <a:pt x="0" y="779270"/>
                    </a:lnTo>
                    <a:close/>
                  </a:path>
                </a:pathLst>
              </a:custGeom>
              <a:gradFill rotWithShape="true">
                <a:gsLst>
                  <a:gs pos="0">
                    <a:srgbClr val="3C67BF">
                      <a:alpha val="100000"/>
                    </a:srgbClr>
                  </a:gs>
                  <a:gs pos="100000">
                    <a:srgbClr val="FFA81B">
                      <a:alpha val="100000"/>
                    </a:srgbClr>
                  </a:gs>
                </a:gsLst>
                <a:lin ang="0"/>
              </a:gradFill>
            </p:spPr>
          </p:sp>
          <p:sp>
            <p:nvSpPr>
              <p:cNvPr name="TextBox 53" id="53"/>
              <p:cNvSpPr txBox="true"/>
              <p:nvPr/>
            </p:nvSpPr>
            <p:spPr>
              <a:xfrm>
                <a:off x="0" y="-38100"/>
                <a:ext cx="46819" cy="817370"/>
              </a:xfrm>
              <a:prstGeom prst="rect">
                <a:avLst/>
              </a:prstGeom>
            </p:spPr>
            <p:txBody>
              <a:bodyPr anchor="ctr" rtlCol="false" tIns="50800" lIns="50800" bIns="50800" rIns="50800"/>
              <a:lstStyle/>
              <a:p>
                <a:pPr algn="ctr">
                  <a:lnSpc>
                    <a:spcPts val="2660"/>
                  </a:lnSpc>
                </a:pPr>
              </a:p>
            </p:txBody>
          </p:sp>
        </p:grpSp>
        <p:grpSp>
          <p:nvGrpSpPr>
            <p:cNvPr name="Group 54" id="54"/>
            <p:cNvGrpSpPr/>
            <p:nvPr/>
          </p:nvGrpSpPr>
          <p:grpSpPr>
            <a:xfrm rot="7717522">
              <a:off x="984185" y="315325"/>
              <a:ext cx="45997" cy="57818"/>
              <a:chOff x="0" y="0"/>
              <a:chExt cx="67649" cy="85034"/>
            </a:xfrm>
          </p:grpSpPr>
          <p:sp>
            <p:nvSpPr>
              <p:cNvPr name="Freeform 55" id="55"/>
              <p:cNvSpPr/>
              <p:nvPr/>
            </p:nvSpPr>
            <p:spPr>
              <a:xfrm flipH="false" flipV="false" rot="0">
                <a:off x="0" y="0"/>
                <a:ext cx="67649" cy="85034"/>
              </a:xfrm>
              <a:custGeom>
                <a:avLst/>
                <a:gdLst/>
                <a:ahLst/>
                <a:cxnLst/>
                <a:rect r="r" b="b" t="t" l="l"/>
                <a:pathLst>
                  <a:path h="85034" w="67649">
                    <a:moveTo>
                      <a:pt x="0" y="0"/>
                    </a:moveTo>
                    <a:lnTo>
                      <a:pt x="67649" y="0"/>
                    </a:lnTo>
                    <a:lnTo>
                      <a:pt x="67649" y="85034"/>
                    </a:lnTo>
                    <a:lnTo>
                      <a:pt x="0" y="85034"/>
                    </a:lnTo>
                    <a:close/>
                  </a:path>
                </a:pathLst>
              </a:custGeom>
              <a:gradFill rotWithShape="true">
                <a:gsLst>
                  <a:gs pos="0">
                    <a:srgbClr val="3C67BF">
                      <a:alpha val="100000"/>
                    </a:srgbClr>
                  </a:gs>
                  <a:gs pos="100000">
                    <a:srgbClr val="FFA81B">
                      <a:alpha val="100000"/>
                    </a:srgbClr>
                  </a:gs>
                </a:gsLst>
                <a:lin ang="0"/>
              </a:gradFill>
            </p:spPr>
          </p:sp>
          <p:sp>
            <p:nvSpPr>
              <p:cNvPr name="TextBox 56" id="56"/>
              <p:cNvSpPr txBox="true"/>
              <p:nvPr/>
            </p:nvSpPr>
            <p:spPr>
              <a:xfrm>
                <a:off x="0" y="-38100"/>
                <a:ext cx="67649" cy="123134"/>
              </a:xfrm>
              <a:prstGeom prst="rect">
                <a:avLst/>
              </a:prstGeom>
            </p:spPr>
            <p:txBody>
              <a:bodyPr anchor="ctr" rtlCol="false" tIns="50800" lIns="50800" bIns="50800" rIns="50800"/>
              <a:lstStyle/>
              <a:p>
                <a:pPr algn="ctr">
                  <a:lnSpc>
                    <a:spcPts val="2660"/>
                  </a:lnSpc>
                </a:pPr>
              </a:p>
            </p:txBody>
          </p:sp>
        </p:grpSp>
        <p:grpSp>
          <p:nvGrpSpPr>
            <p:cNvPr name="Group 57" id="57"/>
            <p:cNvGrpSpPr/>
            <p:nvPr/>
          </p:nvGrpSpPr>
          <p:grpSpPr>
            <a:xfrm rot="0">
              <a:off x="147766" y="158098"/>
              <a:ext cx="46226" cy="529860"/>
              <a:chOff x="0" y="0"/>
              <a:chExt cx="67985" cy="779270"/>
            </a:xfrm>
          </p:grpSpPr>
          <p:sp>
            <p:nvSpPr>
              <p:cNvPr name="Freeform 58" id="58"/>
              <p:cNvSpPr/>
              <p:nvPr/>
            </p:nvSpPr>
            <p:spPr>
              <a:xfrm flipH="false" flipV="false" rot="0">
                <a:off x="0" y="0"/>
                <a:ext cx="67985" cy="779270"/>
              </a:xfrm>
              <a:custGeom>
                <a:avLst/>
                <a:gdLst/>
                <a:ahLst/>
                <a:cxnLst/>
                <a:rect r="r" b="b" t="t" l="l"/>
                <a:pathLst>
                  <a:path h="779270" w="67985">
                    <a:moveTo>
                      <a:pt x="0" y="0"/>
                    </a:moveTo>
                    <a:lnTo>
                      <a:pt x="67985" y="0"/>
                    </a:lnTo>
                    <a:lnTo>
                      <a:pt x="67985" y="779270"/>
                    </a:lnTo>
                    <a:lnTo>
                      <a:pt x="0" y="779270"/>
                    </a:lnTo>
                    <a:close/>
                  </a:path>
                </a:pathLst>
              </a:custGeom>
              <a:gradFill rotWithShape="true">
                <a:gsLst>
                  <a:gs pos="0">
                    <a:srgbClr val="3C67BF">
                      <a:alpha val="100000"/>
                    </a:srgbClr>
                  </a:gs>
                  <a:gs pos="100000">
                    <a:srgbClr val="FFA81B">
                      <a:alpha val="100000"/>
                    </a:srgbClr>
                  </a:gs>
                </a:gsLst>
                <a:lin ang="0"/>
              </a:gradFill>
            </p:spPr>
          </p:sp>
          <p:sp>
            <p:nvSpPr>
              <p:cNvPr name="TextBox 59" id="59"/>
              <p:cNvSpPr txBox="true"/>
              <p:nvPr/>
            </p:nvSpPr>
            <p:spPr>
              <a:xfrm>
                <a:off x="0" y="-38100"/>
                <a:ext cx="67985" cy="817370"/>
              </a:xfrm>
              <a:prstGeom prst="rect">
                <a:avLst/>
              </a:prstGeom>
            </p:spPr>
            <p:txBody>
              <a:bodyPr anchor="ctr" rtlCol="false" tIns="50800" lIns="50800" bIns="50800" rIns="50800"/>
              <a:lstStyle/>
              <a:p>
                <a:pPr algn="ctr">
                  <a:lnSpc>
                    <a:spcPts val="2660"/>
                  </a:lnSpc>
                </a:pPr>
              </a:p>
            </p:txBody>
          </p:sp>
        </p:grpSp>
        <p:grpSp>
          <p:nvGrpSpPr>
            <p:cNvPr name="Group 60" id="60"/>
            <p:cNvGrpSpPr/>
            <p:nvPr/>
          </p:nvGrpSpPr>
          <p:grpSpPr>
            <a:xfrm rot="0">
              <a:off x="189814" y="158098"/>
              <a:ext cx="31834" cy="529860"/>
              <a:chOff x="0" y="0"/>
              <a:chExt cx="46819" cy="779270"/>
            </a:xfrm>
          </p:grpSpPr>
          <p:sp>
            <p:nvSpPr>
              <p:cNvPr name="Freeform 61" id="61"/>
              <p:cNvSpPr/>
              <p:nvPr/>
            </p:nvSpPr>
            <p:spPr>
              <a:xfrm flipH="false" flipV="false" rot="0">
                <a:off x="0" y="0"/>
                <a:ext cx="46819" cy="779270"/>
              </a:xfrm>
              <a:custGeom>
                <a:avLst/>
                <a:gdLst/>
                <a:ahLst/>
                <a:cxnLst/>
                <a:rect r="r" b="b" t="t" l="l"/>
                <a:pathLst>
                  <a:path h="779270" w="46819">
                    <a:moveTo>
                      <a:pt x="0" y="0"/>
                    </a:moveTo>
                    <a:lnTo>
                      <a:pt x="46819" y="0"/>
                    </a:lnTo>
                    <a:lnTo>
                      <a:pt x="46819" y="779270"/>
                    </a:lnTo>
                    <a:lnTo>
                      <a:pt x="0" y="779270"/>
                    </a:lnTo>
                    <a:close/>
                  </a:path>
                </a:pathLst>
              </a:custGeom>
              <a:gradFill rotWithShape="true">
                <a:gsLst>
                  <a:gs pos="0">
                    <a:srgbClr val="3C67BF">
                      <a:alpha val="100000"/>
                    </a:srgbClr>
                  </a:gs>
                  <a:gs pos="100000">
                    <a:srgbClr val="FFA81B">
                      <a:alpha val="100000"/>
                    </a:srgbClr>
                  </a:gs>
                </a:gsLst>
                <a:lin ang="0"/>
              </a:gradFill>
            </p:spPr>
          </p:sp>
          <p:sp>
            <p:nvSpPr>
              <p:cNvPr name="TextBox 62" id="62"/>
              <p:cNvSpPr txBox="true"/>
              <p:nvPr/>
            </p:nvSpPr>
            <p:spPr>
              <a:xfrm>
                <a:off x="0" y="-38100"/>
                <a:ext cx="46819" cy="817370"/>
              </a:xfrm>
              <a:prstGeom prst="rect">
                <a:avLst/>
              </a:prstGeom>
            </p:spPr>
            <p:txBody>
              <a:bodyPr anchor="ctr" rtlCol="false" tIns="50800" lIns="50800" bIns="50800" rIns="50800"/>
              <a:lstStyle/>
              <a:p>
                <a:pPr algn="ctr">
                  <a:lnSpc>
                    <a:spcPts val="2660"/>
                  </a:lnSpc>
                </a:pPr>
              </a:p>
            </p:txBody>
          </p:sp>
        </p:grpSp>
        <p:grpSp>
          <p:nvGrpSpPr>
            <p:cNvPr name="Group 63" id="63"/>
            <p:cNvGrpSpPr/>
            <p:nvPr/>
          </p:nvGrpSpPr>
          <p:grpSpPr>
            <a:xfrm rot="7717522">
              <a:off x="161708" y="129111"/>
              <a:ext cx="45997" cy="57818"/>
              <a:chOff x="0" y="0"/>
              <a:chExt cx="67649" cy="85034"/>
            </a:xfrm>
          </p:grpSpPr>
          <p:sp>
            <p:nvSpPr>
              <p:cNvPr name="Freeform 64" id="64"/>
              <p:cNvSpPr/>
              <p:nvPr/>
            </p:nvSpPr>
            <p:spPr>
              <a:xfrm flipH="false" flipV="false" rot="0">
                <a:off x="0" y="0"/>
                <a:ext cx="67649" cy="85034"/>
              </a:xfrm>
              <a:custGeom>
                <a:avLst/>
                <a:gdLst/>
                <a:ahLst/>
                <a:cxnLst/>
                <a:rect r="r" b="b" t="t" l="l"/>
                <a:pathLst>
                  <a:path h="85034" w="67649">
                    <a:moveTo>
                      <a:pt x="0" y="0"/>
                    </a:moveTo>
                    <a:lnTo>
                      <a:pt x="67649" y="0"/>
                    </a:lnTo>
                    <a:lnTo>
                      <a:pt x="67649" y="85034"/>
                    </a:lnTo>
                    <a:lnTo>
                      <a:pt x="0" y="85034"/>
                    </a:lnTo>
                    <a:close/>
                  </a:path>
                </a:pathLst>
              </a:custGeom>
              <a:gradFill rotWithShape="true">
                <a:gsLst>
                  <a:gs pos="0">
                    <a:srgbClr val="3C67BF">
                      <a:alpha val="100000"/>
                    </a:srgbClr>
                  </a:gs>
                  <a:gs pos="100000">
                    <a:srgbClr val="FFA81B">
                      <a:alpha val="100000"/>
                    </a:srgbClr>
                  </a:gs>
                </a:gsLst>
                <a:lin ang="0"/>
              </a:gradFill>
            </p:spPr>
          </p:sp>
          <p:sp>
            <p:nvSpPr>
              <p:cNvPr name="TextBox 65" id="65"/>
              <p:cNvSpPr txBox="true"/>
              <p:nvPr/>
            </p:nvSpPr>
            <p:spPr>
              <a:xfrm>
                <a:off x="0" y="-38100"/>
                <a:ext cx="67649" cy="123134"/>
              </a:xfrm>
              <a:prstGeom prst="rect">
                <a:avLst/>
              </a:prstGeom>
            </p:spPr>
            <p:txBody>
              <a:bodyPr anchor="ctr" rtlCol="false" tIns="50800" lIns="50800" bIns="50800" rIns="50800"/>
              <a:lstStyle/>
              <a:p>
                <a:pPr algn="ctr">
                  <a:lnSpc>
                    <a:spcPts val="2660"/>
                  </a:lnSpc>
                </a:pPr>
              </a:p>
            </p:txBody>
          </p:sp>
        </p:grpSp>
        <p:grpSp>
          <p:nvGrpSpPr>
            <p:cNvPr name="Group 66" id="66"/>
            <p:cNvGrpSpPr/>
            <p:nvPr/>
          </p:nvGrpSpPr>
          <p:grpSpPr>
            <a:xfrm rot="0">
              <a:off x="221649" y="142409"/>
              <a:ext cx="46226" cy="529860"/>
              <a:chOff x="0" y="0"/>
              <a:chExt cx="67985" cy="779270"/>
            </a:xfrm>
          </p:grpSpPr>
          <p:sp>
            <p:nvSpPr>
              <p:cNvPr name="Freeform 67" id="67"/>
              <p:cNvSpPr/>
              <p:nvPr/>
            </p:nvSpPr>
            <p:spPr>
              <a:xfrm flipH="false" flipV="false" rot="0">
                <a:off x="0" y="0"/>
                <a:ext cx="67985" cy="779270"/>
              </a:xfrm>
              <a:custGeom>
                <a:avLst/>
                <a:gdLst/>
                <a:ahLst/>
                <a:cxnLst/>
                <a:rect r="r" b="b" t="t" l="l"/>
                <a:pathLst>
                  <a:path h="779270" w="67985">
                    <a:moveTo>
                      <a:pt x="0" y="0"/>
                    </a:moveTo>
                    <a:lnTo>
                      <a:pt x="67985" y="0"/>
                    </a:lnTo>
                    <a:lnTo>
                      <a:pt x="67985" y="779270"/>
                    </a:lnTo>
                    <a:lnTo>
                      <a:pt x="0" y="779270"/>
                    </a:lnTo>
                    <a:close/>
                  </a:path>
                </a:pathLst>
              </a:custGeom>
              <a:gradFill rotWithShape="true">
                <a:gsLst>
                  <a:gs pos="0">
                    <a:srgbClr val="3C67BF">
                      <a:alpha val="100000"/>
                    </a:srgbClr>
                  </a:gs>
                  <a:gs pos="100000">
                    <a:srgbClr val="FFA81B">
                      <a:alpha val="100000"/>
                    </a:srgbClr>
                  </a:gs>
                </a:gsLst>
                <a:lin ang="0"/>
              </a:gradFill>
            </p:spPr>
          </p:sp>
          <p:sp>
            <p:nvSpPr>
              <p:cNvPr name="TextBox 68" id="68"/>
              <p:cNvSpPr txBox="true"/>
              <p:nvPr/>
            </p:nvSpPr>
            <p:spPr>
              <a:xfrm>
                <a:off x="0" y="-38100"/>
                <a:ext cx="67985" cy="817370"/>
              </a:xfrm>
              <a:prstGeom prst="rect">
                <a:avLst/>
              </a:prstGeom>
            </p:spPr>
            <p:txBody>
              <a:bodyPr anchor="ctr" rtlCol="false" tIns="50800" lIns="50800" bIns="50800" rIns="50800"/>
              <a:lstStyle/>
              <a:p>
                <a:pPr algn="ctr">
                  <a:lnSpc>
                    <a:spcPts val="2660"/>
                  </a:lnSpc>
                </a:pPr>
              </a:p>
            </p:txBody>
          </p:sp>
        </p:grpSp>
        <p:grpSp>
          <p:nvGrpSpPr>
            <p:cNvPr name="Group 69" id="69"/>
            <p:cNvGrpSpPr/>
            <p:nvPr/>
          </p:nvGrpSpPr>
          <p:grpSpPr>
            <a:xfrm rot="0">
              <a:off x="263697" y="142409"/>
              <a:ext cx="31834" cy="529860"/>
              <a:chOff x="0" y="0"/>
              <a:chExt cx="46819" cy="779270"/>
            </a:xfrm>
          </p:grpSpPr>
          <p:sp>
            <p:nvSpPr>
              <p:cNvPr name="Freeform 70" id="70"/>
              <p:cNvSpPr/>
              <p:nvPr/>
            </p:nvSpPr>
            <p:spPr>
              <a:xfrm flipH="false" flipV="false" rot="0">
                <a:off x="0" y="0"/>
                <a:ext cx="46819" cy="779270"/>
              </a:xfrm>
              <a:custGeom>
                <a:avLst/>
                <a:gdLst/>
                <a:ahLst/>
                <a:cxnLst/>
                <a:rect r="r" b="b" t="t" l="l"/>
                <a:pathLst>
                  <a:path h="779270" w="46819">
                    <a:moveTo>
                      <a:pt x="0" y="0"/>
                    </a:moveTo>
                    <a:lnTo>
                      <a:pt x="46819" y="0"/>
                    </a:lnTo>
                    <a:lnTo>
                      <a:pt x="46819" y="779270"/>
                    </a:lnTo>
                    <a:lnTo>
                      <a:pt x="0" y="779270"/>
                    </a:lnTo>
                    <a:close/>
                  </a:path>
                </a:pathLst>
              </a:custGeom>
              <a:gradFill rotWithShape="true">
                <a:gsLst>
                  <a:gs pos="0">
                    <a:srgbClr val="3C67BF">
                      <a:alpha val="100000"/>
                    </a:srgbClr>
                  </a:gs>
                  <a:gs pos="100000">
                    <a:srgbClr val="FFA81B">
                      <a:alpha val="100000"/>
                    </a:srgbClr>
                  </a:gs>
                </a:gsLst>
                <a:lin ang="0"/>
              </a:gradFill>
            </p:spPr>
          </p:sp>
          <p:sp>
            <p:nvSpPr>
              <p:cNvPr name="TextBox 71" id="71"/>
              <p:cNvSpPr txBox="true"/>
              <p:nvPr/>
            </p:nvSpPr>
            <p:spPr>
              <a:xfrm>
                <a:off x="0" y="-38100"/>
                <a:ext cx="46819" cy="817370"/>
              </a:xfrm>
              <a:prstGeom prst="rect">
                <a:avLst/>
              </a:prstGeom>
            </p:spPr>
            <p:txBody>
              <a:bodyPr anchor="ctr" rtlCol="false" tIns="50800" lIns="50800" bIns="50800" rIns="50800"/>
              <a:lstStyle/>
              <a:p>
                <a:pPr algn="ctr">
                  <a:lnSpc>
                    <a:spcPts val="2660"/>
                  </a:lnSpc>
                </a:pPr>
              </a:p>
            </p:txBody>
          </p:sp>
        </p:grpSp>
        <p:grpSp>
          <p:nvGrpSpPr>
            <p:cNvPr name="Group 72" id="72"/>
            <p:cNvGrpSpPr/>
            <p:nvPr/>
          </p:nvGrpSpPr>
          <p:grpSpPr>
            <a:xfrm rot="7717522">
              <a:off x="235591" y="113422"/>
              <a:ext cx="45997" cy="57818"/>
              <a:chOff x="0" y="0"/>
              <a:chExt cx="67649" cy="85034"/>
            </a:xfrm>
          </p:grpSpPr>
          <p:sp>
            <p:nvSpPr>
              <p:cNvPr name="Freeform 73" id="73"/>
              <p:cNvSpPr/>
              <p:nvPr/>
            </p:nvSpPr>
            <p:spPr>
              <a:xfrm flipH="false" flipV="false" rot="0">
                <a:off x="0" y="0"/>
                <a:ext cx="67649" cy="85034"/>
              </a:xfrm>
              <a:custGeom>
                <a:avLst/>
                <a:gdLst/>
                <a:ahLst/>
                <a:cxnLst/>
                <a:rect r="r" b="b" t="t" l="l"/>
                <a:pathLst>
                  <a:path h="85034" w="67649">
                    <a:moveTo>
                      <a:pt x="0" y="0"/>
                    </a:moveTo>
                    <a:lnTo>
                      <a:pt x="67649" y="0"/>
                    </a:lnTo>
                    <a:lnTo>
                      <a:pt x="67649" y="85034"/>
                    </a:lnTo>
                    <a:lnTo>
                      <a:pt x="0" y="85034"/>
                    </a:lnTo>
                    <a:close/>
                  </a:path>
                </a:pathLst>
              </a:custGeom>
              <a:gradFill rotWithShape="true">
                <a:gsLst>
                  <a:gs pos="0">
                    <a:srgbClr val="3C67BF">
                      <a:alpha val="100000"/>
                    </a:srgbClr>
                  </a:gs>
                  <a:gs pos="100000">
                    <a:srgbClr val="FFA81B">
                      <a:alpha val="100000"/>
                    </a:srgbClr>
                  </a:gs>
                </a:gsLst>
                <a:lin ang="0"/>
              </a:gradFill>
            </p:spPr>
          </p:sp>
          <p:sp>
            <p:nvSpPr>
              <p:cNvPr name="TextBox 74" id="74"/>
              <p:cNvSpPr txBox="true"/>
              <p:nvPr/>
            </p:nvSpPr>
            <p:spPr>
              <a:xfrm>
                <a:off x="0" y="-38100"/>
                <a:ext cx="67649" cy="123134"/>
              </a:xfrm>
              <a:prstGeom prst="rect">
                <a:avLst/>
              </a:prstGeom>
            </p:spPr>
            <p:txBody>
              <a:bodyPr anchor="ctr" rtlCol="false" tIns="50800" lIns="50800" bIns="50800" rIns="50800"/>
              <a:lstStyle/>
              <a:p>
                <a:pPr algn="ctr">
                  <a:lnSpc>
                    <a:spcPts val="2660"/>
                  </a:lnSpc>
                </a:pPr>
              </a:p>
            </p:txBody>
          </p:sp>
        </p:grpSp>
        <p:grpSp>
          <p:nvGrpSpPr>
            <p:cNvPr name="Group 75" id="75"/>
            <p:cNvGrpSpPr/>
            <p:nvPr/>
          </p:nvGrpSpPr>
          <p:grpSpPr>
            <a:xfrm rot="0">
              <a:off x="291773" y="122006"/>
              <a:ext cx="49448" cy="587548"/>
              <a:chOff x="0" y="0"/>
              <a:chExt cx="72724" cy="864112"/>
            </a:xfrm>
          </p:grpSpPr>
          <p:sp>
            <p:nvSpPr>
              <p:cNvPr name="Freeform 76" id="76"/>
              <p:cNvSpPr/>
              <p:nvPr/>
            </p:nvSpPr>
            <p:spPr>
              <a:xfrm flipH="false" flipV="false" rot="0">
                <a:off x="0" y="0"/>
                <a:ext cx="72724" cy="864112"/>
              </a:xfrm>
              <a:custGeom>
                <a:avLst/>
                <a:gdLst/>
                <a:ahLst/>
                <a:cxnLst/>
                <a:rect r="r" b="b" t="t" l="l"/>
                <a:pathLst>
                  <a:path h="864112" w="72724">
                    <a:moveTo>
                      <a:pt x="0" y="0"/>
                    </a:moveTo>
                    <a:lnTo>
                      <a:pt x="72724" y="0"/>
                    </a:lnTo>
                    <a:lnTo>
                      <a:pt x="72724" y="864112"/>
                    </a:lnTo>
                    <a:lnTo>
                      <a:pt x="0" y="864112"/>
                    </a:lnTo>
                    <a:close/>
                  </a:path>
                </a:pathLst>
              </a:custGeom>
              <a:gradFill rotWithShape="true">
                <a:gsLst>
                  <a:gs pos="0">
                    <a:srgbClr val="3C67BF">
                      <a:alpha val="100000"/>
                    </a:srgbClr>
                  </a:gs>
                  <a:gs pos="100000">
                    <a:srgbClr val="FFA81B">
                      <a:alpha val="100000"/>
                    </a:srgbClr>
                  </a:gs>
                </a:gsLst>
                <a:lin ang="0"/>
              </a:gradFill>
            </p:spPr>
          </p:sp>
          <p:sp>
            <p:nvSpPr>
              <p:cNvPr name="TextBox 77" id="77"/>
              <p:cNvSpPr txBox="true"/>
              <p:nvPr/>
            </p:nvSpPr>
            <p:spPr>
              <a:xfrm>
                <a:off x="0" y="-38100"/>
                <a:ext cx="72724" cy="902212"/>
              </a:xfrm>
              <a:prstGeom prst="rect">
                <a:avLst/>
              </a:prstGeom>
            </p:spPr>
            <p:txBody>
              <a:bodyPr anchor="ctr" rtlCol="false" tIns="50800" lIns="50800" bIns="50800" rIns="50800"/>
              <a:lstStyle/>
              <a:p>
                <a:pPr algn="ctr">
                  <a:lnSpc>
                    <a:spcPts val="2660"/>
                  </a:lnSpc>
                </a:pPr>
              </a:p>
            </p:txBody>
          </p:sp>
        </p:grpSp>
        <p:grpSp>
          <p:nvGrpSpPr>
            <p:cNvPr name="Group 78" id="78"/>
            <p:cNvGrpSpPr/>
            <p:nvPr/>
          </p:nvGrpSpPr>
          <p:grpSpPr>
            <a:xfrm rot="0">
              <a:off x="337044" y="113594"/>
              <a:ext cx="34949" cy="595960"/>
              <a:chOff x="0" y="0"/>
              <a:chExt cx="51399" cy="876484"/>
            </a:xfrm>
          </p:grpSpPr>
          <p:sp>
            <p:nvSpPr>
              <p:cNvPr name="Freeform 79" id="79"/>
              <p:cNvSpPr/>
              <p:nvPr/>
            </p:nvSpPr>
            <p:spPr>
              <a:xfrm flipH="false" flipV="false" rot="0">
                <a:off x="0" y="0"/>
                <a:ext cx="51399" cy="876484"/>
              </a:xfrm>
              <a:custGeom>
                <a:avLst/>
                <a:gdLst/>
                <a:ahLst/>
                <a:cxnLst/>
                <a:rect r="r" b="b" t="t" l="l"/>
                <a:pathLst>
                  <a:path h="876484" w="51399">
                    <a:moveTo>
                      <a:pt x="0" y="0"/>
                    </a:moveTo>
                    <a:lnTo>
                      <a:pt x="51399" y="0"/>
                    </a:lnTo>
                    <a:lnTo>
                      <a:pt x="51399" y="876484"/>
                    </a:lnTo>
                    <a:lnTo>
                      <a:pt x="0" y="876484"/>
                    </a:lnTo>
                    <a:close/>
                  </a:path>
                </a:pathLst>
              </a:custGeom>
              <a:gradFill rotWithShape="true">
                <a:gsLst>
                  <a:gs pos="0">
                    <a:srgbClr val="3C67BF">
                      <a:alpha val="100000"/>
                    </a:srgbClr>
                  </a:gs>
                  <a:gs pos="100000">
                    <a:srgbClr val="FFA81B">
                      <a:alpha val="100000"/>
                    </a:srgbClr>
                  </a:gs>
                </a:gsLst>
                <a:lin ang="0"/>
              </a:gradFill>
            </p:spPr>
          </p:sp>
          <p:sp>
            <p:nvSpPr>
              <p:cNvPr name="TextBox 80" id="80"/>
              <p:cNvSpPr txBox="true"/>
              <p:nvPr/>
            </p:nvSpPr>
            <p:spPr>
              <a:xfrm>
                <a:off x="0" y="-38100"/>
                <a:ext cx="51399" cy="914584"/>
              </a:xfrm>
              <a:prstGeom prst="rect">
                <a:avLst/>
              </a:prstGeom>
            </p:spPr>
            <p:txBody>
              <a:bodyPr anchor="ctr" rtlCol="false" tIns="50800" lIns="50800" bIns="50800" rIns="50800"/>
              <a:lstStyle/>
              <a:p>
                <a:pPr algn="ctr">
                  <a:lnSpc>
                    <a:spcPts val="2660"/>
                  </a:lnSpc>
                </a:pPr>
              </a:p>
            </p:txBody>
          </p:sp>
        </p:grpSp>
        <p:grpSp>
          <p:nvGrpSpPr>
            <p:cNvPr name="Group 81" id="81"/>
            <p:cNvGrpSpPr/>
            <p:nvPr/>
          </p:nvGrpSpPr>
          <p:grpSpPr>
            <a:xfrm rot="7717522">
              <a:off x="303548" y="88751"/>
              <a:ext cx="56776" cy="57818"/>
              <a:chOff x="0" y="0"/>
              <a:chExt cx="83501" cy="85034"/>
            </a:xfrm>
          </p:grpSpPr>
          <p:sp>
            <p:nvSpPr>
              <p:cNvPr name="Freeform 82" id="82"/>
              <p:cNvSpPr/>
              <p:nvPr/>
            </p:nvSpPr>
            <p:spPr>
              <a:xfrm flipH="false" flipV="false" rot="0">
                <a:off x="0" y="0"/>
                <a:ext cx="83501" cy="85034"/>
              </a:xfrm>
              <a:custGeom>
                <a:avLst/>
                <a:gdLst/>
                <a:ahLst/>
                <a:cxnLst/>
                <a:rect r="r" b="b" t="t" l="l"/>
                <a:pathLst>
                  <a:path h="85034" w="83501">
                    <a:moveTo>
                      <a:pt x="0" y="0"/>
                    </a:moveTo>
                    <a:lnTo>
                      <a:pt x="83501" y="0"/>
                    </a:lnTo>
                    <a:lnTo>
                      <a:pt x="83501" y="85034"/>
                    </a:lnTo>
                    <a:lnTo>
                      <a:pt x="0" y="85034"/>
                    </a:lnTo>
                    <a:close/>
                  </a:path>
                </a:pathLst>
              </a:custGeom>
              <a:gradFill rotWithShape="true">
                <a:gsLst>
                  <a:gs pos="0">
                    <a:srgbClr val="3C67BF">
                      <a:alpha val="100000"/>
                    </a:srgbClr>
                  </a:gs>
                  <a:gs pos="100000">
                    <a:srgbClr val="FFA81B">
                      <a:alpha val="100000"/>
                    </a:srgbClr>
                  </a:gs>
                </a:gsLst>
                <a:lin ang="0"/>
              </a:gradFill>
            </p:spPr>
          </p:sp>
          <p:sp>
            <p:nvSpPr>
              <p:cNvPr name="TextBox 83" id="83"/>
              <p:cNvSpPr txBox="true"/>
              <p:nvPr/>
            </p:nvSpPr>
            <p:spPr>
              <a:xfrm>
                <a:off x="0" y="-38100"/>
                <a:ext cx="83501" cy="123134"/>
              </a:xfrm>
              <a:prstGeom prst="rect">
                <a:avLst/>
              </a:prstGeom>
            </p:spPr>
            <p:txBody>
              <a:bodyPr anchor="ctr" rtlCol="false" tIns="50800" lIns="50800" bIns="50800" rIns="50800"/>
              <a:lstStyle/>
              <a:p>
                <a:pPr algn="ctr">
                  <a:lnSpc>
                    <a:spcPts val="2660"/>
                  </a:lnSpc>
                </a:pPr>
              </a:p>
            </p:txBody>
          </p:sp>
        </p:grpSp>
        <p:grpSp>
          <p:nvGrpSpPr>
            <p:cNvPr name="Group 84" id="84"/>
            <p:cNvGrpSpPr/>
            <p:nvPr/>
          </p:nvGrpSpPr>
          <p:grpSpPr>
            <a:xfrm rot="0">
              <a:off x="372034" y="234721"/>
              <a:ext cx="52133" cy="627690"/>
              <a:chOff x="0" y="0"/>
              <a:chExt cx="76672" cy="923149"/>
            </a:xfrm>
          </p:grpSpPr>
          <p:sp>
            <p:nvSpPr>
              <p:cNvPr name="Freeform 85" id="85"/>
              <p:cNvSpPr/>
              <p:nvPr/>
            </p:nvSpPr>
            <p:spPr>
              <a:xfrm flipH="false" flipV="false" rot="0">
                <a:off x="0" y="0"/>
                <a:ext cx="76672" cy="923149"/>
              </a:xfrm>
              <a:custGeom>
                <a:avLst/>
                <a:gdLst/>
                <a:ahLst/>
                <a:cxnLst/>
                <a:rect r="r" b="b" t="t" l="l"/>
                <a:pathLst>
                  <a:path h="923149" w="76672">
                    <a:moveTo>
                      <a:pt x="0" y="0"/>
                    </a:moveTo>
                    <a:lnTo>
                      <a:pt x="76672" y="0"/>
                    </a:lnTo>
                    <a:lnTo>
                      <a:pt x="76672" y="923149"/>
                    </a:lnTo>
                    <a:lnTo>
                      <a:pt x="0" y="923149"/>
                    </a:lnTo>
                    <a:close/>
                  </a:path>
                </a:pathLst>
              </a:custGeom>
              <a:gradFill rotWithShape="true">
                <a:gsLst>
                  <a:gs pos="0">
                    <a:srgbClr val="3C67BF">
                      <a:alpha val="100000"/>
                    </a:srgbClr>
                  </a:gs>
                  <a:gs pos="100000">
                    <a:srgbClr val="FFA81B">
                      <a:alpha val="100000"/>
                    </a:srgbClr>
                  </a:gs>
                </a:gsLst>
                <a:lin ang="0"/>
              </a:gradFill>
            </p:spPr>
          </p:sp>
          <p:sp>
            <p:nvSpPr>
              <p:cNvPr name="TextBox 86" id="86"/>
              <p:cNvSpPr txBox="true"/>
              <p:nvPr/>
            </p:nvSpPr>
            <p:spPr>
              <a:xfrm>
                <a:off x="0" y="-38100"/>
                <a:ext cx="76672" cy="961249"/>
              </a:xfrm>
              <a:prstGeom prst="rect">
                <a:avLst/>
              </a:prstGeom>
            </p:spPr>
            <p:txBody>
              <a:bodyPr anchor="ctr" rtlCol="false" tIns="50800" lIns="50800" bIns="50800" rIns="50800"/>
              <a:lstStyle/>
              <a:p>
                <a:pPr algn="ctr">
                  <a:lnSpc>
                    <a:spcPts val="2660"/>
                  </a:lnSpc>
                </a:pPr>
              </a:p>
            </p:txBody>
          </p:sp>
        </p:grpSp>
        <p:grpSp>
          <p:nvGrpSpPr>
            <p:cNvPr name="Group 87" id="87"/>
            <p:cNvGrpSpPr/>
            <p:nvPr/>
          </p:nvGrpSpPr>
          <p:grpSpPr>
            <a:xfrm rot="0">
              <a:off x="419989" y="220226"/>
              <a:ext cx="37532" cy="642185"/>
              <a:chOff x="0" y="0"/>
              <a:chExt cx="55199" cy="944467"/>
            </a:xfrm>
          </p:grpSpPr>
          <p:sp>
            <p:nvSpPr>
              <p:cNvPr name="Freeform 88" id="88"/>
              <p:cNvSpPr/>
              <p:nvPr/>
            </p:nvSpPr>
            <p:spPr>
              <a:xfrm flipH="false" flipV="false" rot="0">
                <a:off x="0" y="0"/>
                <a:ext cx="55199" cy="944467"/>
              </a:xfrm>
              <a:custGeom>
                <a:avLst/>
                <a:gdLst/>
                <a:ahLst/>
                <a:cxnLst/>
                <a:rect r="r" b="b" t="t" l="l"/>
                <a:pathLst>
                  <a:path h="944467" w="55199">
                    <a:moveTo>
                      <a:pt x="0" y="0"/>
                    </a:moveTo>
                    <a:lnTo>
                      <a:pt x="55199" y="0"/>
                    </a:lnTo>
                    <a:lnTo>
                      <a:pt x="55199" y="944467"/>
                    </a:lnTo>
                    <a:lnTo>
                      <a:pt x="0" y="944467"/>
                    </a:lnTo>
                    <a:close/>
                  </a:path>
                </a:pathLst>
              </a:custGeom>
              <a:gradFill rotWithShape="true">
                <a:gsLst>
                  <a:gs pos="0">
                    <a:srgbClr val="3C67BF">
                      <a:alpha val="100000"/>
                    </a:srgbClr>
                  </a:gs>
                  <a:gs pos="100000">
                    <a:srgbClr val="FFA81B">
                      <a:alpha val="100000"/>
                    </a:srgbClr>
                  </a:gs>
                </a:gsLst>
                <a:lin ang="0"/>
              </a:gradFill>
            </p:spPr>
          </p:sp>
          <p:sp>
            <p:nvSpPr>
              <p:cNvPr name="TextBox 89" id="89"/>
              <p:cNvSpPr txBox="true"/>
              <p:nvPr/>
            </p:nvSpPr>
            <p:spPr>
              <a:xfrm>
                <a:off x="0" y="-38100"/>
                <a:ext cx="55199" cy="982567"/>
              </a:xfrm>
              <a:prstGeom prst="rect">
                <a:avLst/>
              </a:prstGeom>
            </p:spPr>
            <p:txBody>
              <a:bodyPr anchor="ctr" rtlCol="false" tIns="50800" lIns="50800" bIns="50800" rIns="50800"/>
              <a:lstStyle/>
              <a:p>
                <a:pPr algn="ctr">
                  <a:lnSpc>
                    <a:spcPts val="2660"/>
                  </a:lnSpc>
                </a:pPr>
              </a:p>
            </p:txBody>
          </p:sp>
        </p:grpSp>
        <p:grpSp>
          <p:nvGrpSpPr>
            <p:cNvPr name="Group 90" id="90"/>
            <p:cNvGrpSpPr/>
            <p:nvPr/>
          </p:nvGrpSpPr>
          <p:grpSpPr>
            <a:xfrm rot="7717522">
              <a:off x="382755" y="198631"/>
              <a:ext cx="64253" cy="57818"/>
              <a:chOff x="0" y="0"/>
              <a:chExt cx="94497" cy="85034"/>
            </a:xfrm>
          </p:grpSpPr>
          <p:sp>
            <p:nvSpPr>
              <p:cNvPr name="Freeform 91" id="91"/>
              <p:cNvSpPr/>
              <p:nvPr/>
            </p:nvSpPr>
            <p:spPr>
              <a:xfrm flipH="false" flipV="false" rot="0">
                <a:off x="0" y="0"/>
                <a:ext cx="94497" cy="85034"/>
              </a:xfrm>
              <a:custGeom>
                <a:avLst/>
                <a:gdLst/>
                <a:ahLst/>
                <a:cxnLst/>
                <a:rect r="r" b="b" t="t" l="l"/>
                <a:pathLst>
                  <a:path h="85034" w="94497">
                    <a:moveTo>
                      <a:pt x="0" y="0"/>
                    </a:moveTo>
                    <a:lnTo>
                      <a:pt x="94497" y="0"/>
                    </a:lnTo>
                    <a:lnTo>
                      <a:pt x="94497" y="85034"/>
                    </a:lnTo>
                    <a:lnTo>
                      <a:pt x="0" y="85034"/>
                    </a:lnTo>
                    <a:close/>
                  </a:path>
                </a:pathLst>
              </a:custGeom>
              <a:gradFill rotWithShape="true">
                <a:gsLst>
                  <a:gs pos="0">
                    <a:srgbClr val="3C67BF">
                      <a:alpha val="100000"/>
                    </a:srgbClr>
                  </a:gs>
                  <a:gs pos="100000">
                    <a:srgbClr val="FFA81B">
                      <a:alpha val="100000"/>
                    </a:srgbClr>
                  </a:gs>
                </a:gsLst>
                <a:lin ang="0"/>
              </a:gradFill>
            </p:spPr>
          </p:sp>
          <p:sp>
            <p:nvSpPr>
              <p:cNvPr name="TextBox 92" id="92"/>
              <p:cNvSpPr txBox="true"/>
              <p:nvPr/>
            </p:nvSpPr>
            <p:spPr>
              <a:xfrm>
                <a:off x="0" y="-38100"/>
                <a:ext cx="94497" cy="123134"/>
              </a:xfrm>
              <a:prstGeom prst="rect">
                <a:avLst/>
              </a:prstGeom>
            </p:spPr>
            <p:txBody>
              <a:bodyPr anchor="ctr" rtlCol="false" tIns="50800" lIns="50800" bIns="50800" rIns="50800"/>
              <a:lstStyle/>
              <a:p>
                <a:pPr algn="ctr">
                  <a:lnSpc>
                    <a:spcPts val="2660"/>
                  </a:lnSpc>
                </a:pPr>
              </a:p>
            </p:txBody>
          </p:sp>
        </p:grpSp>
        <p:grpSp>
          <p:nvGrpSpPr>
            <p:cNvPr name="Group 93" id="93"/>
            <p:cNvGrpSpPr/>
            <p:nvPr/>
          </p:nvGrpSpPr>
          <p:grpSpPr>
            <a:xfrm rot="0">
              <a:off x="457521" y="160333"/>
              <a:ext cx="52133" cy="627690"/>
              <a:chOff x="0" y="0"/>
              <a:chExt cx="76672" cy="923149"/>
            </a:xfrm>
          </p:grpSpPr>
          <p:sp>
            <p:nvSpPr>
              <p:cNvPr name="Freeform 94" id="94"/>
              <p:cNvSpPr/>
              <p:nvPr/>
            </p:nvSpPr>
            <p:spPr>
              <a:xfrm flipH="false" flipV="false" rot="0">
                <a:off x="0" y="0"/>
                <a:ext cx="76672" cy="923149"/>
              </a:xfrm>
              <a:custGeom>
                <a:avLst/>
                <a:gdLst/>
                <a:ahLst/>
                <a:cxnLst/>
                <a:rect r="r" b="b" t="t" l="l"/>
                <a:pathLst>
                  <a:path h="923149" w="76672">
                    <a:moveTo>
                      <a:pt x="0" y="0"/>
                    </a:moveTo>
                    <a:lnTo>
                      <a:pt x="76672" y="0"/>
                    </a:lnTo>
                    <a:lnTo>
                      <a:pt x="76672" y="923149"/>
                    </a:lnTo>
                    <a:lnTo>
                      <a:pt x="0" y="923149"/>
                    </a:lnTo>
                    <a:close/>
                  </a:path>
                </a:pathLst>
              </a:custGeom>
              <a:gradFill rotWithShape="true">
                <a:gsLst>
                  <a:gs pos="0">
                    <a:srgbClr val="3C67BF">
                      <a:alpha val="100000"/>
                    </a:srgbClr>
                  </a:gs>
                  <a:gs pos="100000">
                    <a:srgbClr val="FFA81B">
                      <a:alpha val="100000"/>
                    </a:srgbClr>
                  </a:gs>
                </a:gsLst>
                <a:lin ang="0"/>
              </a:gradFill>
            </p:spPr>
          </p:sp>
          <p:sp>
            <p:nvSpPr>
              <p:cNvPr name="TextBox 95" id="95"/>
              <p:cNvSpPr txBox="true"/>
              <p:nvPr/>
            </p:nvSpPr>
            <p:spPr>
              <a:xfrm>
                <a:off x="0" y="-38100"/>
                <a:ext cx="76672" cy="961249"/>
              </a:xfrm>
              <a:prstGeom prst="rect">
                <a:avLst/>
              </a:prstGeom>
            </p:spPr>
            <p:txBody>
              <a:bodyPr anchor="ctr" rtlCol="false" tIns="50800" lIns="50800" bIns="50800" rIns="50800"/>
              <a:lstStyle/>
              <a:p>
                <a:pPr algn="ctr">
                  <a:lnSpc>
                    <a:spcPts val="2660"/>
                  </a:lnSpc>
                </a:pPr>
              </a:p>
            </p:txBody>
          </p:sp>
        </p:grpSp>
        <p:grpSp>
          <p:nvGrpSpPr>
            <p:cNvPr name="Group 96" id="96"/>
            <p:cNvGrpSpPr/>
            <p:nvPr/>
          </p:nvGrpSpPr>
          <p:grpSpPr>
            <a:xfrm rot="0">
              <a:off x="505476" y="145838"/>
              <a:ext cx="37532" cy="642185"/>
              <a:chOff x="0" y="0"/>
              <a:chExt cx="55199" cy="944467"/>
            </a:xfrm>
          </p:grpSpPr>
          <p:sp>
            <p:nvSpPr>
              <p:cNvPr name="Freeform 97" id="97"/>
              <p:cNvSpPr/>
              <p:nvPr/>
            </p:nvSpPr>
            <p:spPr>
              <a:xfrm flipH="false" flipV="false" rot="0">
                <a:off x="0" y="0"/>
                <a:ext cx="55199" cy="944467"/>
              </a:xfrm>
              <a:custGeom>
                <a:avLst/>
                <a:gdLst/>
                <a:ahLst/>
                <a:cxnLst/>
                <a:rect r="r" b="b" t="t" l="l"/>
                <a:pathLst>
                  <a:path h="944467" w="55199">
                    <a:moveTo>
                      <a:pt x="0" y="0"/>
                    </a:moveTo>
                    <a:lnTo>
                      <a:pt x="55199" y="0"/>
                    </a:lnTo>
                    <a:lnTo>
                      <a:pt x="55199" y="944467"/>
                    </a:lnTo>
                    <a:lnTo>
                      <a:pt x="0" y="944467"/>
                    </a:lnTo>
                    <a:close/>
                  </a:path>
                </a:pathLst>
              </a:custGeom>
              <a:gradFill rotWithShape="true">
                <a:gsLst>
                  <a:gs pos="0">
                    <a:srgbClr val="3C67BF">
                      <a:alpha val="100000"/>
                    </a:srgbClr>
                  </a:gs>
                  <a:gs pos="100000">
                    <a:srgbClr val="FFA81B">
                      <a:alpha val="100000"/>
                    </a:srgbClr>
                  </a:gs>
                </a:gsLst>
                <a:lin ang="0"/>
              </a:gradFill>
            </p:spPr>
          </p:sp>
          <p:sp>
            <p:nvSpPr>
              <p:cNvPr name="TextBox 98" id="98"/>
              <p:cNvSpPr txBox="true"/>
              <p:nvPr/>
            </p:nvSpPr>
            <p:spPr>
              <a:xfrm>
                <a:off x="0" y="-38100"/>
                <a:ext cx="55199" cy="982567"/>
              </a:xfrm>
              <a:prstGeom prst="rect">
                <a:avLst/>
              </a:prstGeom>
            </p:spPr>
            <p:txBody>
              <a:bodyPr anchor="ctr" rtlCol="false" tIns="50800" lIns="50800" bIns="50800" rIns="50800"/>
              <a:lstStyle/>
              <a:p>
                <a:pPr algn="ctr">
                  <a:lnSpc>
                    <a:spcPts val="2660"/>
                  </a:lnSpc>
                </a:pPr>
              </a:p>
            </p:txBody>
          </p:sp>
        </p:grpSp>
        <p:grpSp>
          <p:nvGrpSpPr>
            <p:cNvPr name="Group 99" id="99"/>
            <p:cNvGrpSpPr/>
            <p:nvPr/>
          </p:nvGrpSpPr>
          <p:grpSpPr>
            <a:xfrm rot="7717522">
              <a:off x="468242" y="124243"/>
              <a:ext cx="64253" cy="57818"/>
              <a:chOff x="0" y="0"/>
              <a:chExt cx="94497" cy="85034"/>
            </a:xfrm>
          </p:grpSpPr>
          <p:sp>
            <p:nvSpPr>
              <p:cNvPr name="Freeform 100" id="100"/>
              <p:cNvSpPr/>
              <p:nvPr/>
            </p:nvSpPr>
            <p:spPr>
              <a:xfrm flipH="false" flipV="false" rot="0">
                <a:off x="0" y="0"/>
                <a:ext cx="94497" cy="85034"/>
              </a:xfrm>
              <a:custGeom>
                <a:avLst/>
                <a:gdLst/>
                <a:ahLst/>
                <a:cxnLst/>
                <a:rect r="r" b="b" t="t" l="l"/>
                <a:pathLst>
                  <a:path h="85034" w="94497">
                    <a:moveTo>
                      <a:pt x="0" y="0"/>
                    </a:moveTo>
                    <a:lnTo>
                      <a:pt x="94497" y="0"/>
                    </a:lnTo>
                    <a:lnTo>
                      <a:pt x="94497" y="85034"/>
                    </a:lnTo>
                    <a:lnTo>
                      <a:pt x="0" y="85034"/>
                    </a:lnTo>
                    <a:close/>
                  </a:path>
                </a:pathLst>
              </a:custGeom>
              <a:gradFill rotWithShape="true">
                <a:gsLst>
                  <a:gs pos="0">
                    <a:srgbClr val="3C67BF">
                      <a:alpha val="100000"/>
                    </a:srgbClr>
                  </a:gs>
                  <a:gs pos="100000">
                    <a:srgbClr val="FFA81B">
                      <a:alpha val="100000"/>
                    </a:srgbClr>
                  </a:gs>
                </a:gsLst>
                <a:lin ang="0"/>
              </a:gradFill>
            </p:spPr>
          </p:sp>
          <p:sp>
            <p:nvSpPr>
              <p:cNvPr name="TextBox 101" id="101"/>
              <p:cNvSpPr txBox="true"/>
              <p:nvPr/>
            </p:nvSpPr>
            <p:spPr>
              <a:xfrm>
                <a:off x="0" y="-38100"/>
                <a:ext cx="94497" cy="123134"/>
              </a:xfrm>
              <a:prstGeom prst="rect">
                <a:avLst/>
              </a:prstGeom>
            </p:spPr>
            <p:txBody>
              <a:bodyPr anchor="ctr" rtlCol="false" tIns="50800" lIns="50800" bIns="50800" rIns="50800"/>
              <a:lstStyle/>
              <a:p>
                <a:pPr algn="ctr">
                  <a:lnSpc>
                    <a:spcPts val="2660"/>
                  </a:lnSpc>
                </a:pPr>
              </a:p>
            </p:txBody>
          </p:sp>
        </p:grpSp>
        <p:grpSp>
          <p:nvGrpSpPr>
            <p:cNvPr name="Group 102" id="102"/>
            <p:cNvGrpSpPr/>
            <p:nvPr/>
          </p:nvGrpSpPr>
          <p:grpSpPr>
            <a:xfrm rot="0">
              <a:off x="543008" y="192206"/>
              <a:ext cx="52133" cy="627690"/>
              <a:chOff x="0" y="0"/>
              <a:chExt cx="76672" cy="923149"/>
            </a:xfrm>
          </p:grpSpPr>
          <p:sp>
            <p:nvSpPr>
              <p:cNvPr name="Freeform 103" id="103"/>
              <p:cNvSpPr/>
              <p:nvPr/>
            </p:nvSpPr>
            <p:spPr>
              <a:xfrm flipH="false" flipV="false" rot="0">
                <a:off x="0" y="0"/>
                <a:ext cx="76672" cy="923149"/>
              </a:xfrm>
              <a:custGeom>
                <a:avLst/>
                <a:gdLst/>
                <a:ahLst/>
                <a:cxnLst/>
                <a:rect r="r" b="b" t="t" l="l"/>
                <a:pathLst>
                  <a:path h="923149" w="76672">
                    <a:moveTo>
                      <a:pt x="0" y="0"/>
                    </a:moveTo>
                    <a:lnTo>
                      <a:pt x="76672" y="0"/>
                    </a:lnTo>
                    <a:lnTo>
                      <a:pt x="76672" y="923149"/>
                    </a:lnTo>
                    <a:lnTo>
                      <a:pt x="0" y="923149"/>
                    </a:lnTo>
                    <a:close/>
                  </a:path>
                </a:pathLst>
              </a:custGeom>
              <a:gradFill rotWithShape="true">
                <a:gsLst>
                  <a:gs pos="0">
                    <a:srgbClr val="3C67BF">
                      <a:alpha val="100000"/>
                    </a:srgbClr>
                  </a:gs>
                  <a:gs pos="100000">
                    <a:srgbClr val="FFA81B">
                      <a:alpha val="100000"/>
                    </a:srgbClr>
                  </a:gs>
                </a:gsLst>
                <a:lin ang="0"/>
              </a:gradFill>
            </p:spPr>
          </p:sp>
          <p:sp>
            <p:nvSpPr>
              <p:cNvPr name="TextBox 104" id="104"/>
              <p:cNvSpPr txBox="true"/>
              <p:nvPr/>
            </p:nvSpPr>
            <p:spPr>
              <a:xfrm>
                <a:off x="0" y="-38100"/>
                <a:ext cx="76672" cy="961249"/>
              </a:xfrm>
              <a:prstGeom prst="rect">
                <a:avLst/>
              </a:prstGeom>
            </p:spPr>
            <p:txBody>
              <a:bodyPr anchor="ctr" rtlCol="false" tIns="50800" lIns="50800" bIns="50800" rIns="50800"/>
              <a:lstStyle/>
              <a:p>
                <a:pPr algn="ctr">
                  <a:lnSpc>
                    <a:spcPts val="2660"/>
                  </a:lnSpc>
                </a:pPr>
              </a:p>
            </p:txBody>
          </p:sp>
        </p:grpSp>
        <p:grpSp>
          <p:nvGrpSpPr>
            <p:cNvPr name="Group 105" id="105"/>
            <p:cNvGrpSpPr/>
            <p:nvPr/>
          </p:nvGrpSpPr>
          <p:grpSpPr>
            <a:xfrm rot="0">
              <a:off x="590962" y="177711"/>
              <a:ext cx="37532" cy="642185"/>
              <a:chOff x="0" y="0"/>
              <a:chExt cx="55199" cy="944467"/>
            </a:xfrm>
          </p:grpSpPr>
          <p:sp>
            <p:nvSpPr>
              <p:cNvPr name="Freeform 106" id="106"/>
              <p:cNvSpPr/>
              <p:nvPr/>
            </p:nvSpPr>
            <p:spPr>
              <a:xfrm flipH="false" flipV="false" rot="0">
                <a:off x="0" y="0"/>
                <a:ext cx="55199" cy="944467"/>
              </a:xfrm>
              <a:custGeom>
                <a:avLst/>
                <a:gdLst/>
                <a:ahLst/>
                <a:cxnLst/>
                <a:rect r="r" b="b" t="t" l="l"/>
                <a:pathLst>
                  <a:path h="944467" w="55199">
                    <a:moveTo>
                      <a:pt x="0" y="0"/>
                    </a:moveTo>
                    <a:lnTo>
                      <a:pt x="55199" y="0"/>
                    </a:lnTo>
                    <a:lnTo>
                      <a:pt x="55199" y="944467"/>
                    </a:lnTo>
                    <a:lnTo>
                      <a:pt x="0" y="944467"/>
                    </a:lnTo>
                    <a:close/>
                  </a:path>
                </a:pathLst>
              </a:custGeom>
              <a:gradFill rotWithShape="true">
                <a:gsLst>
                  <a:gs pos="0">
                    <a:srgbClr val="3C67BF">
                      <a:alpha val="100000"/>
                    </a:srgbClr>
                  </a:gs>
                  <a:gs pos="100000">
                    <a:srgbClr val="FFA81B">
                      <a:alpha val="100000"/>
                    </a:srgbClr>
                  </a:gs>
                </a:gsLst>
                <a:lin ang="0"/>
              </a:gradFill>
            </p:spPr>
          </p:sp>
          <p:sp>
            <p:nvSpPr>
              <p:cNvPr name="TextBox 107" id="107"/>
              <p:cNvSpPr txBox="true"/>
              <p:nvPr/>
            </p:nvSpPr>
            <p:spPr>
              <a:xfrm>
                <a:off x="0" y="-38100"/>
                <a:ext cx="55199" cy="982567"/>
              </a:xfrm>
              <a:prstGeom prst="rect">
                <a:avLst/>
              </a:prstGeom>
            </p:spPr>
            <p:txBody>
              <a:bodyPr anchor="ctr" rtlCol="false" tIns="50800" lIns="50800" bIns="50800" rIns="50800"/>
              <a:lstStyle/>
              <a:p>
                <a:pPr algn="ctr">
                  <a:lnSpc>
                    <a:spcPts val="2660"/>
                  </a:lnSpc>
                </a:pPr>
              </a:p>
            </p:txBody>
          </p:sp>
        </p:grpSp>
        <p:grpSp>
          <p:nvGrpSpPr>
            <p:cNvPr name="Group 108" id="108"/>
            <p:cNvGrpSpPr/>
            <p:nvPr/>
          </p:nvGrpSpPr>
          <p:grpSpPr>
            <a:xfrm rot="7717522">
              <a:off x="553729" y="156116"/>
              <a:ext cx="64253" cy="57818"/>
              <a:chOff x="0" y="0"/>
              <a:chExt cx="94497" cy="85034"/>
            </a:xfrm>
          </p:grpSpPr>
          <p:sp>
            <p:nvSpPr>
              <p:cNvPr name="Freeform 109" id="109"/>
              <p:cNvSpPr/>
              <p:nvPr/>
            </p:nvSpPr>
            <p:spPr>
              <a:xfrm flipH="false" flipV="false" rot="0">
                <a:off x="0" y="0"/>
                <a:ext cx="94497" cy="85034"/>
              </a:xfrm>
              <a:custGeom>
                <a:avLst/>
                <a:gdLst/>
                <a:ahLst/>
                <a:cxnLst/>
                <a:rect r="r" b="b" t="t" l="l"/>
                <a:pathLst>
                  <a:path h="85034" w="94497">
                    <a:moveTo>
                      <a:pt x="0" y="0"/>
                    </a:moveTo>
                    <a:lnTo>
                      <a:pt x="94497" y="0"/>
                    </a:lnTo>
                    <a:lnTo>
                      <a:pt x="94497" y="85034"/>
                    </a:lnTo>
                    <a:lnTo>
                      <a:pt x="0" y="85034"/>
                    </a:lnTo>
                    <a:close/>
                  </a:path>
                </a:pathLst>
              </a:custGeom>
              <a:gradFill rotWithShape="true">
                <a:gsLst>
                  <a:gs pos="0">
                    <a:srgbClr val="3C67BF">
                      <a:alpha val="100000"/>
                    </a:srgbClr>
                  </a:gs>
                  <a:gs pos="100000">
                    <a:srgbClr val="FFA81B">
                      <a:alpha val="100000"/>
                    </a:srgbClr>
                  </a:gs>
                </a:gsLst>
                <a:lin ang="0"/>
              </a:gradFill>
            </p:spPr>
          </p:sp>
          <p:sp>
            <p:nvSpPr>
              <p:cNvPr name="TextBox 110" id="110"/>
              <p:cNvSpPr txBox="true"/>
              <p:nvPr/>
            </p:nvSpPr>
            <p:spPr>
              <a:xfrm>
                <a:off x="0" y="-38100"/>
                <a:ext cx="94497" cy="123134"/>
              </a:xfrm>
              <a:prstGeom prst="rect">
                <a:avLst/>
              </a:prstGeom>
            </p:spPr>
            <p:txBody>
              <a:bodyPr anchor="ctr" rtlCol="false" tIns="50800" lIns="50800" bIns="50800" rIns="50800"/>
              <a:lstStyle/>
              <a:p>
                <a:pPr algn="ctr">
                  <a:lnSpc>
                    <a:spcPts val="2660"/>
                  </a:lnSpc>
                </a:pPr>
              </a:p>
            </p:txBody>
          </p:sp>
        </p:grpSp>
        <p:grpSp>
          <p:nvGrpSpPr>
            <p:cNvPr name="Group 111" id="111"/>
            <p:cNvGrpSpPr/>
            <p:nvPr/>
          </p:nvGrpSpPr>
          <p:grpSpPr>
            <a:xfrm rot="0">
              <a:off x="628494" y="270552"/>
              <a:ext cx="52133" cy="627690"/>
              <a:chOff x="0" y="0"/>
              <a:chExt cx="76672" cy="923149"/>
            </a:xfrm>
          </p:grpSpPr>
          <p:sp>
            <p:nvSpPr>
              <p:cNvPr name="Freeform 112" id="112"/>
              <p:cNvSpPr/>
              <p:nvPr/>
            </p:nvSpPr>
            <p:spPr>
              <a:xfrm flipH="false" flipV="false" rot="0">
                <a:off x="0" y="0"/>
                <a:ext cx="76672" cy="923149"/>
              </a:xfrm>
              <a:custGeom>
                <a:avLst/>
                <a:gdLst/>
                <a:ahLst/>
                <a:cxnLst/>
                <a:rect r="r" b="b" t="t" l="l"/>
                <a:pathLst>
                  <a:path h="923149" w="76672">
                    <a:moveTo>
                      <a:pt x="0" y="0"/>
                    </a:moveTo>
                    <a:lnTo>
                      <a:pt x="76672" y="0"/>
                    </a:lnTo>
                    <a:lnTo>
                      <a:pt x="76672" y="923149"/>
                    </a:lnTo>
                    <a:lnTo>
                      <a:pt x="0" y="923149"/>
                    </a:lnTo>
                    <a:close/>
                  </a:path>
                </a:pathLst>
              </a:custGeom>
              <a:gradFill rotWithShape="true">
                <a:gsLst>
                  <a:gs pos="0">
                    <a:srgbClr val="3C67BF">
                      <a:alpha val="100000"/>
                    </a:srgbClr>
                  </a:gs>
                  <a:gs pos="100000">
                    <a:srgbClr val="FFA81B">
                      <a:alpha val="100000"/>
                    </a:srgbClr>
                  </a:gs>
                </a:gsLst>
                <a:lin ang="0"/>
              </a:gradFill>
            </p:spPr>
          </p:sp>
          <p:sp>
            <p:nvSpPr>
              <p:cNvPr name="TextBox 113" id="113"/>
              <p:cNvSpPr txBox="true"/>
              <p:nvPr/>
            </p:nvSpPr>
            <p:spPr>
              <a:xfrm>
                <a:off x="0" y="-38100"/>
                <a:ext cx="76672" cy="961249"/>
              </a:xfrm>
              <a:prstGeom prst="rect">
                <a:avLst/>
              </a:prstGeom>
            </p:spPr>
            <p:txBody>
              <a:bodyPr anchor="ctr" rtlCol="false" tIns="50800" lIns="50800" bIns="50800" rIns="50800"/>
              <a:lstStyle/>
              <a:p>
                <a:pPr algn="ctr">
                  <a:lnSpc>
                    <a:spcPts val="2660"/>
                  </a:lnSpc>
                </a:pPr>
              </a:p>
            </p:txBody>
          </p:sp>
        </p:grpSp>
        <p:grpSp>
          <p:nvGrpSpPr>
            <p:cNvPr name="Group 114" id="114"/>
            <p:cNvGrpSpPr/>
            <p:nvPr/>
          </p:nvGrpSpPr>
          <p:grpSpPr>
            <a:xfrm rot="0">
              <a:off x="676449" y="256057"/>
              <a:ext cx="37532" cy="642185"/>
              <a:chOff x="0" y="0"/>
              <a:chExt cx="55199" cy="944467"/>
            </a:xfrm>
          </p:grpSpPr>
          <p:sp>
            <p:nvSpPr>
              <p:cNvPr name="Freeform 115" id="115"/>
              <p:cNvSpPr/>
              <p:nvPr/>
            </p:nvSpPr>
            <p:spPr>
              <a:xfrm flipH="false" flipV="false" rot="0">
                <a:off x="0" y="0"/>
                <a:ext cx="55199" cy="944467"/>
              </a:xfrm>
              <a:custGeom>
                <a:avLst/>
                <a:gdLst/>
                <a:ahLst/>
                <a:cxnLst/>
                <a:rect r="r" b="b" t="t" l="l"/>
                <a:pathLst>
                  <a:path h="944467" w="55199">
                    <a:moveTo>
                      <a:pt x="0" y="0"/>
                    </a:moveTo>
                    <a:lnTo>
                      <a:pt x="55199" y="0"/>
                    </a:lnTo>
                    <a:lnTo>
                      <a:pt x="55199" y="944467"/>
                    </a:lnTo>
                    <a:lnTo>
                      <a:pt x="0" y="944467"/>
                    </a:lnTo>
                    <a:close/>
                  </a:path>
                </a:pathLst>
              </a:custGeom>
              <a:gradFill rotWithShape="true">
                <a:gsLst>
                  <a:gs pos="0">
                    <a:srgbClr val="3C67BF">
                      <a:alpha val="100000"/>
                    </a:srgbClr>
                  </a:gs>
                  <a:gs pos="100000">
                    <a:srgbClr val="FFA81B">
                      <a:alpha val="100000"/>
                    </a:srgbClr>
                  </a:gs>
                </a:gsLst>
                <a:lin ang="0"/>
              </a:gradFill>
            </p:spPr>
          </p:sp>
          <p:sp>
            <p:nvSpPr>
              <p:cNvPr name="TextBox 116" id="116"/>
              <p:cNvSpPr txBox="true"/>
              <p:nvPr/>
            </p:nvSpPr>
            <p:spPr>
              <a:xfrm>
                <a:off x="0" y="-38100"/>
                <a:ext cx="55199" cy="982567"/>
              </a:xfrm>
              <a:prstGeom prst="rect">
                <a:avLst/>
              </a:prstGeom>
            </p:spPr>
            <p:txBody>
              <a:bodyPr anchor="ctr" rtlCol="false" tIns="50800" lIns="50800" bIns="50800" rIns="50800"/>
              <a:lstStyle/>
              <a:p>
                <a:pPr algn="ctr">
                  <a:lnSpc>
                    <a:spcPts val="2660"/>
                  </a:lnSpc>
                </a:pPr>
              </a:p>
            </p:txBody>
          </p:sp>
        </p:grpSp>
        <p:grpSp>
          <p:nvGrpSpPr>
            <p:cNvPr name="Group 117" id="117"/>
            <p:cNvGrpSpPr/>
            <p:nvPr/>
          </p:nvGrpSpPr>
          <p:grpSpPr>
            <a:xfrm rot="7717522">
              <a:off x="639216" y="234462"/>
              <a:ext cx="64253" cy="57818"/>
              <a:chOff x="0" y="0"/>
              <a:chExt cx="94497" cy="85034"/>
            </a:xfrm>
          </p:grpSpPr>
          <p:sp>
            <p:nvSpPr>
              <p:cNvPr name="Freeform 118" id="118"/>
              <p:cNvSpPr/>
              <p:nvPr/>
            </p:nvSpPr>
            <p:spPr>
              <a:xfrm flipH="false" flipV="false" rot="0">
                <a:off x="0" y="0"/>
                <a:ext cx="94497" cy="85034"/>
              </a:xfrm>
              <a:custGeom>
                <a:avLst/>
                <a:gdLst/>
                <a:ahLst/>
                <a:cxnLst/>
                <a:rect r="r" b="b" t="t" l="l"/>
                <a:pathLst>
                  <a:path h="85034" w="94497">
                    <a:moveTo>
                      <a:pt x="0" y="0"/>
                    </a:moveTo>
                    <a:lnTo>
                      <a:pt x="94497" y="0"/>
                    </a:lnTo>
                    <a:lnTo>
                      <a:pt x="94497" y="85034"/>
                    </a:lnTo>
                    <a:lnTo>
                      <a:pt x="0" y="85034"/>
                    </a:lnTo>
                    <a:close/>
                  </a:path>
                </a:pathLst>
              </a:custGeom>
              <a:gradFill rotWithShape="true">
                <a:gsLst>
                  <a:gs pos="0">
                    <a:srgbClr val="3C67BF">
                      <a:alpha val="100000"/>
                    </a:srgbClr>
                  </a:gs>
                  <a:gs pos="100000">
                    <a:srgbClr val="FFA81B">
                      <a:alpha val="100000"/>
                    </a:srgbClr>
                  </a:gs>
                </a:gsLst>
                <a:lin ang="0"/>
              </a:gradFill>
            </p:spPr>
          </p:sp>
          <p:sp>
            <p:nvSpPr>
              <p:cNvPr name="TextBox 119" id="119"/>
              <p:cNvSpPr txBox="true"/>
              <p:nvPr/>
            </p:nvSpPr>
            <p:spPr>
              <a:xfrm>
                <a:off x="0" y="-38100"/>
                <a:ext cx="94497" cy="123134"/>
              </a:xfrm>
              <a:prstGeom prst="rect">
                <a:avLst/>
              </a:prstGeom>
            </p:spPr>
            <p:txBody>
              <a:bodyPr anchor="ctr" rtlCol="false" tIns="50800" lIns="50800" bIns="50800" rIns="50800"/>
              <a:lstStyle/>
              <a:p>
                <a:pPr algn="ctr">
                  <a:lnSpc>
                    <a:spcPts val="2660"/>
                  </a:lnSpc>
                </a:pPr>
              </a:p>
            </p:txBody>
          </p:sp>
        </p:grpSp>
        <p:grpSp>
          <p:nvGrpSpPr>
            <p:cNvPr name="Group 120" id="120"/>
            <p:cNvGrpSpPr/>
            <p:nvPr/>
          </p:nvGrpSpPr>
          <p:grpSpPr>
            <a:xfrm rot="0">
              <a:off x="713781" y="156643"/>
              <a:ext cx="52133" cy="627690"/>
              <a:chOff x="0" y="0"/>
              <a:chExt cx="76672" cy="923149"/>
            </a:xfrm>
          </p:grpSpPr>
          <p:sp>
            <p:nvSpPr>
              <p:cNvPr name="Freeform 121" id="121"/>
              <p:cNvSpPr/>
              <p:nvPr/>
            </p:nvSpPr>
            <p:spPr>
              <a:xfrm flipH="false" flipV="false" rot="0">
                <a:off x="0" y="0"/>
                <a:ext cx="76672" cy="923149"/>
              </a:xfrm>
              <a:custGeom>
                <a:avLst/>
                <a:gdLst/>
                <a:ahLst/>
                <a:cxnLst/>
                <a:rect r="r" b="b" t="t" l="l"/>
                <a:pathLst>
                  <a:path h="923149" w="76672">
                    <a:moveTo>
                      <a:pt x="0" y="0"/>
                    </a:moveTo>
                    <a:lnTo>
                      <a:pt x="76672" y="0"/>
                    </a:lnTo>
                    <a:lnTo>
                      <a:pt x="76672" y="923149"/>
                    </a:lnTo>
                    <a:lnTo>
                      <a:pt x="0" y="923149"/>
                    </a:lnTo>
                    <a:close/>
                  </a:path>
                </a:pathLst>
              </a:custGeom>
              <a:gradFill rotWithShape="true">
                <a:gsLst>
                  <a:gs pos="0">
                    <a:srgbClr val="3C67BF">
                      <a:alpha val="100000"/>
                    </a:srgbClr>
                  </a:gs>
                  <a:gs pos="100000">
                    <a:srgbClr val="FFA81B">
                      <a:alpha val="100000"/>
                    </a:srgbClr>
                  </a:gs>
                </a:gsLst>
                <a:lin ang="0"/>
              </a:gradFill>
            </p:spPr>
          </p:sp>
          <p:sp>
            <p:nvSpPr>
              <p:cNvPr name="TextBox 122" id="122"/>
              <p:cNvSpPr txBox="true"/>
              <p:nvPr/>
            </p:nvSpPr>
            <p:spPr>
              <a:xfrm>
                <a:off x="0" y="-38100"/>
                <a:ext cx="76672" cy="961249"/>
              </a:xfrm>
              <a:prstGeom prst="rect">
                <a:avLst/>
              </a:prstGeom>
            </p:spPr>
            <p:txBody>
              <a:bodyPr anchor="ctr" rtlCol="false" tIns="50800" lIns="50800" bIns="50800" rIns="50800"/>
              <a:lstStyle/>
              <a:p>
                <a:pPr algn="ctr">
                  <a:lnSpc>
                    <a:spcPts val="2660"/>
                  </a:lnSpc>
                </a:pPr>
              </a:p>
            </p:txBody>
          </p:sp>
        </p:grpSp>
        <p:grpSp>
          <p:nvGrpSpPr>
            <p:cNvPr name="Group 123" id="123"/>
            <p:cNvGrpSpPr/>
            <p:nvPr/>
          </p:nvGrpSpPr>
          <p:grpSpPr>
            <a:xfrm rot="0">
              <a:off x="761736" y="142148"/>
              <a:ext cx="37532" cy="642185"/>
              <a:chOff x="0" y="0"/>
              <a:chExt cx="55199" cy="944467"/>
            </a:xfrm>
          </p:grpSpPr>
          <p:sp>
            <p:nvSpPr>
              <p:cNvPr name="Freeform 124" id="124"/>
              <p:cNvSpPr/>
              <p:nvPr/>
            </p:nvSpPr>
            <p:spPr>
              <a:xfrm flipH="false" flipV="false" rot="0">
                <a:off x="0" y="0"/>
                <a:ext cx="55199" cy="944467"/>
              </a:xfrm>
              <a:custGeom>
                <a:avLst/>
                <a:gdLst/>
                <a:ahLst/>
                <a:cxnLst/>
                <a:rect r="r" b="b" t="t" l="l"/>
                <a:pathLst>
                  <a:path h="944467" w="55199">
                    <a:moveTo>
                      <a:pt x="0" y="0"/>
                    </a:moveTo>
                    <a:lnTo>
                      <a:pt x="55199" y="0"/>
                    </a:lnTo>
                    <a:lnTo>
                      <a:pt x="55199" y="944467"/>
                    </a:lnTo>
                    <a:lnTo>
                      <a:pt x="0" y="944467"/>
                    </a:lnTo>
                    <a:close/>
                  </a:path>
                </a:pathLst>
              </a:custGeom>
              <a:gradFill rotWithShape="true">
                <a:gsLst>
                  <a:gs pos="0">
                    <a:srgbClr val="3C67BF">
                      <a:alpha val="100000"/>
                    </a:srgbClr>
                  </a:gs>
                  <a:gs pos="100000">
                    <a:srgbClr val="FFA81B">
                      <a:alpha val="100000"/>
                    </a:srgbClr>
                  </a:gs>
                </a:gsLst>
                <a:lin ang="0"/>
              </a:gradFill>
            </p:spPr>
          </p:sp>
          <p:sp>
            <p:nvSpPr>
              <p:cNvPr name="TextBox 125" id="125"/>
              <p:cNvSpPr txBox="true"/>
              <p:nvPr/>
            </p:nvSpPr>
            <p:spPr>
              <a:xfrm>
                <a:off x="0" y="-38100"/>
                <a:ext cx="55199" cy="982567"/>
              </a:xfrm>
              <a:prstGeom prst="rect">
                <a:avLst/>
              </a:prstGeom>
            </p:spPr>
            <p:txBody>
              <a:bodyPr anchor="ctr" rtlCol="false" tIns="50800" lIns="50800" bIns="50800" rIns="50800"/>
              <a:lstStyle/>
              <a:p>
                <a:pPr algn="ctr">
                  <a:lnSpc>
                    <a:spcPts val="2660"/>
                  </a:lnSpc>
                </a:pPr>
              </a:p>
            </p:txBody>
          </p:sp>
        </p:grpSp>
        <p:grpSp>
          <p:nvGrpSpPr>
            <p:cNvPr name="Group 126" id="126"/>
            <p:cNvGrpSpPr/>
            <p:nvPr/>
          </p:nvGrpSpPr>
          <p:grpSpPr>
            <a:xfrm rot="7717522">
              <a:off x="724502" y="120553"/>
              <a:ext cx="64253" cy="57818"/>
              <a:chOff x="0" y="0"/>
              <a:chExt cx="94497" cy="85034"/>
            </a:xfrm>
          </p:grpSpPr>
          <p:sp>
            <p:nvSpPr>
              <p:cNvPr name="Freeform 127" id="127"/>
              <p:cNvSpPr/>
              <p:nvPr/>
            </p:nvSpPr>
            <p:spPr>
              <a:xfrm flipH="false" flipV="false" rot="0">
                <a:off x="0" y="0"/>
                <a:ext cx="94497" cy="85034"/>
              </a:xfrm>
              <a:custGeom>
                <a:avLst/>
                <a:gdLst/>
                <a:ahLst/>
                <a:cxnLst/>
                <a:rect r="r" b="b" t="t" l="l"/>
                <a:pathLst>
                  <a:path h="85034" w="94497">
                    <a:moveTo>
                      <a:pt x="0" y="0"/>
                    </a:moveTo>
                    <a:lnTo>
                      <a:pt x="94497" y="0"/>
                    </a:lnTo>
                    <a:lnTo>
                      <a:pt x="94497" y="85034"/>
                    </a:lnTo>
                    <a:lnTo>
                      <a:pt x="0" y="85034"/>
                    </a:lnTo>
                    <a:close/>
                  </a:path>
                </a:pathLst>
              </a:custGeom>
              <a:gradFill rotWithShape="true">
                <a:gsLst>
                  <a:gs pos="0">
                    <a:srgbClr val="3C67BF">
                      <a:alpha val="100000"/>
                    </a:srgbClr>
                  </a:gs>
                  <a:gs pos="100000">
                    <a:srgbClr val="FFA81B">
                      <a:alpha val="100000"/>
                    </a:srgbClr>
                  </a:gs>
                </a:gsLst>
                <a:lin ang="0"/>
              </a:gradFill>
            </p:spPr>
          </p:sp>
          <p:sp>
            <p:nvSpPr>
              <p:cNvPr name="TextBox 128" id="128"/>
              <p:cNvSpPr txBox="true"/>
              <p:nvPr/>
            </p:nvSpPr>
            <p:spPr>
              <a:xfrm>
                <a:off x="0" y="-38100"/>
                <a:ext cx="94497" cy="123134"/>
              </a:xfrm>
              <a:prstGeom prst="rect">
                <a:avLst/>
              </a:prstGeom>
            </p:spPr>
            <p:txBody>
              <a:bodyPr anchor="ctr" rtlCol="false" tIns="50800" lIns="50800" bIns="50800" rIns="50800"/>
              <a:lstStyle/>
              <a:p>
                <a:pPr algn="ctr">
                  <a:lnSpc>
                    <a:spcPts val="2660"/>
                  </a:lnSpc>
                </a:pPr>
              </a:p>
            </p:txBody>
          </p:sp>
        </p:grpSp>
        <p:grpSp>
          <p:nvGrpSpPr>
            <p:cNvPr name="Group 129" id="129"/>
            <p:cNvGrpSpPr/>
            <p:nvPr/>
          </p:nvGrpSpPr>
          <p:grpSpPr>
            <a:xfrm rot="0">
              <a:off x="799268" y="53833"/>
              <a:ext cx="52133" cy="861583"/>
              <a:chOff x="0" y="0"/>
              <a:chExt cx="76672" cy="1267137"/>
            </a:xfrm>
          </p:grpSpPr>
          <p:sp>
            <p:nvSpPr>
              <p:cNvPr name="Freeform 130" id="130"/>
              <p:cNvSpPr/>
              <p:nvPr/>
            </p:nvSpPr>
            <p:spPr>
              <a:xfrm flipH="false" flipV="false" rot="0">
                <a:off x="0" y="0"/>
                <a:ext cx="76672" cy="1267137"/>
              </a:xfrm>
              <a:custGeom>
                <a:avLst/>
                <a:gdLst/>
                <a:ahLst/>
                <a:cxnLst/>
                <a:rect r="r" b="b" t="t" l="l"/>
                <a:pathLst>
                  <a:path h="1267137" w="76672">
                    <a:moveTo>
                      <a:pt x="0" y="0"/>
                    </a:moveTo>
                    <a:lnTo>
                      <a:pt x="76672" y="0"/>
                    </a:lnTo>
                    <a:lnTo>
                      <a:pt x="76672" y="1267137"/>
                    </a:lnTo>
                    <a:lnTo>
                      <a:pt x="0" y="1267137"/>
                    </a:lnTo>
                    <a:close/>
                  </a:path>
                </a:pathLst>
              </a:custGeom>
              <a:gradFill rotWithShape="true">
                <a:gsLst>
                  <a:gs pos="0">
                    <a:srgbClr val="3C67BF">
                      <a:alpha val="100000"/>
                    </a:srgbClr>
                  </a:gs>
                  <a:gs pos="100000">
                    <a:srgbClr val="FFA81B">
                      <a:alpha val="100000"/>
                    </a:srgbClr>
                  </a:gs>
                </a:gsLst>
                <a:lin ang="0"/>
              </a:gradFill>
            </p:spPr>
          </p:sp>
          <p:sp>
            <p:nvSpPr>
              <p:cNvPr name="TextBox 131" id="131"/>
              <p:cNvSpPr txBox="true"/>
              <p:nvPr/>
            </p:nvSpPr>
            <p:spPr>
              <a:xfrm>
                <a:off x="0" y="-38100"/>
                <a:ext cx="76672" cy="1305237"/>
              </a:xfrm>
              <a:prstGeom prst="rect">
                <a:avLst/>
              </a:prstGeom>
            </p:spPr>
            <p:txBody>
              <a:bodyPr anchor="ctr" rtlCol="false" tIns="50800" lIns="50800" bIns="50800" rIns="50800"/>
              <a:lstStyle/>
              <a:p>
                <a:pPr algn="ctr">
                  <a:lnSpc>
                    <a:spcPts val="2660"/>
                  </a:lnSpc>
                </a:pPr>
              </a:p>
            </p:txBody>
          </p:sp>
        </p:grpSp>
        <p:grpSp>
          <p:nvGrpSpPr>
            <p:cNvPr name="Group 132" id="132"/>
            <p:cNvGrpSpPr/>
            <p:nvPr/>
          </p:nvGrpSpPr>
          <p:grpSpPr>
            <a:xfrm rot="0">
              <a:off x="847223" y="33937"/>
              <a:ext cx="37532" cy="881480"/>
              <a:chOff x="0" y="0"/>
              <a:chExt cx="55199" cy="1296399"/>
            </a:xfrm>
          </p:grpSpPr>
          <p:sp>
            <p:nvSpPr>
              <p:cNvPr name="Freeform 133" id="133"/>
              <p:cNvSpPr/>
              <p:nvPr/>
            </p:nvSpPr>
            <p:spPr>
              <a:xfrm flipH="false" flipV="false" rot="0">
                <a:off x="0" y="0"/>
                <a:ext cx="55199" cy="1296399"/>
              </a:xfrm>
              <a:custGeom>
                <a:avLst/>
                <a:gdLst/>
                <a:ahLst/>
                <a:cxnLst/>
                <a:rect r="r" b="b" t="t" l="l"/>
                <a:pathLst>
                  <a:path h="1296399" w="55199">
                    <a:moveTo>
                      <a:pt x="0" y="0"/>
                    </a:moveTo>
                    <a:lnTo>
                      <a:pt x="55199" y="0"/>
                    </a:lnTo>
                    <a:lnTo>
                      <a:pt x="55199" y="1296399"/>
                    </a:lnTo>
                    <a:lnTo>
                      <a:pt x="0" y="1296399"/>
                    </a:lnTo>
                    <a:close/>
                  </a:path>
                </a:pathLst>
              </a:custGeom>
              <a:gradFill rotWithShape="true">
                <a:gsLst>
                  <a:gs pos="0">
                    <a:srgbClr val="3C67BF">
                      <a:alpha val="100000"/>
                    </a:srgbClr>
                  </a:gs>
                  <a:gs pos="100000">
                    <a:srgbClr val="FFA81B">
                      <a:alpha val="100000"/>
                    </a:srgbClr>
                  </a:gs>
                </a:gsLst>
                <a:lin ang="0"/>
              </a:gradFill>
            </p:spPr>
          </p:sp>
          <p:sp>
            <p:nvSpPr>
              <p:cNvPr name="TextBox 134" id="134"/>
              <p:cNvSpPr txBox="true"/>
              <p:nvPr/>
            </p:nvSpPr>
            <p:spPr>
              <a:xfrm>
                <a:off x="0" y="-38100"/>
                <a:ext cx="55199" cy="1334499"/>
              </a:xfrm>
              <a:prstGeom prst="rect">
                <a:avLst/>
              </a:prstGeom>
            </p:spPr>
            <p:txBody>
              <a:bodyPr anchor="ctr" rtlCol="false" tIns="50800" lIns="50800" bIns="50800" rIns="50800"/>
              <a:lstStyle/>
              <a:p>
                <a:pPr algn="ctr">
                  <a:lnSpc>
                    <a:spcPts val="2660"/>
                  </a:lnSpc>
                </a:pPr>
              </a:p>
            </p:txBody>
          </p:sp>
        </p:grpSp>
        <p:grpSp>
          <p:nvGrpSpPr>
            <p:cNvPr name="Group 135" id="135"/>
            <p:cNvGrpSpPr/>
            <p:nvPr/>
          </p:nvGrpSpPr>
          <p:grpSpPr>
            <a:xfrm rot="7717522">
              <a:off x="807558" y="16702"/>
              <a:ext cx="68907" cy="54366"/>
              <a:chOff x="0" y="0"/>
              <a:chExt cx="101342" cy="79957"/>
            </a:xfrm>
          </p:grpSpPr>
          <p:sp>
            <p:nvSpPr>
              <p:cNvPr name="Freeform 136" id="136"/>
              <p:cNvSpPr/>
              <p:nvPr/>
            </p:nvSpPr>
            <p:spPr>
              <a:xfrm flipH="false" flipV="false" rot="0">
                <a:off x="0" y="0"/>
                <a:ext cx="101342" cy="79957"/>
              </a:xfrm>
              <a:custGeom>
                <a:avLst/>
                <a:gdLst/>
                <a:ahLst/>
                <a:cxnLst/>
                <a:rect r="r" b="b" t="t" l="l"/>
                <a:pathLst>
                  <a:path h="79957" w="101342">
                    <a:moveTo>
                      <a:pt x="0" y="0"/>
                    </a:moveTo>
                    <a:lnTo>
                      <a:pt x="101342" y="0"/>
                    </a:lnTo>
                    <a:lnTo>
                      <a:pt x="101342" y="79957"/>
                    </a:lnTo>
                    <a:lnTo>
                      <a:pt x="0" y="79957"/>
                    </a:lnTo>
                    <a:close/>
                  </a:path>
                </a:pathLst>
              </a:custGeom>
              <a:gradFill rotWithShape="true">
                <a:gsLst>
                  <a:gs pos="0">
                    <a:srgbClr val="3C67BF">
                      <a:alpha val="100000"/>
                    </a:srgbClr>
                  </a:gs>
                  <a:gs pos="100000">
                    <a:srgbClr val="FFA81B">
                      <a:alpha val="100000"/>
                    </a:srgbClr>
                  </a:gs>
                </a:gsLst>
                <a:lin ang="0"/>
              </a:gradFill>
            </p:spPr>
          </p:sp>
          <p:sp>
            <p:nvSpPr>
              <p:cNvPr name="TextBox 137" id="137"/>
              <p:cNvSpPr txBox="true"/>
              <p:nvPr/>
            </p:nvSpPr>
            <p:spPr>
              <a:xfrm>
                <a:off x="0" y="-38100"/>
                <a:ext cx="101342" cy="118057"/>
              </a:xfrm>
              <a:prstGeom prst="rect">
                <a:avLst/>
              </a:prstGeom>
            </p:spPr>
            <p:txBody>
              <a:bodyPr anchor="ctr" rtlCol="false" tIns="50800" lIns="50800" bIns="50800" rIns="50800"/>
              <a:lstStyle/>
              <a:p>
                <a:pPr algn="ctr">
                  <a:lnSpc>
                    <a:spcPts val="2660"/>
                  </a:lnSpc>
                </a:pPr>
              </a:p>
            </p:txBody>
          </p:sp>
        </p:grpSp>
        <p:grpSp>
          <p:nvGrpSpPr>
            <p:cNvPr name="Group 138" id="138"/>
            <p:cNvGrpSpPr/>
            <p:nvPr/>
          </p:nvGrpSpPr>
          <p:grpSpPr>
            <a:xfrm rot="0">
              <a:off x="884755" y="270552"/>
              <a:ext cx="52133" cy="627690"/>
              <a:chOff x="0" y="0"/>
              <a:chExt cx="76672" cy="923149"/>
            </a:xfrm>
          </p:grpSpPr>
          <p:sp>
            <p:nvSpPr>
              <p:cNvPr name="Freeform 139" id="139"/>
              <p:cNvSpPr/>
              <p:nvPr/>
            </p:nvSpPr>
            <p:spPr>
              <a:xfrm flipH="false" flipV="false" rot="0">
                <a:off x="0" y="0"/>
                <a:ext cx="76672" cy="923149"/>
              </a:xfrm>
              <a:custGeom>
                <a:avLst/>
                <a:gdLst/>
                <a:ahLst/>
                <a:cxnLst/>
                <a:rect r="r" b="b" t="t" l="l"/>
                <a:pathLst>
                  <a:path h="923149" w="76672">
                    <a:moveTo>
                      <a:pt x="0" y="0"/>
                    </a:moveTo>
                    <a:lnTo>
                      <a:pt x="76672" y="0"/>
                    </a:lnTo>
                    <a:lnTo>
                      <a:pt x="76672" y="923149"/>
                    </a:lnTo>
                    <a:lnTo>
                      <a:pt x="0" y="923149"/>
                    </a:lnTo>
                    <a:close/>
                  </a:path>
                </a:pathLst>
              </a:custGeom>
              <a:gradFill rotWithShape="true">
                <a:gsLst>
                  <a:gs pos="0">
                    <a:srgbClr val="3C67BF">
                      <a:alpha val="100000"/>
                    </a:srgbClr>
                  </a:gs>
                  <a:gs pos="100000">
                    <a:srgbClr val="FFA81B">
                      <a:alpha val="100000"/>
                    </a:srgbClr>
                  </a:gs>
                </a:gsLst>
                <a:lin ang="0"/>
              </a:gradFill>
            </p:spPr>
          </p:sp>
          <p:sp>
            <p:nvSpPr>
              <p:cNvPr name="TextBox 140" id="140"/>
              <p:cNvSpPr txBox="true"/>
              <p:nvPr/>
            </p:nvSpPr>
            <p:spPr>
              <a:xfrm>
                <a:off x="0" y="-38100"/>
                <a:ext cx="76672" cy="961249"/>
              </a:xfrm>
              <a:prstGeom prst="rect">
                <a:avLst/>
              </a:prstGeom>
            </p:spPr>
            <p:txBody>
              <a:bodyPr anchor="ctr" rtlCol="false" tIns="50800" lIns="50800" bIns="50800" rIns="50800"/>
              <a:lstStyle/>
              <a:p>
                <a:pPr algn="ctr">
                  <a:lnSpc>
                    <a:spcPts val="2660"/>
                  </a:lnSpc>
                </a:pPr>
              </a:p>
            </p:txBody>
          </p:sp>
        </p:grpSp>
        <p:grpSp>
          <p:nvGrpSpPr>
            <p:cNvPr name="Group 141" id="141"/>
            <p:cNvGrpSpPr/>
            <p:nvPr/>
          </p:nvGrpSpPr>
          <p:grpSpPr>
            <a:xfrm rot="0">
              <a:off x="932710" y="256057"/>
              <a:ext cx="37532" cy="642185"/>
              <a:chOff x="0" y="0"/>
              <a:chExt cx="55199" cy="944467"/>
            </a:xfrm>
          </p:grpSpPr>
          <p:sp>
            <p:nvSpPr>
              <p:cNvPr name="Freeform 142" id="142"/>
              <p:cNvSpPr/>
              <p:nvPr/>
            </p:nvSpPr>
            <p:spPr>
              <a:xfrm flipH="false" flipV="false" rot="0">
                <a:off x="0" y="0"/>
                <a:ext cx="55199" cy="944467"/>
              </a:xfrm>
              <a:custGeom>
                <a:avLst/>
                <a:gdLst/>
                <a:ahLst/>
                <a:cxnLst/>
                <a:rect r="r" b="b" t="t" l="l"/>
                <a:pathLst>
                  <a:path h="944467" w="55199">
                    <a:moveTo>
                      <a:pt x="0" y="0"/>
                    </a:moveTo>
                    <a:lnTo>
                      <a:pt x="55199" y="0"/>
                    </a:lnTo>
                    <a:lnTo>
                      <a:pt x="55199" y="944467"/>
                    </a:lnTo>
                    <a:lnTo>
                      <a:pt x="0" y="944467"/>
                    </a:lnTo>
                    <a:close/>
                  </a:path>
                </a:pathLst>
              </a:custGeom>
              <a:gradFill rotWithShape="true">
                <a:gsLst>
                  <a:gs pos="0">
                    <a:srgbClr val="3C67BF">
                      <a:alpha val="100000"/>
                    </a:srgbClr>
                  </a:gs>
                  <a:gs pos="100000">
                    <a:srgbClr val="FFA81B">
                      <a:alpha val="100000"/>
                    </a:srgbClr>
                  </a:gs>
                </a:gsLst>
                <a:lin ang="0"/>
              </a:gradFill>
            </p:spPr>
          </p:sp>
          <p:sp>
            <p:nvSpPr>
              <p:cNvPr name="TextBox 143" id="143"/>
              <p:cNvSpPr txBox="true"/>
              <p:nvPr/>
            </p:nvSpPr>
            <p:spPr>
              <a:xfrm>
                <a:off x="0" y="-38100"/>
                <a:ext cx="55199" cy="982567"/>
              </a:xfrm>
              <a:prstGeom prst="rect">
                <a:avLst/>
              </a:prstGeom>
            </p:spPr>
            <p:txBody>
              <a:bodyPr anchor="ctr" rtlCol="false" tIns="50800" lIns="50800" bIns="50800" rIns="50800"/>
              <a:lstStyle/>
              <a:p>
                <a:pPr algn="ctr">
                  <a:lnSpc>
                    <a:spcPts val="2660"/>
                  </a:lnSpc>
                </a:pPr>
              </a:p>
            </p:txBody>
          </p:sp>
        </p:grpSp>
        <p:grpSp>
          <p:nvGrpSpPr>
            <p:cNvPr name="Group 144" id="144"/>
            <p:cNvGrpSpPr/>
            <p:nvPr/>
          </p:nvGrpSpPr>
          <p:grpSpPr>
            <a:xfrm rot="7717522">
              <a:off x="895476" y="234462"/>
              <a:ext cx="64253" cy="57818"/>
              <a:chOff x="0" y="0"/>
              <a:chExt cx="94497" cy="85034"/>
            </a:xfrm>
          </p:grpSpPr>
          <p:sp>
            <p:nvSpPr>
              <p:cNvPr name="Freeform 145" id="145"/>
              <p:cNvSpPr/>
              <p:nvPr/>
            </p:nvSpPr>
            <p:spPr>
              <a:xfrm flipH="false" flipV="false" rot="0">
                <a:off x="0" y="0"/>
                <a:ext cx="94497" cy="85034"/>
              </a:xfrm>
              <a:custGeom>
                <a:avLst/>
                <a:gdLst/>
                <a:ahLst/>
                <a:cxnLst/>
                <a:rect r="r" b="b" t="t" l="l"/>
                <a:pathLst>
                  <a:path h="85034" w="94497">
                    <a:moveTo>
                      <a:pt x="0" y="0"/>
                    </a:moveTo>
                    <a:lnTo>
                      <a:pt x="94497" y="0"/>
                    </a:lnTo>
                    <a:lnTo>
                      <a:pt x="94497" y="85034"/>
                    </a:lnTo>
                    <a:lnTo>
                      <a:pt x="0" y="85034"/>
                    </a:lnTo>
                    <a:close/>
                  </a:path>
                </a:pathLst>
              </a:custGeom>
              <a:gradFill rotWithShape="true">
                <a:gsLst>
                  <a:gs pos="0">
                    <a:srgbClr val="3C67BF">
                      <a:alpha val="100000"/>
                    </a:srgbClr>
                  </a:gs>
                  <a:gs pos="100000">
                    <a:srgbClr val="FFA81B">
                      <a:alpha val="100000"/>
                    </a:srgbClr>
                  </a:gs>
                </a:gsLst>
                <a:lin ang="0"/>
              </a:gradFill>
            </p:spPr>
          </p:sp>
          <p:sp>
            <p:nvSpPr>
              <p:cNvPr name="TextBox 146" id="146"/>
              <p:cNvSpPr txBox="true"/>
              <p:nvPr/>
            </p:nvSpPr>
            <p:spPr>
              <a:xfrm>
                <a:off x="0" y="-38100"/>
                <a:ext cx="94497" cy="123134"/>
              </a:xfrm>
              <a:prstGeom prst="rect">
                <a:avLst/>
              </a:prstGeom>
            </p:spPr>
            <p:txBody>
              <a:bodyPr anchor="ctr" rtlCol="false" tIns="50800" lIns="50800" bIns="50800" rIns="50800"/>
              <a:lstStyle/>
              <a:p>
                <a:pPr algn="ctr">
                  <a:lnSpc>
                    <a:spcPts val="2660"/>
                  </a:lnSpc>
                </a:pPr>
              </a:p>
            </p:txBody>
          </p:sp>
        </p:grpSp>
        <p:grpSp>
          <p:nvGrpSpPr>
            <p:cNvPr name="Group 147" id="147"/>
            <p:cNvGrpSpPr/>
            <p:nvPr/>
          </p:nvGrpSpPr>
          <p:grpSpPr>
            <a:xfrm rot="0">
              <a:off x="1211151" y="234004"/>
              <a:ext cx="46226" cy="529860"/>
              <a:chOff x="0" y="0"/>
              <a:chExt cx="67985" cy="779270"/>
            </a:xfrm>
          </p:grpSpPr>
          <p:sp>
            <p:nvSpPr>
              <p:cNvPr name="Freeform 148" id="148"/>
              <p:cNvSpPr/>
              <p:nvPr/>
            </p:nvSpPr>
            <p:spPr>
              <a:xfrm flipH="false" flipV="false" rot="0">
                <a:off x="0" y="0"/>
                <a:ext cx="67985" cy="779270"/>
              </a:xfrm>
              <a:custGeom>
                <a:avLst/>
                <a:gdLst/>
                <a:ahLst/>
                <a:cxnLst/>
                <a:rect r="r" b="b" t="t" l="l"/>
                <a:pathLst>
                  <a:path h="779270" w="67985">
                    <a:moveTo>
                      <a:pt x="0" y="0"/>
                    </a:moveTo>
                    <a:lnTo>
                      <a:pt x="67985" y="0"/>
                    </a:lnTo>
                    <a:lnTo>
                      <a:pt x="67985" y="779270"/>
                    </a:lnTo>
                    <a:lnTo>
                      <a:pt x="0" y="779270"/>
                    </a:lnTo>
                    <a:close/>
                  </a:path>
                </a:pathLst>
              </a:custGeom>
              <a:gradFill rotWithShape="true">
                <a:gsLst>
                  <a:gs pos="0">
                    <a:srgbClr val="3C67BF">
                      <a:alpha val="100000"/>
                    </a:srgbClr>
                  </a:gs>
                  <a:gs pos="100000">
                    <a:srgbClr val="FFA81B">
                      <a:alpha val="100000"/>
                    </a:srgbClr>
                  </a:gs>
                </a:gsLst>
                <a:lin ang="0"/>
              </a:gradFill>
            </p:spPr>
          </p:sp>
          <p:sp>
            <p:nvSpPr>
              <p:cNvPr name="TextBox 149" id="149"/>
              <p:cNvSpPr txBox="true"/>
              <p:nvPr/>
            </p:nvSpPr>
            <p:spPr>
              <a:xfrm>
                <a:off x="0" y="-38100"/>
                <a:ext cx="67985" cy="817370"/>
              </a:xfrm>
              <a:prstGeom prst="rect">
                <a:avLst/>
              </a:prstGeom>
            </p:spPr>
            <p:txBody>
              <a:bodyPr anchor="ctr" rtlCol="false" tIns="50800" lIns="50800" bIns="50800" rIns="50800"/>
              <a:lstStyle/>
              <a:p>
                <a:pPr algn="ctr">
                  <a:lnSpc>
                    <a:spcPts val="2660"/>
                  </a:lnSpc>
                </a:pPr>
              </a:p>
            </p:txBody>
          </p:sp>
        </p:grpSp>
        <p:grpSp>
          <p:nvGrpSpPr>
            <p:cNvPr name="Group 150" id="150"/>
            <p:cNvGrpSpPr/>
            <p:nvPr/>
          </p:nvGrpSpPr>
          <p:grpSpPr>
            <a:xfrm rot="0">
              <a:off x="1253199" y="234004"/>
              <a:ext cx="31834" cy="529860"/>
              <a:chOff x="0" y="0"/>
              <a:chExt cx="46819" cy="779270"/>
            </a:xfrm>
          </p:grpSpPr>
          <p:sp>
            <p:nvSpPr>
              <p:cNvPr name="Freeform 151" id="151"/>
              <p:cNvSpPr/>
              <p:nvPr/>
            </p:nvSpPr>
            <p:spPr>
              <a:xfrm flipH="false" flipV="false" rot="0">
                <a:off x="0" y="0"/>
                <a:ext cx="46819" cy="779270"/>
              </a:xfrm>
              <a:custGeom>
                <a:avLst/>
                <a:gdLst/>
                <a:ahLst/>
                <a:cxnLst/>
                <a:rect r="r" b="b" t="t" l="l"/>
                <a:pathLst>
                  <a:path h="779270" w="46819">
                    <a:moveTo>
                      <a:pt x="0" y="0"/>
                    </a:moveTo>
                    <a:lnTo>
                      <a:pt x="46819" y="0"/>
                    </a:lnTo>
                    <a:lnTo>
                      <a:pt x="46819" y="779270"/>
                    </a:lnTo>
                    <a:lnTo>
                      <a:pt x="0" y="779270"/>
                    </a:lnTo>
                    <a:close/>
                  </a:path>
                </a:pathLst>
              </a:custGeom>
              <a:gradFill rotWithShape="true">
                <a:gsLst>
                  <a:gs pos="0">
                    <a:srgbClr val="3C67BF">
                      <a:alpha val="100000"/>
                    </a:srgbClr>
                  </a:gs>
                  <a:gs pos="100000">
                    <a:srgbClr val="FFA81B">
                      <a:alpha val="100000"/>
                    </a:srgbClr>
                  </a:gs>
                </a:gsLst>
                <a:lin ang="0"/>
              </a:gradFill>
            </p:spPr>
          </p:sp>
          <p:sp>
            <p:nvSpPr>
              <p:cNvPr name="TextBox 152" id="152"/>
              <p:cNvSpPr txBox="true"/>
              <p:nvPr/>
            </p:nvSpPr>
            <p:spPr>
              <a:xfrm>
                <a:off x="0" y="-38100"/>
                <a:ext cx="46819" cy="817370"/>
              </a:xfrm>
              <a:prstGeom prst="rect">
                <a:avLst/>
              </a:prstGeom>
            </p:spPr>
            <p:txBody>
              <a:bodyPr anchor="ctr" rtlCol="false" tIns="50800" lIns="50800" bIns="50800" rIns="50800"/>
              <a:lstStyle/>
              <a:p>
                <a:pPr algn="ctr">
                  <a:lnSpc>
                    <a:spcPts val="2660"/>
                  </a:lnSpc>
                </a:pPr>
              </a:p>
            </p:txBody>
          </p:sp>
        </p:grpSp>
        <p:grpSp>
          <p:nvGrpSpPr>
            <p:cNvPr name="Group 153" id="153"/>
            <p:cNvGrpSpPr/>
            <p:nvPr/>
          </p:nvGrpSpPr>
          <p:grpSpPr>
            <a:xfrm rot="7717522">
              <a:off x="1225094" y="205017"/>
              <a:ext cx="45997" cy="57818"/>
              <a:chOff x="0" y="0"/>
              <a:chExt cx="67649" cy="85034"/>
            </a:xfrm>
          </p:grpSpPr>
          <p:sp>
            <p:nvSpPr>
              <p:cNvPr name="Freeform 154" id="154"/>
              <p:cNvSpPr/>
              <p:nvPr/>
            </p:nvSpPr>
            <p:spPr>
              <a:xfrm flipH="false" flipV="false" rot="0">
                <a:off x="0" y="0"/>
                <a:ext cx="67649" cy="85034"/>
              </a:xfrm>
              <a:custGeom>
                <a:avLst/>
                <a:gdLst/>
                <a:ahLst/>
                <a:cxnLst/>
                <a:rect r="r" b="b" t="t" l="l"/>
                <a:pathLst>
                  <a:path h="85034" w="67649">
                    <a:moveTo>
                      <a:pt x="0" y="0"/>
                    </a:moveTo>
                    <a:lnTo>
                      <a:pt x="67649" y="0"/>
                    </a:lnTo>
                    <a:lnTo>
                      <a:pt x="67649" y="85034"/>
                    </a:lnTo>
                    <a:lnTo>
                      <a:pt x="0" y="85034"/>
                    </a:lnTo>
                    <a:close/>
                  </a:path>
                </a:pathLst>
              </a:custGeom>
              <a:gradFill rotWithShape="true">
                <a:gsLst>
                  <a:gs pos="0">
                    <a:srgbClr val="3C67BF">
                      <a:alpha val="100000"/>
                    </a:srgbClr>
                  </a:gs>
                  <a:gs pos="100000">
                    <a:srgbClr val="FFA81B">
                      <a:alpha val="100000"/>
                    </a:srgbClr>
                  </a:gs>
                </a:gsLst>
                <a:lin ang="0"/>
              </a:gradFill>
            </p:spPr>
          </p:sp>
          <p:sp>
            <p:nvSpPr>
              <p:cNvPr name="TextBox 155" id="155"/>
              <p:cNvSpPr txBox="true"/>
              <p:nvPr/>
            </p:nvSpPr>
            <p:spPr>
              <a:xfrm>
                <a:off x="0" y="-38100"/>
                <a:ext cx="67649" cy="123134"/>
              </a:xfrm>
              <a:prstGeom prst="rect">
                <a:avLst/>
              </a:prstGeom>
            </p:spPr>
            <p:txBody>
              <a:bodyPr anchor="ctr" rtlCol="false" tIns="50800" lIns="50800" bIns="50800" rIns="50800"/>
              <a:lstStyle/>
              <a:p>
                <a:pPr algn="ctr">
                  <a:lnSpc>
                    <a:spcPts val="2660"/>
                  </a:lnSpc>
                </a:pPr>
              </a:p>
            </p:txBody>
          </p:sp>
        </p:grpSp>
        <p:grpSp>
          <p:nvGrpSpPr>
            <p:cNvPr name="Group 156" id="156"/>
            <p:cNvGrpSpPr/>
            <p:nvPr/>
          </p:nvGrpSpPr>
          <p:grpSpPr>
            <a:xfrm rot="0">
              <a:off x="1040177" y="160333"/>
              <a:ext cx="52133" cy="627690"/>
              <a:chOff x="0" y="0"/>
              <a:chExt cx="76672" cy="923149"/>
            </a:xfrm>
          </p:grpSpPr>
          <p:sp>
            <p:nvSpPr>
              <p:cNvPr name="Freeform 157" id="157"/>
              <p:cNvSpPr/>
              <p:nvPr/>
            </p:nvSpPr>
            <p:spPr>
              <a:xfrm flipH="false" flipV="false" rot="0">
                <a:off x="0" y="0"/>
                <a:ext cx="76672" cy="923149"/>
              </a:xfrm>
              <a:custGeom>
                <a:avLst/>
                <a:gdLst/>
                <a:ahLst/>
                <a:cxnLst/>
                <a:rect r="r" b="b" t="t" l="l"/>
                <a:pathLst>
                  <a:path h="923149" w="76672">
                    <a:moveTo>
                      <a:pt x="0" y="0"/>
                    </a:moveTo>
                    <a:lnTo>
                      <a:pt x="76672" y="0"/>
                    </a:lnTo>
                    <a:lnTo>
                      <a:pt x="76672" y="923149"/>
                    </a:lnTo>
                    <a:lnTo>
                      <a:pt x="0" y="923149"/>
                    </a:lnTo>
                    <a:close/>
                  </a:path>
                </a:pathLst>
              </a:custGeom>
              <a:gradFill rotWithShape="true">
                <a:gsLst>
                  <a:gs pos="0">
                    <a:srgbClr val="3C67BF">
                      <a:alpha val="100000"/>
                    </a:srgbClr>
                  </a:gs>
                  <a:gs pos="100000">
                    <a:srgbClr val="FFA81B">
                      <a:alpha val="100000"/>
                    </a:srgbClr>
                  </a:gs>
                </a:gsLst>
                <a:lin ang="0"/>
              </a:gradFill>
            </p:spPr>
          </p:sp>
          <p:sp>
            <p:nvSpPr>
              <p:cNvPr name="TextBox 158" id="158"/>
              <p:cNvSpPr txBox="true"/>
              <p:nvPr/>
            </p:nvSpPr>
            <p:spPr>
              <a:xfrm>
                <a:off x="0" y="-38100"/>
                <a:ext cx="76672" cy="961249"/>
              </a:xfrm>
              <a:prstGeom prst="rect">
                <a:avLst/>
              </a:prstGeom>
            </p:spPr>
            <p:txBody>
              <a:bodyPr anchor="ctr" rtlCol="false" tIns="50800" lIns="50800" bIns="50800" rIns="50800"/>
              <a:lstStyle/>
              <a:p>
                <a:pPr algn="ctr">
                  <a:lnSpc>
                    <a:spcPts val="2660"/>
                  </a:lnSpc>
                </a:pPr>
              </a:p>
            </p:txBody>
          </p:sp>
        </p:grpSp>
        <p:grpSp>
          <p:nvGrpSpPr>
            <p:cNvPr name="Group 159" id="159"/>
            <p:cNvGrpSpPr/>
            <p:nvPr/>
          </p:nvGrpSpPr>
          <p:grpSpPr>
            <a:xfrm rot="0">
              <a:off x="1088132" y="145838"/>
              <a:ext cx="37532" cy="642185"/>
              <a:chOff x="0" y="0"/>
              <a:chExt cx="55199" cy="944467"/>
            </a:xfrm>
          </p:grpSpPr>
          <p:sp>
            <p:nvSpPr>
              <p:cNvPr name="Freeform 160" id="160"/>
              <p:cNvSpPr/>
              <p:nvPr/>
            </p:nvSpPr>
            <p:spPr>
              <a:xfrm flipH="false" flipV="false" rot="0">
                <a:off x="0" y="0"/>
                <a:ext cx="55199" cy="944467"/>
              </a:xfrm>
              <a:custGeom>
                <a:avLst/>
                <a:gdLst/>
                <a:ahLst/>
                <a:cxnLst/>
                <a:rect r="r" b="b" t="t" l="l"/>
                <a:pathLst>
                  <a:path h="944467" w="55199">
                    <a:moveTo>
                      <a:pt x="0" y="0"/>
                    </a:moveTo>
                    <a:lnTo>
                      <a:pt x="55199" y="0"/>
                    </a:lnTo>
                    <a:lnTo>
                      <a:pt x="55199" y="944467"/>
                    </a:lnTo>
                    <a:lnTo>
                      <a:pt x="0" y="944467"/>
                    </a:lnTo>
                    <a:close/>
                  </a:path>
                </a:pathLst>
              </a:custGeom>
              <a:gradFill rotWithShape="true">
                <a:gsLst>
                  <a:gs pos="0">
                    <a:srgbClr val="3C67BF">
                      <a:alpha val="100000"/>
                    </a:srgbClr>
                  </a:gs>
                  <a:gs pos="100000">
                    <a:srgbClr val="FFA81B">
                      <a:alpha val="100000"/>
                    </a:srgbClr>
                  </a:gs>
                </a:gsLst>
                <a:lin ang="0"/>
              </a:gradFill>
            </p:spPr>
          </p:sp>
          <p:sp>
            <p:nvSpPr>
              <p:cNvPr name="TextBox 161" id="161"/>
              <p:cNvSpPr txBox="true"/>
              <p:nvPr/>
            </p:nvSpPr>
            <p:spPr>
              <a:xfrm>
                <a:off x="0" y="-38100"/>
                <a:ext cx="55199" cy="982567"/>
              </a:xfrm>
              <a:prstGeom prst="rect">
                <a:avLst/>
              </a:prstGeom>
            </p:spPr>
            <p:txBody>
              <a:bodyPr anchor="ctr" rtlCol="false" tIns="50800" lIns="50800" bIns="50800" rIns="50800"/>
              <a:lstStyle/>
              <a:p>
                <a:pPr algn="ctr">
                  <a:lnSpc>
                    <a:spcPts val="2660"/>
                  </a:lnSpc>
                </a:pPr>
              </a:p>
            </p:txBody>
          </p:sp>
        </p:grpSp>
        <p:grpSp>
          <p:nvGrpSpPr>
            <p:cNvPr name="Group 162" id="162"/>
            <p:cNvGrpSpPr/>
            <p:nvPr/>
          </p:nvGrpSpPr>
          <p:grpSpPr>
            <a:xfrm rot="7717522">
              <a:off x="1050898" y="124243"/>
              <a:ext cx="64253" cy="57818"/>
              <a:chOff x="0" y="0"/>
              <a:chExt cx="94497" cy="85034"/>
            </a:xfrm>
          </p:grpSpPr>
          <p:sp>
            <p:nvSpPr>
              <p:cNvPr name="Freeform 163" id="163"/>
              <p:cNvSpPr/>
              <p:nvPr/>
            </p:nvSpPr>
            <p:spPr>
              <a:xfrm flipH="false" flipV="false" rot="0">
                <a:off x="0" y="0"/>
                <a:ext cx="94497" cy="85034"/>
              </a:xfrm>
              <a:custGeom>
                <a:avLst/>
                <a:gdLst/>
                <a:ahLst/>
                <a:cxnLst/>
                <a:rect r="r" b="b" t="t" l="l"/>
                <a:pathLst>
                  <a:path h="85034" w="94497">
                    <a:moveTo>
                      <a:pt x="0" y="0"/>
                    </a:moveTo>
                    <a:lnTo>
                      <a:pt x="94497" y="0"/>
                    </a:lnTo>
                    <a:lnTo>
                      <a:pt x="94497" y="85034"/>
                    </a:lnTo>
                    <a:lnTo>
                      <a:pt x="0" y="85034"/>
                    </a:lnTo>
                    <a:close/>
                  </a:path>
                </a:pathLst>
              </a:custGeom>
              <a:gradFill rotWithShape="true">
                <a:gsLst>
                  <a:gs pos="0">
                    <a:srgbClr val="3C67BF">
                      <a:alpha val="100000"/>
                    </a:srgbClr>
                  </a:gs>
                  <a:gs pos="100000">
                    <a:srgbClr val="FFA81B">
                      <a:alpha val="100000"/>
                    </a:srgbClr>
                  </a:gs>
                </a:gsLst>
                <a:lin ang="0"/>
              </a:gradFill>
            </p:spPr>
          </p:sp>
          <p:sp>
            <p:nvSpPr>
              <p:cNvPr name="TextBox 164" id="164"/>
              <p:cNvSpPr txBox="true"/>
              <p:nvPr/>
            </p:nvSpPr>
            <p:spPr>
              <a:xfrm>
                <a:off x="0" y="-38100"/>
                <a:ext cx="94497" cy="123134"/>
              </a:xfrm>
              <a:prstGeom prst="rect">
                <a:avLst/>
              </a:prstGeom>
            </p:spPr>
            <p:txBody>
              <a:bodyPr anchor="ctr" rtlCol="false" tIns="50800" lIns="50800" bIns="50800" rIns="50800"/>
              <a:lstStyle/>
              <a:p>
                <a:pPr algn="ctr">
                  <a:lnSpc>
                    <a:spcPts val="2660"/>
                  </a:lnSpc>
                </a:pPr>
              </a:p>
            </p:txBody>
          </p:sp>
        </p:grpSp>
        <p:grpSp>
          <p:nvGrpSpPr>
            <p:cNvPr name="Group 165" id="165"/>
            <p:cNvGrpSpPr/>
            <p:nvPr/>
          </p:nvGrpSpPr>
          <p:grpSpPr>
            <a:xfrm rot="0">
              <a:off x="1125664" y="216365"/>
              <a:ext cx="52133" cy="627690"/>
              <a:chOff x="0" y="0"/>
              <a:chExt cx="76672" cy="923149"/>
            </a:xfrm>
          </p:grpSpPr>
          <p:sp>
            <p:nvSpPr>
              <p:cNvPr name="Freeform 166" id="166"/>
              <p:cNvSpPr/>
              <p:nvPr/>
            </p:nvSpPr>
            <p:spPr>
              <a:xfrm flipH="false" flipV="false" rot="0">
                <a:off x="0" y="0"/>
                <a:ext cx="76672" cy="923149"/>
              </a:xfrm>
              <a:custGeom>
                <a:avLst/>
                <a:gdLst/>
                <a:ahLst/>
                <a:cxnLst/>
                <a:rect r="r" b="b" t="t" l="l"/>
                <a:pathLst>
                  <a:path h="923149" w="76672">
                    <a:moveTo>
                      <a:pt x="0" y="0"/>
                    </a:moveTo>
                    <a:lnTo>
                      <a:pt x="76672" y="0"/>
                    </a:lnTo>
                    <a:lnTo>
                      <a:pt x="76672" y="923149"/>
                    </a:lnTo>
                    <a:lnTo>
                      <a:pt x="0" y="923149"/>
                    </a:lnTo>
                    <a:close/>
                  </a:path>
                </a:pathLst>
              </a:custGeom>
              <a:gradFill rotWithShape="true">
                <a:gsLst>
                  <a:gs pos="0">
                    <a:srgbClr val="3C67BF">
                      <a:alpha val="100000"/>
                    </a:srgbClr>
                  </a:gs>
                  <a:gs pos="100000">
                    <a:srgbClr val="FFA81B">
                      <a:alpha val="100000"/>
                    </a:srgbClr>
                  </a:gs>
                </a:gsLst>
                <a:lin ang="0"/>
              </a:gradFill>
            </p:spPr>
          </p:sp>
          <p:sp>
            <p:nvSpPr>
              <p:cNvPr name="TextBox 167" id="167"/>
              <p:cNvSpPr txBox="true"/>
              <p:nvPr/>
            </p:nvSpPr>
            <p:spPr>
              <a:xfrm>
                <a:off x="0" y="-38100"/>
                <a:ext cx="76672" cy="961249"/>
              </a:xfrm>
              <a:prstGeom prst="rect">
                <a:avLst/>
              </a:prstGeom>
            </p:spPr>
            <p:txBody>
              <a:bodyPr anchor="ctr" rtlCol="false" tIns="50800" lIns="50800" bIns="50800" rIns="50800"/>
              <a:lstStyle/>
              <a:p>
                <a:pPr algn="ctr">
                  <a:lnSpc>
                    <a:spcPts val="2660"/>
                  </a:lnSpc>
                </a:pPr>
              </a:p>
            </p:txBody>
          </p:sp>
        </p:grpSp>
        <p:grpSp>
          <p:nvGrpSpPr>
            <p:cNvPr name="Group 168" id="168"/>
            <p:cNvGrpSpPr/>
            <p:nvPr/>
          </p:nvGrpSpPr>
          <p:grpSpPr>
            <a:xfrm rot="0">
              <a:off x="1173619" y="201870"/>
              <a:ext cx="37532" cy="642185"/>
              <a:chOff x="0" y="0"/>
              <a:chExt cx="55199" cy="944467"/>
            </a:xfrm>
          </p:grpSpPr>
          <p:sp>
            <p:nvSpPr>
              <p:cNvPr name="Freeform 169" id="169"/>
              <p:cNvSpPr/>
              <p:nvPr/>
            </p:nvSpPr>
            <p:spPr>
              <a:xfrm flipH="false" flipV="false" rot="0">
                <a:off x="0" y="0"/>
                <a:ext cx="55199" cy="944467"/>
              </a:xfrm>
              <a:custGeom>
                <a:avLst/>
                <a:gdLst/>
                <a:ahLst/>
                <a:cxnLst/>
                <a:rect r="r" b="b" t="t" l="l"/>
                <a:pathLst>
                  <a:path h="944467" w="55199">
                    <a:moveTo>
                      <a:pt x="0" y="0"/>
                    </a:moveTo>
                    <a:lnTo>
                      <a:pt x="55199" y="0"/>
                    </a:lnTo>
                    <a:lnTo>
                      <a:pt x="55199" y="944467"/>
                    </a:lnTo>
                    <a:lnTo>
                      <a:pt x="0" y="944467"/>
                    </a:lnTo>
                    <a:close/>
                  </a:path>
                </a:pathLst>
              </a:custGeom>
              <a:gradFill rotWithShape="true">
                <a:gsLst>
                  <a:gs pos="0">
                    <a:srgbClr val="3C67BF">
                      <a:alpha val="100000"/>
                    </a:srgbClr>
                  </a:gs>
                  <a:gs pos="100000">
                    <a:srgbClr val="FFA81B">
                      <a:alpha val="100000"/>
                    </a:srgbClr>
                  </a:gs>
                </a:gsLst>
                <a:lin ang="0"/>
              </a:gradFill>
            </p:spPr>
          </p:sp>
          <p:sp>
            <p:nvSpPr>
              <p:cNvPr name="TextBox 170" id="170"/>
              <p:cNvSpPr txBox="true"/>
              <p:nvPr/>
            </p:nvSpPr>
            <p:spPr>
              <a:xfrm>
                <a:off x="0" y="-38100"/>
                <a:ext cx="55199" cy="982567"/>
              </a:xfrm>
              <a:prstGeom prst="rect">
                <a:avLst/>
              </a:prstGeom>
            </p:spPr>
            <p:txBody>
              <a:bodyPr anchor="ctr" rtlCol="false" tIns="50800" lIns="50800" bIns="50800" rIns="50800"/>
              <a:lstStyle/>
              <a:p>
                <a:pPr algn="ctr">
                  <a:lnSpc>
                    <a:spcPts val="2660"/>
                  </a:lnSpc>
                </a:pPr>
              </a:p>
            </p:txBody>
          </p:sp>
        </p:grpSp>
        <p:grpSp>
          <p:nvGrpSpPr>
            <p:cNvPr name="Group 171" id="171"/>
            <p:cNvGrpSpPr/>
            <p:nvPr/>
          </p:nvGrpSpPr>
          <p:grpSpPr>
            <a:xfrm rot="7717522">
              <a:off x="1136385" y="180275"/>
              <a:ext cx="64253" cy="57818"/>
              <a:chOff x="0" y="0"/>
              <a:chExt cx="94497" cy="85034"/>
            </a:xfrm>
          </p:grpSpPr>
          <p:sp>
            <p:nvSpPr>
              <p:cNvPr name="Freeform 172" id="172"/>
              <p:cNvSpPr/>
              <p:nvPr/>
            </p:nvSpPr>
            <p:spPr>
              <a:xfrm flipH="false" flipV="false" rot="0">
                <a:off x="0" y="0"/>
                <a:ext cx="94497" cy="85034"/>
              </a:xfrm>
              <a:custGeom>
                <a:avLst/>
                <a:gdLst/>
                <a:ahLst/>
                <a:cxnLst/>
                <a:rect r="r" b="b" t="t" l="l"/>
                <a:pathLst>
                  <a:path h="85034" w="94497">
                    <a:moveTo>
                      <a:pt x="0" y="0"/>
                    </a:moveTo>
                    <a:lnTo>
                      <a:pt x="94497" y="0"/>
                    </a:lnTo>
                    <a:lnTo>
                      <a:pt x="94497" y="85034"/>
                    </a:lnTo>
                    <a:lnTo>
                      <a:pt x="0" y="85034"/>
                    </a:lnTo>
                    <a:close/>
                  </a:path>
                </a:pathLst>
              </a:custGeom>
              <a:gradFill rotWithShape="true">
                <a:gsLst>
                  <a:gs pos="0">
                    <a:srgbClr val="3C67BF">
                      <a:alpha val="100000"/>
                    </a:srgbClr>
                  </a:gs>
                  <a:gs pos="100000">
                    <a:srgbClr val="FFA81B">
                      <a:alpha val="100000"/>
                    </a:srgbClr>
                  </a:gs>
                </a:gsLst>
                <a:lin ang="0"/>
              </a:gradFill>
            </p:spPr>
          </p:sp>
          <p:sp>
            <p:nvSpPr>
              <p:cNvPr name="TextBox 173" id="173"/>
              <p:cNvSpPr txBox="true"/>
              <p:nvPr/>
            </p:nvSpPr>
            <p:spPr>
              <a:xfrm>
                <a:off x="0" y="-38100"/>
                <a:ext cx="94497" cy="123134"/>
              </a:xfrm>
              <a:prstGeom prst="rect">
                <a:avLst/>
              </a:prstGeom>
            </p:spPr>
            <p:txBody>
              <a:bodyPr anchor="ctr" rtlCol="false" tIns="50800" lIns="50800" bIns="50800" rIns="50800"/>
              <a:lstStyle/>
              <a:p>
                <a:pPr algn="ctr">
                  <a:lnSpc>
                    <a:spcPts val="2660"/>
                  </a:lnSpc>
                </a:pPr>
              </a:p>
            </p:txBody>
          </p:sp>
        </p:grpSp>
        <p:grpSp>
          <p:nvGrpSpPr>
            <p:cNvPr name="Group 174" id="174"/>
            <p:cNvGrpSpPr/>
            <p:nvPr/>
          </p:nvGrpSpPr>
          <p:grpSpPr>
            <a:xfrm rot="0">
              <a:off x="1370321" y="119529"/>
              <a:ext cx="52133" cy="861583"/>
              <a:chOff x="0" y="0"/>
              <a:chExt cx="76672" cy="1267137"/>
            </a:xfrm>
          </p:grpSpPr>
          <p:sp>
            <p:nvSpPr>
              <p:cNvPr name="Freeform 175" id="175"/>
              <p:cNvSpPr/>
              <p:nvPr/>
            </p:nvSpPr>
            <p:spPr>
              <a:xfrm flipH="false" flipV="false" rot="0">
                <a:off x="0" y="0"/>
                <a:ext cx="76672" cy="1267137"/>
              </a:xfrm>
              <a:custGeom>
                <a:avLst/>
                <a:gdLst/>
                <a:ahLst/>
                <a:cxnLst/>
                <a:rect r="r" b="b" t="t" l="l"/>
                <a:pathLst>
                  <a:path h="1267137" w="76672">
                    <a:moveTo>
                      <a:pt x="0" y="0"/>
                    </a:moveTo>
                    <a:lnTo>
                      <a:pt x="76672" y="0"/>
                    </a:lnTo>
                    <a:lnTo>
                      <a:pt x="76672" y="1267137"/>
                    </a:lnTo>
                    <a:lnTo>
                      <a:pt x="0" y="1267137"/>
                    </a:lnTo>
                    <a:close/>
                  </a:path>
                </a:pathLst>
              </a:custGeom>
              <a:gradFill rotWithShape="true">
                <a:gsLst>
                  <a:gs pos="0">
                    <a:srgbClr val="3C67BF">
                      <a:alpha val="100000"/>
                    </a:srgbClr>
                  </a:gs>
                  <a:gs pos="100000">
                    <a:srgbClr val="FFA81B">
                      <a:alpha val="100000"/>
                    </a:srgbClr>
                  </a:gs>
                </a:gsLst>
                <a:lin ang="0"/>
              </a:gradFill>
            </p:spPr>
          </p:sp>
          <p:sp>
            <p:nvSpPr>
              <p:cNvPr name="TextBox 176" id="176"/>
              <p:cNvSpPr txBox="true"/>
              <p:nvPr/>
            </p:nvSpPr>
            <p:spPr>
              <a:xfrm>
                <a:off x="0" y="-38100"/>
                <a:ext cx="76672" cy="1305237"/>
              </a:xfrm>
              <a:prstGeom prst="rect">
                <a:avLst/>
              </a:prstGeom>
            </p:spPr>
            <p:txBody>
              <a:bodyPr anchor="ctr" rtlCol="false" tIns="50800" lIns="50800" bIns="50800" rIns="50800"/>
              <a:lstStyle/>
              <a:p>
                <a:pPr algn="ctr">
                  <a:lnSpc>
                    <a:spcPts val="2660"/>
                  </a:lnSpc>
                </a:pPr>
              </a:p>
            </p:txBody>
          </p:sp>
        </p:grpSp>
        <p:grpSp>
          <p:nvGrpSpPr>
            <p:cNvPr name="Group 177" id="177"/>
            <p:cNvGrpSpPr/>
            <p:nvPr/>
          </p:nvGrpSpPr>
          <p:grpSpPr>
            <a:xfrm rot="0">
              <a:off x="1418275" y="99632"/>
              <a:ext cx="37532" cy="881480"/>
              <a:chOff x="0" y="0"/>
              <a:chExt cx="55199" cy="1296399"/>
            </a:xfrm>
          </p:grpSpPr>
          <p:sp>
            <p:nvSpPr>
              <p:cNvPr name="Freeform 178" id="178"/>
              <p:cNvSpPr/>
              <p:nvPr/>
            </p:nvSpPr>
            <p:spPr>
              <a:xfrm flipH="false" flipV="false" rot="0">
                <a:off x="0" y="0"/>
                <a:ext cx="55199" cy="1296399"/>
              </a:xfrm>
              <a:custGeom>
                <a:avLst/>
                <a:gdLst/>
                <a:ahLst/>
                <a:cxnLst/>
                <a:rect r="r" b="b" t="t" l="l"/>
                <a:pathLst>
                  <a:path h="1296399" w="55199">
                    <a:moveTo>
                      <a:pt x="0" y="0"/>
                    </a:moveTo>
                    <a:lnTo>
                      <a:pt x="55199" y="0"/>
                    </a:lnTo>
                    <a:lnTo>
                      <a:pt x="55199" y="1296399"/>
                    </a:lnTo>
                    <a:lnTo>
                      <a:pt x="0" y="1296399"/>
                    </a:lnTo>
                    <a:close/>
                  </a:path>
                </a:pathLst>
              </a:custGeom>
              <a:gradFill rotWithShape="true">
                <a:gsLst>
                  <a:gs pos="0">
                    <a:srgbClr val="3C67BF">
                      <a:alpha val="100000"/>
                    </a:srgbClr>
                  </a:gs>
                  <a:gs pos="100000">
                    <a:srgbClr val="FFA81B">
                      <a:alpha val="100000"/>
                    </a:srgbClr>
                  </a:gs>
                </a:gsLst>
                <a:lin ang="0"/>
              </a:gradFill>
            </p:spPr>
          </p:sp>
          <p:sp>
            <p:nvSpPr>
              <p:cNvPr name="TextBox 179" id="179"/>
              <p:cNvSpPr txBox="true"/>
              <p:nvPr/>
            </p:nvSpPr>
            <p:spPr>
              <a:xfrm>
                <a:off x="0" y="-38100"/>
                <a:ext cx="55199" cy="1334499"/>
              </a:xfrm>
              <a:prstGeom prst="rect">
                <a:avLst/>
              </a:prstGeom>
            </p:spPr>
            <p:txBody>
              <a:bodyPr anchor="ctr" rtlCol="false" tIns="50800" lIns="50800" bIns="50800" rIns="50800"/>
              <a:lstStyle/>
              <a:p>
                <a:pPr algn="ctr">
                  <a:lnSpc>
                    <a:spcPts val="2660"/>
                  </a:lnSpc>
                </a:pPr>
              </a:p>
            </p:txBody>
          </p:sp>
        </p:grpSp>
        <p:grpSp>
          <p:nvGrpSpPr>
            <p:cNvPr name="Group 180" id="180"/>
            <p:cNvGrpSpPr/>
            <p:nvPr/>
          </p:nvGrpSpPr>
          <p:grpSpPr>
            <a:xfrm rot="7717522">
              <a:off x="1378611" y="82397"/>
              <a:ext cx="68907" cy="54366"/>
              <a:chOff x="0" y="0"/>
              <a:chExt cx="101342" cy="79957"/>
            </a:xfrm>
          </p:grpSpPr>
          <p:sp>
            <p:nvSpPr>
              <p:cNvPr name="Freeform 181" id="181"/>
              <p:cNvSpPr/>
              <p:nvPr/>
            </p:nvSpPr>
            <p:spPr>
              <a:xfrm flipH="false" flipV="false" rot="0">
                <a:off x="0" y="0"/>
                <a:ext cx="101342" cy="79957"/>
              </a:xfrm>
              <a:custGeom>
                <a:avLst/>
                <a:gdLst/>
                <a:ahLst/>
                <a:cxnLst/>
                <a:rect r="r" b="b" t="t" l="l"/>
                <a:pathLst>
                  <a:path h="79957" w="101342">
                    <a:moveTo>
                      <a:pt x="0" y="0"/>
                    </a:moveTo>
                    <a:lnTo>
                      <a:pt x="101342" y="0"/>
                    </a:lnTo>
                    <a:lnTo>
                      <a:pt x="101342" y="79957"/>
                    </a:lnTo>
                    <a:lnTo>
                      <a:pt x="0" y="79957"/>
                    </a:lnTo>
                    <a:close/>
                  </a:path>
                </a:pathLst>
              </a:custGeom>
              <a:gradFill rotWithShape="true">
                <a:gsLst>
                  <a:gs pos="0">
                    <a:srgbClr val="3C67BF">
                      <a:alpha val="100000"/>
                    </a:srgbClr>
                  </a:gs>
                  <a:gs pos="100000">
                    <a:srgbClr val="FFA81B">
                      <a:alpha val="100000"/>
                    </a:srgbClr>
                  </a:gs>
                </a:gsLst>
                <a:lin ang="0"/>
              </a:gradFill>
            </p:spPr>
          </p:sp>
          <p:sp>
            <p:nvSpPr>
              <p:cNvPr name="TextBox 182" id="182"/>
              <p:cNvSpPr txBox="true"/>
              <p:nvPr/>
            </p:nvSpPr>
            <p:spPr>
              <a:xfrm>
                <a:off x="0" y="-38100"/>
                <a:ext cx="101342" cy="118057"/>
              </a:xfrm>
              <a:prstGeom prst="rect">
                <a:avLst/>
              </a:prstGeom>
            </p:spPr>
            <p:txBody>
              <a:bodyPr anchor="ctr" rtlCol="false" tIns="50800" lIns="50800" bIns="50800" rIns="50800"/>
              <a:lstStyle/>
              <a:p>
                <a:pPr algn="ctr">
                  <a:lnSpc>
                    <a:spcPts val="2660"/>
                  </a:lnSpc>
                </a:pPr>
              </a:p>
            </p:txBody>
          </p:sp>
        </p:grpSp>
        <p:grpSp>
          <p:nvGrpSpPr>
            <p:cNvPr name="Group 183" id="183"/>
            <p:cNvGrpSpPr/>
            <p:nvPr/>
          </p:nvGrpSpPr>
          <p:grpSpPr>
            <a:xfrm rot="0">
              <a:off x="1455807" y="270552"/>
              <a:ext cx="52133" cy="627690"/>
              <a:chOff x="0" y="0"/>
              <a:chExt cx="76672" cy="923149"/>
            </a:xfrm>
          </p:grpSpPr>
          <p:sp>
            <p:nvSpPr>
              <p:cNvPr name="Freeform 184" id="184"/>
              <p:cNvSpPr/>
              <p:nvPr/>
            </p:nvSpPr>
            <p:spPr>
              <a:xfrm flipH="false" flipV="false" rot="0">
                <a:off x="0" y="0"/>
                <a:ext cx="76672" cy="923149"/>
              </a:xfrm>
              <a:custGeom>
                <a:avLst/>
                <a:gdLst/>
                <a:ahLst/>
                <a:cxnLst/>
                <a:rect r="r" b="b" t="t" l="l"/>
                <a:pathLst>
                  <a:path h="923149" w="76672">
                    <a:moveTo>
                      <a:pt x="0" y="0"/>
                    </a:moveTo>
                    <a:lnTo>
                      <a:pt x="76672" y="0"/>
                    </a:lnTo>
                    <a:lnTo>
                      <a:pt x="76672" y="923149"/>
                    </a:lnTo>
                    <a:lnTo>
                      <a:pt x="0" y="923149"/>
                    </a:lnTo>
                    <a:close/>
                  </a:path>
                </a:pathLst>
              </a:custGeom>
              <a:gradFill rotWithShape="true">
                <a:gsLst>
                  <a:gs pos="0">
                    <a:srgbClr val="3C67BF">
                      <a:alpha val="100000"/>
                    </a:srgbClr>
                  </a:gs>
                  <a:gs pos="100000">
                    <a:srgbClr val="FFA81B">
                      <a:alpha val="100000"/>
                    </a:srgbClr>
                  </a:gs>
                </a:gsLst>
                <a:lin ang="0"/>
              </a:gradFill>
            </p:spPr>
          </p:sp>
          <p:sp>
            <p:nvSpPr>
              <p:cNvPr name="TextBox 185" id="185"/>
              <p:cNvSpPr txBox="true"/>
              <p:nvPr/>
            </p:nvSpPr>
            <p:spPr>
              <a:xfrm>
                <a:off x="0" y="-38100"/>
                <a:ext cx="76672" cy="961249"/>
              </a:xfrm>
              <a:prstGeom prst="rect">
                <a:avLst/>
              </a:prstGeom>
            </p:spPr>
            <p:txBody>
              <a:bodyPr anchor="ctr" rtlCol="false" tIns="50800" lIns="50800" bIns="50800" rIns="50800"/>
              <a:lstStyle/>
              <a:p>
                <a:pPr algn="ctr">
                  <a:lnSpc>
                    <a:spcPts val="2660"/>
                  </a:lnSpc>
                </a:pPr>
              </a:p>
            </p:txBody>
          </p:sp>
        </p:grpSp>
        <p:grpSp>
          <p:nvGrpSpPr>
            <p:cNvPr name="Group 186" id="186"/>
            <p:cNvGrpSpPr/>
            <p:nvPr/>
          </p:nvGrpSpPr>
          <p:grpSpPr>
            <a:xfrm rot="0">
              <a:off x="1503762" y="256057"/>
              <a:ext cx="37532" cy="642185"/>
              <a:chOff x="0" y="0"/>
              <a:chExt cx="55199" cy="944467"/>
            </a:xfrm>
          </p:grpSpPr>
          <p:sp>
            <p:nvSpPr>
              <p:cNvPr name="Freeform 187" id="187"/>
              <p:cNvSpPr/>
              <p:nvPr/>
            </p:nvSpPr>
            <p:spPr>
              <a:xfrm flipH="false" flipV="false" rot="0">
                <a:off x="0" y="0"/>
                <a:ext cx="55199" cy="944467"/>
              </a:xfrm>
              <a:custGeom>
                <a:avLst/>
                <a:gdLst/>
                <a:ahLst/>
                <a:cxnLst/>
                <a:rect r="r" b="b" t="t" l="l"/>
                <a:pathLst>
                  <a:path h="944467" w="55199">
                    <a:moveTo>
                      <a:pt x="0" y="0"/>
                    </a:moveTo>
                    <a:lnTo>
                      <a:pt x="55199" y="0"/>
                    </a:lnTo>
                    <a:lnTo>
                      <a:pt x="55199" y="944467"/>
                    </a:lnTo>
                    <a:lnTo>
                      <a:pt x="0" y="944467"/>
                    </a:lnTo>
                    <a:close/>
                  </a:path>
                </a:pathLst>
              </a:custGeom>
              <a:gradFill rotWithShape="true">
                <a:gsLst>
                  <a:gs pos="0">
                    <a:srgbClr val="3C67BF">
                      <a:alpha val="100000"/>
                    </a:srgbClr>
                  </a:gs>
                  <a:gs pos="100000">
                    <a:srgbClr val="FFA81B">
                      <a:alpha val="100000"/>
                    </a:srgbClr>
                  </a:gs>
                </a:gsLst>
                <a:lin ang="0"/>
              </a:gradFill>
            </p:spPr>
          </p:sp>
          <p:sp>
            <p:nvSpPr>
              <p:cNvPr name="TextBox 188" id="188"/>
              <p:cNvSpPr txBox="true"/>
              <p:nvPr/>
            </p:nvSpPr>
            <p:spPr>
              <a:xfrm>
                <a:off x="0" y="-38100"/>
                <a:ext cx="55199" cy="982567"/>
              </a:xfrm>
              <a:prstGeom prst="rect">
                <a:avLst/>
              </a:prstGeom>
            </p:spPr>
            <p:txBody>
              <a:bodyPr anchor="ctr" rtlCol="false" tIns="50800" lIns="50800" bIns="50800" rIns="50800"/>
              <a:lstStyle/>
              <a:p>
                <a:pPr algn="ctr">
                  <a:lnSpc>
                    <a:spcPts val="2660"/>
                  </a:lnSpc>
                </a:pPr>
              </a:p>
            </p:txBody>
          </p:sp>
        </p:grpSp>
        <p:grpSp>
          <p:nvGrpSpPr>
            <p:cNvPr name="Group 189" id="189"/>
            <p:cNvGrpSpPr/>
            <p:nvPr/>
          </p:nvGrpSpPr>
          <p:grpSpPr>
            <a:xfrm rot="7717522">
              <a:off x="1466529" y="234462"/>
              <a:ext cx="64253" cy="57818"/>
              <a:chOff x="0" y="0"/>
              <a:chExt cx="94497" cy="85034"/>
            </a:xfrm>
          </p:grpSpPr>
          <p:sp>
            <p:nvSpPr>
              <p:cNvPr name="Freeform 190" id="190"/>
              <p:cNvSpPr/>
              <p:nvPr/>
            </p:nvSpPr>
            <p:spPr>
              <a:xfrm flipH="false" flipV="false" rot="0">
                <a:off x="0" y="0"/>
                <a:ext cx="94497" cy="85034"/>
              </a:xfrm>
              <a:custGeom>
                <a:avLst/>
                <a:gdLst/>
                <a:ahLst/>
                <a:cxnLst/>
                <a:rect r="r" b="b" t="t" l="l"/>
                <a:pathLst>
                  <a:path h="85034" w="94497">
                    <a:moveTo>
                      <a:pt x="0" y="0"/>
                    </a:moveTo>
                    <a:lnTo>
                      <a:pt x="94497" y="0"/>
                    </a:lnTo>
                    <a:lnTo>
                      <a:pt x="94497" y="85034"/>
                    </a:lnTo>
                    <a:lnTo>
                      <a:pt x="0" y="85034"/>
                    </a:lnTo>
                    <a:close/>
                  </a:path>
                </a:pathLst>
              </a:custGeom>
              <a:gradFill rotWithShape="true">
                <a:gsLst>
                  <a:gs pos="0">
                    <a:srgbClr val="3C67BF">
                      <a:alpha val="100000"/>
                    </a:srgbClr>
                  </a:gs>
                  <a:gs pos="100000">
                    <a:srgbClr val="FFA81B">
                      <a:alpha val="100000"/>
                    </a:srgbClr>
                  </a:gs>
                </a:gsLst>
                <a:lin ang="0"/>
              </a:gradFill>
            </p:spPr>
          </p:sp>
          <p:sp>
            <p:nvSpPr>
              <p:cNvPr name="TextBox 191" id="191"/>
              <p:cNvSpPr txBox="true"/>
              <p:nvPr/>
            </p:nvSpPr>
            <p:spPr>
              <a:xfrm>
                <a:off x="0" y="-38100"/>
                <a:ext cx="94497" cy="123134"/>
              </a:xfrm>
              <a:prstGeom prst="rect">
                <a:avLst/>
              </a:prstGeom>
            </p:spPr>
            <p:txBody>
              <a:bodyPr anchor="ctr" rtlCol="false" tIns="50800" lIns="50800" bIns="50800" rIns="50800"/>
              <a:lstStyle/>
              <a:p>
                <a:pPr algn="ctr">
                  <a:lnSpc>
                    <a:spcPts val="2660"/>
                  </a:lnSpc>
                </a:pPr>
              </a:p>
            </p:txBody>
          </p:sp>
        </p:grpSp>
        <p:grpSp>
          <p:nvGrpSpPr>
            <p:cNvPr name="Group 192" id="192"/>
            <p:cNvGrpSpPr/>
            <p:nvPr/>
          </p:nvGrpSpPr>
          <p:grpSpPr>
            <a:xfrm rot="0">
              <a:off x="1285034" y="192206"/>
              <a:ext cx="52133" cy="627690"/>
              <a:chOff x="0" y="0"/>
              <a:chExt cx="76672" cy="923149"/>
            </a:xfrm>
          </p:grpSpPr>
          <p:sp>
            <p:nvSpPr>
              <p:cNvPr name="Freeform 193" id="193"/>
              <p:cNvSpPr/>
              <p:nvPr/>
            </p:nvSpPr>
            <p:spPr>
              <a:xfrm flipH="false" flipV="false" rot="0">
                <a:off x="0" y="0"/>
                <a:ext cx="76672" cy="923149"/>
              </a:xfrm>
              <a:custGeom>
                <a:avLst/>
                <a:gdLst/>
                <a:ahLst/>
                <a:cxnLst/>
                <a:rect r="r" b="b" t="t" l="l"/>
                <a:pathLst>
                  <a:path h="923149" w="76672">
                    <a:moveTo>
                      <a:pt x="0" y="0"/>
                    </a:moveTo>
                    <a:lnTo>
                      <a:pt x="76672" y="0"/>
                    </a:lnTo>
                    <a:lnTo>
                      <a:pt x="76672" y="923149"/>
                    </a:lnTo>
                    <a:lnTo>
                      <a:pt x="0" y="923149"/>
                    </a:lnTo>
                    <a:close/>
                  </a:path>
                </a:pathLst>
              </a:custGeom>
              <a:gradFill rotWithShape="true">
                <a:gsLst>
                  <a:gs pos="0">
                    <a:srgbClr val="3C67BF">
                      <a:alpha val="100000"/>
                    </a:srgbClr>
                  </a:gs>
                  <a:gs pos="100000">
                    <a:srgbClr val="FFA81B">
                      <a:alpha val="100000"/>
                    </a:srgbClr>
                  </a:gs>
                </a:gsLst>
                <a:lin ang="0"/>
              </a:gradFill>
            </p:spPr>
          </p:sp>
          <p:sp>
            <p:nvSpPr>
              <p:cNvPr name="TextBox 194" id="194"/>
              <p:cNvSpPr txBox="true"/>
              <p:nvPr/>
            </p:nvSpPr>
            <p:spPr>
              <a:xfrm>
                <a:off x="0" y="-38100"/>
                <a:ext cx="76672" cy="961249"/>
              </a:xfrm>
              <a:prstGeom prst="rect">
                <a:avLst/>
              </a:prstGeom>
            </p:spPr>
            <p:txBody>
              <a:bodyPr anchor="ctr" rtlCol="false" tIns="50800" lIns="50800" bIns="50800" rIns="50800"/>
              <a:lstStyle/>
              <a:p>
                <a:pPr algn="ctr">
                  <a:lnSpc>
                    <a:spcPts val="2660"/>
                  </a:lnSpc>
                </a:pPr>
              </a:p>
            </p:txBody>
          </p:sp>
        </p:grpSp>
        <p:grpSp>
          <p:nvGrpSpPr>
            <p:cNvPr name="Group 195" id="195"/>
            <p:cNvGrpSpPr/>
            <p:nvPr/>
          </p:nvGrpSpPr>
          <p:grpSpPr>
            <a:xfrm rot="0">
              <a:off x="1332989" y="177711"/>
              <a:ext cx="37532" cy="642185"/>
              <a:chOff x="0" y="0"/>
              <a:chExt cx="55199" cy="944467"/>
            </a:xfrm>
          </p:grpSpPr>
          <p:sp>
            <p:nvSpPr>
              <p:cNvPr name="Freeform 196" id="196"/>
              <p:cNvSpPr/>
              <p:nvPr/>
            </p:nvSpPr>
            <p:spPr>
              <a:xfrm flipH="false" flipV="false" rot="0">
                <a:off x="0" y="0"/>
                <a:ext cx="55199" cy="944467"/>
              </a:xfrm>
              <a:custGeom>
                <a:avLst/>
                <a:gdLst/>
                <a:ahLst/>
                <a:cxnLst/>
                <a:rect r="r" b="b" t="t" l="l"/>
                <a:pathLst>
                  <a:path h="944467" w="55199">
                    <a:moveTo>
                      <a:pt x="0" y="0"/>
                    </a:moveTo>
                    <a:lnTo>
                      <a:pt x="55199" y="0"/>
                    </a:lnTo>
                    <a:lnTo>
                      <a:pt x="55199" y="944467"/>
                    </a:lnTo>
                    <a:lnTo>
                      <a:pt x="0" y="944467"/>
                    </a:lnTo>
                    <a:close/>
                  </a:path>
                </a:pathLst>
              </a:custGeom>
              <a:gradFill rotWithShape="true">
                <a:gsLst>
                  <a:gs pos="0">
                    <a:srgbClr val="3C67BF">
                      <a:alpha val="100000"/>
                    </a:srgbClr>
                  </a:gs>
                  <a:gs pos="100000">
                    <a:srgbClr val="FFA81B">
                      <a:alpha val="100000"/>
                    </a:srgbClr>
                  </a:gs>
                </a:gsLst>
                <a:lin ang="0"/>
              </a:gradFill>
            </p:spPr>
          </p:sp>
          <p:sp>
            <p:nvSpPr>
              <p:cNvPr name="TextBox 197" id="197"/>
              <p:cNvSpPr txBox="true"/>
              <p:nvPr/>
            </p:nvSpPr>
            <p:spPr>
              <a:xfrm>
                <a:off x="0" y="-38100"/>
                <a:ext cx="55199" cy="982567"/>
              </a:xfrm>
              <a:prstGeom prst="rect">
                <a:avLst/>
              </a:prstGeom>
            </p:spPr>
            <p:txBody>
              <a:bodyPr anchor="ctr" rtlCol="false" tIns="50800" lIns="50800" bIns="50800" rIns="50800"/>
              <a:lstStyle/>
              <a:p>
                <a:pPr algn="ctr">
                  <a:lnSpc>
                    <a:spcPts val="2660"/>
                  </a:lnSpc>
                </a:pPr>
              </a:p>
            </p:txBody>
          </p:sp>
        </p:grpSp>
        <p:grpSp>
          <p:nvGrpSpPr>
            <p:cNvPr name="Group 198" id="198"/>
            <p:cNvGrpSpPr/>
            <p:nvPr/>
          </p:nvGrpSpPr>
          <p:grpSpPr>
            <a:xfrm rot="7717522">
              <a:off x="1295755" y="156116"/>
              <a:ext cx="64253" cy="57818"/>
              <a:chOff x="0" y="0"/>
              <a:chExt cx="94497" cy="85034"/>
            </a:xfrm>
          </p:grpSpPr>
          <p:sp>
            <p:nvSpPr>
              <p:cNvPr name="Freeform 199" id="199"/>
              <p:cNvSpPr/>
              <p:nvPr/>
            </p:nvSpPr>
            <p:spPr>
              <a:xfrm flipH="false" flipV="false" rot="0">
                <a:off x="0" y="0"/>
                <a:ext cx="94497" cy="85034"/>
              </a:xfrm>
              <a:custGeom>
                <a:avLst/>
                <a:gdLst/>
                <a:ahLst/>
                <a:cxnLst/>
                <a:rect r="r" b="b" t="t" l="l"/>
                <a:pathLst>
                  <a:path h="85034" w="94497">
                    <a:moveTo>
                      <a:pt x="0" y="0"/>
                    </a:moveTo>
                    <a:lnTo>
                      <a:pt x="94497" y="0"/>
                    </a:lnTo>
                    <a:lnTo>
                      <a:pt x="94497" y="85034"/>
                    </a:lnTo>
                    <a:lnTo>
                      <a:pt x="0" y="85034"/>
                    </a:lnTo>
                    <a:close/>
                  </a:path>
                </a:pathLst>
              </a:custGeom>
              <a:gradFill rotWithShape="true">
                <a:gsLst>
                  <a:gs pos="0">
                    <a:srgbClr val="3C67BF">
                      <a:alpha val="100000"/>
                    </a:srgbClr>
                  </a:gs>
                  <a:gs pos="100000">
                    <a:srgbClr val="FFA81B">
                      <a:alpha val="100000"/>
                    </a:srgbClr>
                  </a:gs>
                </a:gsLst>
                <a:lin ang="0"/>
              </a:gradFill>
            </p:spPr>
          </p:sp>
          <p:sp>
            <p:nvSpPr>
              <p:cNvPr name="TextBox 200" id="200"/>
              <p:cNvSpPr txBox="true"/>
              <p:nvPr/>
            </p:nvSpPr>
            <p:spPr>
              <a:xfrm>
                <a:off x="0" y="-38100"/>
                <a:ext cx="94497" cy="123134"/>
              </a:xfrm>
              <a:prstGeom prst="rect">
                <a:avLst/>
              </a:prstGeom>
            </p:spPr>
            <p:txBody>
              <a:bodyPr anchor="ctr" rtlCol="false" tIns="50800" lIns="50800" bIns="50800" rIns="50800"/>
              <a:lstStyle/>
              <a:p>
                <a:pPr algn="ctr">
                  <a:lnSpc>
                    <a:spcPts val="2660"/>
                  </a:lnSpc>
                </a:pPr>
              </a:p>
            </p:txBody>
          </p:sp>
        </p:grpSp>
        <p:grpSp>
          <p:nvGrpSpPr>
            <p:cNvPr name="Group 201" id="201"/>
            <p:cNvGrpSpPr/>
            <p:nvPr/>
          </p:nvGrpSpPr>
          <p:grpSpPr>
            <a:xfrm rot="0">
              <a:off x="1541294" y="332552"/>
              <a:ext cx="46226" cy="529860"/>
              <a:chOff x="0" y="0"/>
              <a:chExt cx="67985" cy="779270"/>
            </a:xfrm>
          </p:grpSpPr>
          <p:sp>
            <p:nvSpPr>
              <p:cNvPr name="Freeform 202" id="202"/>
              <p:cNvSpPr/>
              <p:nvPr/>
            </p:nvSpPr>
            <p:spPr>
              <a:xfrm flipH="false" flipV="false" rot="0">
                <a:off x="0" y="0"/>
                <a:ext cx="67985" cy="779270"/>
              </a:xfrm>
              <a:custGeom>
                <a:avLst/>
                <a:gdLst/>
                <a:ahLst/>
                <a:cxnLst/>
                <a:rect r="r" b="b" t="t" l="l"/>
                <a:pathLst>
                  <a:path h="779270" w="67985">
                    <a:moveTo>
                      <a:pt x="0" y="0"/>
                    </a:moveTo>
                    <a:lnTo>
                      <a:pt x="67985" y="0"/>
                    </a:lnTo>
                    <a:lnTo>
                      <a:pt x="67985" y="779270"/>
                    </a:lnTo>
                    <a:lnTo>
                      <a:pt x="0" y="779270"/>
                    </a:lnTo>
                    <a:close/>
                  </a:path>
                </a:pathLst>
              </a:custGeom>
              <a:gradFill rotWithShape="true">
                <a:gsLst>
                  <a:gs pos="0">
                    <a:srgbClr val="3C67BF">
                      <a:alpha val="100000"/>
                    </a:srgbClr>
                  </a:gs>
                  <a:gs pos="100000">
                    <a:srgbClr val="FFA81B">
                      <a:alpha val="100000"/>
                    </a:srgbClr>
                  </a:gs>
                </a:gsLst>
                <a:lin ang="0"/>
              </a:gradFill>
            </p:spPr>
          </p:sp>
          <p:sp>
            <p:nvSpPr>
              <p:cNvPr name="TextBox 203" id="203"/>
              <p:cNvSpPr txBox="true"/>
              <p:nvPr/>
            </p:nvSpPr>
            <p:spPr>
              <a:xfrm>
                <a:off x="0" y="-38100"/>
                <a:ext cx="67985" cy="817370"/>
              </a:xfrm>
              <a:prstGeom prst="rect">
                <a:avLst/>
              </a:prstGeom>
            </p:spPr>
            <p:txBody>
              <a:bodyPr anchor="ctr" rtlCol="false" tIns="50800" lIns="50800" bIns="50800" rIns="50800"/>
              <a:lstStyle/>
              <a:p>
                <a:pPr algn="ctr">
                  <a:lnSpc>
                    <a:spcPts val="2660"/>
                  </a:lnSpc>
                </a:pPr>
              </a:p>
            </p:txBody>
          </p:sp>
        </p:grpSp>
        <p:grpSp>
          <p:nvGrpSpPr>
            <p:cNvPr name="Group 204" id="204"/>
            <p:cNvGrpSpPr/>
            <p:nvPr/>
          </p:nvGrpSpPr>
          <p:grpSpPr>
            <a:xfrm rot="0">
              <a:off x="1583343" y="332552"/>
              <a:ext cx="31834" cy="529860"/>
              <a:chOff x="0" y="0"/>
              <a:chExt cx="46819" cy="779270"/>
            </a:xfrm>
          </p:grpSpPr>
          <p:sp>
            <p:nvSpPr>
              <p:cNvPr name="Freeform 205" id="205"/>
              <p:cNvSpPr/>
              <p:nvPr/>
            </p:nvSpPr>
            <p:spPr>
              <a:xfrm flipH="false" flipV="false" rot="0">
                <a:off x="0" y="0"/>
                <a:ext cx="46819" cy="779270"/>
              </a:xfrm>
              <a:custGeom>
                <a:avLst/>
                <a:gdLst/>
                <a:ahLst/>
                <a:cxnLst/>
                <a:rect r="r" b="b" t="t" l="l"/>
                <a:pathLst>
                  <a:path h="779270" w="46819">
                    <a:moveTo>
                      <a:pt x="0" y="0"/>
                    </a:moveTo>
                    <a:lnTo>
                      <a:pt x="46819" y="0"/>
                    </a:lnTo>
                    <a:lnTo>
                      <a:pt x="46819" y="779270"/>
                    </a:lnTo>
                    <a:lnTo>
                      <a:pt x="0" y="779270"/>
                    </a:lnTo>
                    <a:close/>
                  </a:path>
                </a:pathLst>
              </a:custGeom>
              <a:gradFill rotWithShape="true">
                <a:gsLst>
                  <a:gs pos="0">
                    <a:srgbClr val="3C67BF">
                      <a:alpha val="100000"/>
                    </a:srgbClr>
                  </a:gs>
                  <a:gs pos="100000">
                    <a:srgbClr val="FFA81B">
                      <a:alpha val="100000"/>
                    </a:srgbClr>
                  </a:gs>
                </a:gsLst>
                <a:lin ang="0"/>
              </a:gradFill>
            </p:spPr>
          </p:sp>
          <p:sp>
            <p:nvSpPr>
              <p:cNvPr name="TextBox 206" id="206"/>
              <p:cNvSpPr txBox="true"/>
              <p:nvPr/>
            </p:nvSpPr>
            <p:spPr>
              <a:xfrm>
                <a:off x="0" y="-38100"/>
                <a:ext cx="46819" cy="817370"/>
              </a:xfrm>
              <a:prstGeom prst="rect">
                <a:avLst/>
              </a:prstGeom>
            </p:spPr>
            <p:txBody>
              <a:bodyPr anchor="ctr" rtlCol="false" tIns="50800" lIns="50800" bIns="50800" rIns="50800"/>
              <a:lstStyle/>
              <a:p>
                <a:pPr algn="ctr">
                  <a:lnSpc>
                    <a:spcPts val="2660"/>
                  </a:lnSpc>
                </a:pPr>
              </a:p>
            </p:txBody>
          </p:sp>
        </p:grpSp>
        <p:grpSp>
          <p:nvGrpSpPr>
            <p:cNvPr name="Group 207" id="207"/>
            <p:cNvGrpSpPr/>
            <p:nvPr/>
          </p:nvGrpSpPr>
          <p:grpSpPr>
            <a:xfrm rot="7717522">
              <a:off x="1555237" y="303564"/>
              <a:ext cx="45997" cy="57818"/>
              <a:chOff x="0" y="0"/>
              <a:chExt cx="67649" cy="85034"/>
            </a:xfrm>
          </p:grpSpPr>
          <p:sp>
            <p:nvSpPr>
              <p:cNvPr name="Freeform 208" id="208"/>
              <p:cNvSpPr/>
              <p:nvPr/>
            </p:nvSpPr>
            <p:spPr>
              <a:xfrm flipH="false" flipV="false" rot="0">
                <a:off x="0" y="0"/>
                <a:ext cx="67649" cy="85034"/>
              </a:xfrm>
              <a:custGeom>
                <a:avLst/>
                <a:gdLst/>
                <a:ahLst/>
                <a:cxnLst/>
                <a:rect r="r" b="b" t="t" l="l"/>
                <a:pathLst>
                  <a:path h="85034" w="67649">
                    <a:moveTo>
                      <a:pt x="0" y="0"/>
                    </a:moveTo>
                    <a:lnTo>
                      <a:pt x="67649" y="0"/>
                    </a:lnTo>
                    <a:lnTo>
                      <a:pt x="67649" y="85034"/>
                    </a:lnTo>
                    <a:lnTo>
                      <a:pt x="0" y="85034"/>
                    </a:lnTo>
                    <a:close/>
                  </a:path>
                </a:pathLst>
              </a:custGeom>
              <a:gradFill rotWithShape="true">
                <a:gsLst>
                  <a:gs pos="0">
                    <a:srgbClr val="3C67BF">
                      <a:alpha val="100000"/>
                    </a:srgbClr>
                  </a:gs>
                  <a:gs pos="100000">
                    <a:srgbClr val="FFA81B">
                      <a:alpha val="100000"/>
                    </a:srgbClr>
                  </a:gs>
                </a:gsLst>
                <a:lin ang="0"/>
              </a:gradFill>
            </p:spPr>
          </p:sp>
          <p:sp>
            <p:nvSpPr>
              <p:cNvPr name="TextBox 209" id="209"/>
              <p:cNvSpPr txBox="true"/>
              <p:nvPr/>
            </p:nvSpPr>
            <p:spPr>
              <a:xfrm>
                <a:off x="0" y="-38100"/>
                <a:ext cx="67649" cy="123134"/>
              </a:xfrm>
              <a:prstGeom prst="rect">
                <a:avLst/>
              </a:prstGeom>
            </p:spPr>
            <p:txBody>
              <a:bodyPr anchor="ctr" rtlCol="false" tIns="50800" lIns="50800" bIns="50800" rIns="50800"/>
              <a:lstStyle/>
              <a:p>
                <a:pPr algn="ctr">
                  <a:lnSpc>
                    <a:spcPts val="2660"/>
                  </a:lnSpc>
                </a:pPr>
              </a:p>
            </p:txBody>
          </p:sp>
        </p:grpSp>
        <p:grpSp>
          <p:nvGrpSpPr>
            <p:cNvPr name="Group 210" id="210"/>
            <p:cNvGrpSpPr/>
            <p:nvPr/>
          </p:nvGrpSpPr>
          <p:grpSpPr>
            <a:xfrm rot="0">
              <a:off x="1615177" y="256318"/>
              <a:ext cx="46226" cy="529860"/>
              <a:chOff x="0" y="0"/>
              <a:chExt cx="67985" cy="779270"/>
            </a:xfrm>
          </p:grpSpPr>
          <p:sp>
            <p:nvSpPr>
              <p:cNvPr name="Freeform 211" id="211"/>
              <p:cNvSpPr/>
              <p:nvPr/>
            </p:nvSpPr>
            <p:spPr>
              <a:xfrm flipH="false" flipV="false" rot="0">
                <a:off x="0" y="0"/>
                <a:ext cx="67985" cy="779270"/>
              </a:xfrm>
              <a:custGeom>
                <a:avLst/>
                <a:gdLst/>
                <a:ahLst/>
                <a:cxnLst/>
                <a:rect r="r" b="b" t="t" l="l"/>
                <a:pathLst>
                  <a:path h="779270" w="67985">
                    <a:moveTo>
                      <a:pt x="0" y="0"/>
                    </a:moveTo>
                    <a:lnTo>
                      <a:pt x="67985" y="0"/>
                    </a:lnTo>
                    <a:lnTo>
                      <a:pt x="67985" y="779270"/>
                    </a:lnTo>
                    <a:lnTo>
                      <a:pt x="0" y="779270"/>
                    </a:lnTo>
                    <a:close/>
                  </a:path>
                </a:pathLst>
              </a:custGeom>
              <a:gradFill rotWithShape="true">
                <a:gsLst>
                  <a:gs pos="0">
                    <a:srgbClr val="3C67BF">
                      <a:alpha val="100000"/>
                    </a:srgbClr>
                  </a:gs>
                  <a:gs pos="100000">
                    <a:srgbClr val="FFA81B">
                      <a:alpha val="100000"/>
                    </a:srgbClr>
                  </a:gs>
                </a:gsLst>
                <a:lin ang="0"/>
              </a:gradFill>
            </p:spPr>
          </p:sp>
          <p:sp>
            <p:nvSpPr>
              <p:cNvPr name="TextBox 212" id="212"/>
              <p:cNvSpPr txBox="true"/>
              <p:nvPr/>
            </p:nvSpPr>
            <p:spPr>
              <a:xfrm>
                <a:off x="0" y="-38100"/>
                <a:ext cx="67985" cy="817370"/>
              </a:xfrm>
              <a:prstGeom prst="rect">
                <a:avLst/>
              </a:prstGeom>
            </p:spPr>
            <p:txBody>
              <a:bodyPr anchor="ctr" rtlCol="false" tIns="50800" lIns="50800" bIns="50800" rIns="50800"/>
              <a:lstStyle/>
              <a:p>
                <a:pPr algn="ctr">
                  <a:lnSpc>
                    <a:spcPts val="2660"/>
                  </a:lnSpc>
                </a:pPr>
              </a:p>
            </p:txBody>
          </p:sp>
        </p:grpSp>
        <p:grpSp>
          <p:nvGrpSpPr>
            <p:cNvPr name="Group 213" id="213"/>
            <p:cNvGrpSpPr/>
            <p:nvPr/>
          </p:nvGrpSpPr>
          <p:grpSpPr>
            <a:xfrm rot="0">
              <a:off x="1657226" y="256318"/>
              <a:ext cx="31834" cy="529860"/>
              <a:chOff x="0" y="0"/>
              <a:chExt cx="46819" cy="779270"/>
            </a:xfrm>
          </p:grpSpPr>
          <p:sp>
            <p:nvSpPr>
              <p:cNvPr name="Freeform 214" id="214"/>
              <p:cNvSpPr/>
              <p:nvPr/>
            </p:nvSpPr>
            <p:spPr>
              <a:xfrm flipH="false" flipV="false" rot="0">
                <a:off x="0" y="0"/>
                <a:ext cx="46819" cy="779270"/>
              </a:xfrm>
              <a:custGeom>
                <a:avLst/>
                <a:gdLst/>
                <a:ahLst/>
                <a:cxnLst/>
                <a:rect r="r" b="b" t="t" l="l"/>
                <a:pathLst>
                  <a:path h="779270" w="46819">
                    <a:moveTo>
                      <a:pt x="0" y="0"/>
                    </a:moveTo>
                    <a:lnTo>
                      <a:pt x="46819" y="0"/>
                    </a:lnTo>
                    <a:lnTo>
                      <a:pt x="46819" y="779270"/>
                    </a:lnTo>
                    <a:lnTo>
                      <a:pt x="0" y="779270"/>
                    </a:lnTo>
                    <a:close/>
                  </a:path>
                </a:pathLst>
              </a:custGeom>
              <a:gradFill rotWithShape="true">
                <a:gsLst>
                  <a:gs pos="0">
                    <a:srgbClr val="3C67BF">
                      <a:alpha val="100000"/>
                    </a:srgbClr>
                  </a:gs>
                  <a:gs pos="100000">
                    <a:srgbClr val="FFA81B">
                      <a:alpha val="100000"/>
                    </a:srgbClr>
                  </a:gs>
                </a:gsLst>
                <a:lin ang="0"/>
              </a:gradFill>
            </p:spPr>
          </p:sp>
          <p:sp>
            <p:nvSpPr>
              <p:cNvPr name="TextBox 215" id="215"/>
              <p:cNvSpPr txBox="true"/>
              <p:nvPr/>
            </p:nvSpPr>
            <p:spPr>
              <a:xfrm>
                <a:off x="0" y="-38100"/>
                <a:ext cx="46819" cy="817370"/>
              </a:xfrm>
              <a:prstGeom prst="rect">
                <a:avLst/>
              </a:prstGeom>
            </p:spPr>
            <p:txBody>
              <a:bodyPr anchor="ctr" rtlCol="false" tIns="50800" lIns="50800" bIns="50800" rIns="50800"/>
              <a:lstStyle/>
              <a:p>
                <a:pPr algn="ctr">
                  <a:lnSpc>
                    <a:spcPts val="2660"/>
                  </a:lnSpc>
                </a:pPr>
              </a:p>
            </p:txBody>
          </p:sp>
        </p:grpSp>
        <p:grpSp>
          <p:nvGrpSpPr>
            <p:cNvPr name="Group 216" id="216"/>
            <p:cNvGrpSpPr/>
            <p:nvPr/>
          </p:nvGrpSpPr>
          <p:grpSpPr>
            <a:xfrm rot="7717522">
              <a:off x="1629120" y="227331"/>
              <a:ext cx="45997" cy="57818"/>
              <a:chOff x="0" y="0"/>
              <a:chExt cx="67649" cy="85034"/>
            </a:xfrm>
          </p:grpSpPr>
          <p:sp>
            <p:nvSpPr>
              <p:cNvPr name="Freeform 217" id="217"/>
              <p:cNvSpPr/>
              <p:nvPr/>
            </p:nvSpPr>
            <p:spPr>
              <a:xfrm flipH="false" flipV="false" rot="0">
                <a:off x="0" y="0"/>
                <a:ext cx="67649" cy="85034"/>
              </a:xfrm>
              <a:custGeom>
                <a:avLst/>
                <a:gdLst/>
                <a:ahLst/>
                <a:cxnLst/>
                <a:rect r="r" b="b" t="t" l="l"/>
                <a:pathLst>
                  <a:path h="85034" w="67649">
                    <a:moveTo>
                      <a:pt x="0" y="0"/>
                    </a:moveTo>
                    <a:lnTo>
                      <a:pt x="67649" y="0"/>
                    </a:lnTo>
                    <a:lnTo>
                      <a:pt x="67649" y="85034"/>
                    </a:lnTo>
                    <a:lnTo>
                      <a:pt x="0" y="85034"/>
                    </a:lnTo>
                    <a:close/>
                  </a:path>
                </a:pathLst>
              </a:custGeom>
              <a:gradFill rotWithShape="true">
                <a:gsLst>
                  <a:gs pos="0">
                    <a:srgbClr val="3C67BF">
                      <a:alpha val="100000"/>
                    </a:srgbClr>
                  </a:gs>
                  <a:gs pos="100000">
                    <a:srgbClr val="FFA81B">
                      <a:alpha val="100000"/>
                    </a:srgbClr>
                  </a:gs>
                </a:gsLst>
                <a:lin ang="0"/>
              </a:gradFill>
            </p:spPr>
          </p:sp>
          <p:sp>
            <p:nvSpPr>
              <p:cNvPr name="TextBox 218" id="218"/>
              <p:cNvSpPr txBox="true"/>
              <p:nvPr/>
            </p:nvSpPr>
            <p:spPr>
              <a:xfrm>
                <a:off x="0" y="-38100"/>
                <a:ext cx="67649" cy="123134"/>
              </a:xfrm>
              <a:prstGeom prst="rect">
                <a:avLst/>
              </a:prstGeom>
            </p:spPr>
            <p:txBody>
              <a:bodyPr anchor="ctr" rtlCol="false" tIns="50800" lIns="50800" bIns="50800" rIns="50800"/>
              <a:lstStyle/>
              <a:p>
                <a:pPr algn="ctr">
                  <a:lnSpc>
                    <a:spcPts val="2660"/>
                  </a:lnSpc>
                </a:pPr>
              </a:p>
            </p:txBody>
          </p:sp>
        </p:grpSp>
        <p:grpSp>
          <p:nvGrpSpPr>
            <p:cNvPr name="Group 219" id="219"/>
            <p:cNvGrpSpPr/>
            <p:nvPr/>
          </p:nvGrpSpPr>
          <p:grpSpPr>
            <a:xfrm rot="0">
              <a:off x="1689060" y="290036"/>
              <a:ext cx="46226" cy="529860"/>
              <a:chOff x="0" y="0"/>
              <a:chExt cx="67985" cy="779270"/>
            </a:xfrm>
          </p:grpSpPr>
          <p:sp>
            <p:nvSpPr>
              <p:cNvPr name="Freeform 220" id="220"/>
              <p:cNvSpPr/>
              <p:nvPr/>
            </p:nvSpPr>
            <p:spPr>
              <a:xfrm flipH="false" flipV="false" rot="0">
                <a:off x="0" y="0"/>
                <a:ext cx="67985" cy="779270"/>
              </a:xfrm>
              <a:custGeom>
                <a:avLst/>
                <a:gdLst/>
                <a:ahLst/>
                <a:cxnLst/>
                <a:rect r="r" b="b" t="t" l="l"/>
                <a:pathLst>
                  <a:path h="779270" w="67985">
                    <a:moveTo>
                      <a:pt x="0" y="0"/>
                    </a:moveTo>
                    <a:lnTo>
                      <a:pt x="67985" y="0"/>
                    </a:lnTo>
                    <a:lnTo>
                      <a:pt x="67985" y="779270"/>
                    </a:lnTo>
                    <a:lnTo>
                      <a:pt x="0" y="779270"/>
                    </a:lnTo>
                    <a:close/>
                  </a:path>
                </a:pathLst>
              </a:custGeom>
              <a:gradFill rotWithShape="true">
                <a:gsLst>
                  <a:gs pos="0">
                    <a:srgbClr val="3C67BF">
                      <a:alpha val="100000"/>
                    </a:srgbClr>
                  </a:gs>
                  <a:gs pos="100000">
                    <a:srgbClr val="FFA81B">
                      <a:alpha val="100000"/>
                    </a:srgbClr>
                  </a:gs>
                </a:gsLst>
                <a:lin ang="0"/>
              </a:gradFill>
            </p:spPr>
          </p:sp>
          <p:sp>
            <p:nvSpPr>
              <p:cNvPr name="TextBox 221" id="221"/>
              <p:cNvSpPr txBox="true"/>
              <p:nvPr/>
            </p:nvSpPr>
            <p:spPr>
              <a:xfrm>
                <a:off x="0" y="-38100"/>
                <a:ext cx="67985" cy="817370"/>
              </a:xfrm>
              <a:prstGeom prst="rect">
                <a:avLst/>
              </a:prstGeom>
            </p:spPr>
            <p:txBody>
              <a:bodyPr anchor="ctr" rtlCol="false" tIns="50800" lIns="50800" bIns="50800" rIns="50800"/>
              <a:lstStyle/>
              <a:p>
                <a:pPr algn="ctr">
                  <a:lnSpc>
                    <a:spcPts val="2660"/>
                  </a:lnSpc>
                </a:pPr>
              </a:p>
            </p:txBody>
          </p:sp>
        </p:grpSp>
        <p:grpSp>
          <p:nvGrpSpPr>
            <p:cNvPr name="Group 222" id="222"/>
            <p:cNvGrpSpPr/>
            <p:nvPr/>
          </p:nvGrpSpPr>
          <p:grpSpPr>
            <a:xfrm rot="0">
              <a:off x="1731109" y="290036"/>
              <a:ext cx="31834" cy="529860"/>
              <a:chOff x="0" y="0"/>
              <a:chExt cx="46819" cy="779270"/>
            </a:xfrm>
          </p:grpSpPr>
          <p:sp>
            <p:nvSpPr>
              <p:cNvPr name="Freeform 223" id="223"/>
              <p:cNvSpPr/>
              <p:nvPr/>
            </p:nvSpPr>
            <p:spPr>
              <a:xfrm flipH="false" flipV="false" rot="0">
                <a:off x="0" y="0"/>
                <a:ext cx="46819" cy="779270"/>
              </a:xfrm>
              <a:custGeom>
                <a:avLst/>
                <a:gdLst/>
                <a:ahLst/>
                <a:cxnLst/>
                <a:rect r="r" b="b" t="t" l="l"/>
                <a:pathLst>
                  <a:path h="779270" w="46819">
                    <a:moveTo>
                      <a:pt x="0" y="0"/>
                    </a:moveTo>
                    <a:lnTo>
                      <a:pt x="46819" y="0"/>
                    </a:lnTo>
                    <a:lnTo>
                      <a:pt x="46819" y="779270"/>
                    </a:lnTo>
                    <a:lnTo>
                      <a:pt x="0" y="779270"/>
                    </a:lnTo>
                    <a:close/>
                  </a:path>
                </a:pathLst>
              </a:custGeom>
              <a:gradFill rotWithShape="true">
                <a:gsLst>
                  <a:gs pos="0">
                    <a:srgbClr val="3C67BF">
                      <a:alpha val="100000"/>
                    </a:srgbClr>
                  </a:gs>
                  <a:gs pos="100000">
                    <a:srgbClr val="FFA81B">
                      <a:alpha val="100000"/>
                    </a:srgbClr>
                  </a:gs>
                </a:gsLst>
                <a:lin ang="0"/>
              </a:gradFill>
            </p:spPr>
          </p:sp>
          <p:sp>
            <p:nvSpPr>
              <p:cNvPr name="TextBox 224" id="224"/>
              <p:cNvSpPr txBox="true"/>
              <p:nvPr/>
            </p:nvSpPr>
            <p:spPr>
              <a:xfrm>
                <a:off x="0" y="-38100"/>
                <a:ext cx="46819" cy="817370"/>
              </a:xfrm>
              <a:prstGeom prst="rect">
                <a:avLst/>
              </a:prstGeom>
            </p:spPr>
            <p:txBody>
              <a:bodyPr anchor="ctr" rtlCol="false" tIns="50800" lIns="50800" bIns="50800" rIns="50800"/>
              <a:lstStyle/>
              <a:p>
                <a:pPr algn="ctr">
                  <a:lnSpc>
                    <a:spcPts val="2660"/>
                  </a:lnSpc>
                </a:pPr>
              </a:p>
            </p:txBody>
          </p:sp>
        </p:grpSp>
        <p:grpSp>
          <p:nvGrpSpPr>
            <p:cNvPr name="Group 225" id="225"/>
            <p:cNvGrpSpPr/>
            <p:nvPr/>
          </p:nvGrpSpPr>
          <p:grpSpPr>
            <a:xfrm rot="7717522">
              <a:off x="1703003" y="261049"/>
              <a:ext cx="45997" cy="57818"/>
              <a:chOff x="0" y="0"/>
              <a:chExt cx="67649" cy="85034"/>
            </a:xfrm>
          </p:grpSpPr>
          <p:sp>
            <p:nvSpPr>
              <p:cNvPr name="Freeform 226" id="226"/>
              <p:cNvSpPr/>
              <p:nvPr/>
            </p:nvSpPr>
            <p:spPr>
              <a:xfrm flipH="false" flipV="false" rot="0">
                <a:off x="0" y="0"/>
                <a:ext cx="67649" cy="85034"/>
              </a:xfrm>
              <a:custGeom>
                <a:avLst/>
                <a:gdLst/>
                <a:ahLst/>
                <a:cxnLst/>
                <a:rect r="r" b="b" t="t" l="l"/>
                <a:pathLst>
                  <a:path h="85034" w="67649">
                    <a:moveTo>
                      <a:pt x="0" y="0"/>
                    </a:moveTo>
                    <a:lnTo>
                      <a:pt x="67649" y="0"/>
                    </a:lnTo>
                    <a:lnTo>
                      <a:pt x="67649" y="85034"/>
                    </a:lnTo>
                    <a:lnTo>
                      <a:pt x="0" y="85034"/>
                    </a:lnTo>
                    <a:close/>
                  </a:path>
                </a:pathLst>
              </a:custGeom>
              <a:gradFill rotWithShape="true">
                <a:gsLst>
                  <a:gs pos="0">
                    <a:srgbClr val="3C67BF">
                      <a:alpha val="100000"/>
                    </a:srgbClr>
                  </a:gs>
                  <a:gs pos="100000">
                    <a:srgbClr val="FFA81B">
                      <a:alpha val="100000"/>
                    </a:srgbClr>
                  </a:gs>
                </a:gsLst>
                <a:lin ang="0"/>
              </a:gradFill>
            </p:spPr>
          </p:sp>
          <p:sp>
            <p:nvSpPr>
              <p:cNvPr name="TextBox 227" id="227"/>
              <p:cNvSpPr txBox="true"/>
              <p:nvPr/>
            </p:nvSpPr>
            <p:spPr>
              <a:xfrm>
                <a:off x="0" y="-38100"/>
                <a:ext cx="67649" cy="123134"/>
              </a:xfrm>
              <a:prstGeom prst="rect">
                <a:avLst/>
              </a:prstGeom>
            </p:spPr>
            <p:txBody>
              <a:bodyPr anchor="ctr" rtlCol="false" tIns="50800" lIns="50800" bIns="50800" rIns="50800"/>
              <a:lstStyle/>
              <a:p>
                <a:pPr algn="ctr">
                  <a:lnSpc>
                    <a:spcPts val="2660"/>
                  </a:lnSpc>
                </a:pPr>
              </a:p>
            </p:txBody>
          </p:sp>
        </p:grpSp>
        <p:grpSp>
          <p:nvGrpSpPr>
            <p:cNvPr name="Group 228" id="228"/>
            <p:cNvGrpSpPr/>
            <p:nvPr/>
          </p:nvGrpSpPr>
          <p:grpSpPr>
            <a:xfrm rot="0">
              <a:off x="1762943" y="258163"/>
              <a:ext cx="46226" cy="529860"/>
              <a:chOff x="0" y="0"/>
              <a:chExt cx="67985" cy="779270"/>
            </a:xfrm>
          </p:grpSpPr>
          <p:sp>
            <p:nvSpPr>
              <p:cNvPr name="Freeform 229" id="229"/>
              <p:cNvSpPr/>
              <p:nvPr/>
            </p:nvSpPr>
            <p:spPr>
              <a:xfrm flipH="false" flipV="false" rot="0">
                <a:off x="0" y="0"/>
                <a:ext cx="67985" cy="779270"/>
              </a:xfrm>
              <a:custGeom>
                <a:avLst/>
                <a:gdLst/>
                <a:ahLst/>
                <a:cxnLst/>
                <a:rect r="r" b="b" t="t" l="l"/>
                <a:pathLst>
                  <a:path h="779270" w="67985">
                    <a:moveTo>
                      <a:pt x="0" y="0"/>
                    </a:moveTo>
                    <a:lnTo>
                      <a:pt x="67985" y="0"/>
                    </a:lnTo>
                    <a:lnTo>
                      <a:pt x="67985" y="779270"/>
                    </a:lnTo>
                    <a:lnTo>
                      <a:pt x="0" y="779270"/>
                    </a:lnTo>
                    <a:close/>
                  </a:path>
                </a:pathLst>
              </a:custGeom>
              <a:gradFill rotWithShape="true">
                <a:gsLst>
                  <a:gs pos="0">
                    <a:srgbClr val="3C67BF">
                      <a:alpha val="100000"/>
                    </a:srgbClr>
                  </a:gs>
                  <a:gs pos="100000">
                    <a:srgbClr val="FFA81B">
                      <a:alpha val="100000"/>
                    </a:srgbClr>
                  </a:gs>
                </a:gsLst>
                <a:lin ang="0"/>
              </a:gradFill>
            </p:spPr>
          </p:sp>
          <p:sp>
            <p:nvSpPr>
              <p:cNvPr name="TextBox 230" id="230"/>
              <p:cNvSpPr txBox="true"/>
              <p:nvPr/>
            </p:nvSpPr>
            <p:spPr>
              <a:xfrm>
                <a:off x="0" y="-38100"/>
                <a:ext cx="67985" cy="817370"/>
              </a:xfrm>
              <a:prstGeom prst="rect">
                <a:avLst/>
              </a:prstGeom>
            </p:spPr>
            <p:txBody>
              <a:bodyPr anchor="ctr" rtlCol="false" tIns="50800" lIns="50800" bIns="50800" rIns="50800"/>
              <a:lstStyle/>
              <a:p>
                <a:pPr algn="ctr">
                  <a:lnSpc>
                    <a:spcPts val="2660"/>
                  </a:lnSpc>
                </a:pPr>
              </a:p>
            </p:txBody>
          </p:sp>
        </p:grpSp>
        <p:grpSp>
          <p:nvGrpSpPr>
            <p:cNvPr name="Group 231" id="231"/>
            <p:cNvGrpSpPr/>
            <p:nvPr/>
          </p:nvGrpSpPr>
          <p:grpSpPr>
            <a:xfrm rot="0">
              <a:off x="1804991" y="258163"/>
              <a:ext cx="31834" cy="529860"/>
              <a:chOff x="0" y="0"/>
              <a:chExt cx="46819" cy="779270"/>
            </a:xfrm>
          </p:grpSpPr>
          <p:sp>
            <p:nvSpPr>
              <p:cNvPr name="Freeform 232" id="232"/>
              <p:cNvSpPr/>
              <p:nvPr/>
            </p:nvSpPr>
            <p:spPr>
              <a:xfrm flipH="false" flipV="false" rot="0">
                <a:off x="0" y="0"/>
                <a:ext cx="46819" cy="779270"/>
              </a:xfrm>
              <a:custGeom>
                <a:avLst/>
                <a:gdLst/>
                <a:ahLst/>
                <a:cxnLst/>
                <a:rect r="r" b="b" t="t" l="l"/>
                <a:pathLst>
                  <a:path h="779270" w="46819">
                    <a:moveTo>
                      <a:pt x="0" y="0"/>
                    </a:moveTo>
                    <a:lnTo>
                      <a:pt x="46819" y="0"/>
                    </a:lnTo>
                    <a:lnTo>
                      <a:pt x="46819" y="779270"/>
                    </a:lnTo>
                    <a:lnTo>
                      <a:pt x="0" y="779270"/>
                    </a:lnTo>
                    <a:close/>
                  </a:path>
                </a:pathLst>
              </a:custGeom>
              <a:gradFill rotWithShape="true">
                <a:gsLst>
                  <a:gs pos="0">
                    <a:srgbClr val="3C67BF">
                      <a:alpha val="100000"/>
                    </a:srgbClr>
                  </a:gs>
                  <a:gs pos="100000">
                    <a:srgbClr val="FFA81B">
                      <a:alpha val="100000"/>
                    </a:srgbClr>
                  </a:gs>
                </a:gsLst>
                <a:lin ang="0"/>
              </a:gradFill>
            </p:spPr>
          </p:sp>
          <p:sp>
            <p:nvSpPr>
              <p:cNvPr name="TextBox 233" id="233"/>
              <p:cNvSpPr txBox="true"/>
              <p:nvPr/>
            </p:nvSpPr>
            <p:spPr>
              <a:xfrm>
                <a:off x="0" y="-38100"/>
                <a:ext cx="46819" cy="817370"/>
              </a:xfrm>
              <a:prstGeom prst="rect">
                <a:avLst/>
              </a:prstGeom>
            </p:spPr>
            <p:txBody>
              <a:bodyPr anchor="ctr" rtlCol="false" tIns="50800" lIns="50800" bIns="50800" rIns="50800"/>
              <a:lstStyle/>
              <a:p>
                <a:pPr algn="ctr">
                  <a:lnSpc>
                    <a:spcPts val="2660"/>
                  </a:lnSpc>
                </a:pPr>
              </a:p>
            </p:txBody>
          </p:sp>
        </p:grpSp>
        <p:grpSp>
          <p:nvGrpSpPr>
            <p:cNvPr name="Group 234" id="234"/>
            <p:cNvGrpSpPr/>
            <p:nvPr/>
          </p:nvGrpSpPr>
          <p:grpSpPr>
            <a:xfrm rot="7717522">
              <a:off x="1776886" y="229176"/>
              <a:ext cx="45997" cy="57818"/>
              <a:chOff x="0" y="0"/>
              <a:chExt cx="67649" cy="85034"/>
            </a:xfrm>
          </p:grpSpPr>
          <p:sp>
            <p:nvSpPr>
              <p:cNvPr name="Freeform 235" id="235"/>
              <p:cNvSpPr/>
              <p:nvPr/>
            </p:nvSpPr>
            <p:spPr>
              <a:xfrm flipH="false" flipV="false" rot="0">
                <a:off x="0" y="0"/>
                <a:ext cx="67649" cy="85034"/>
              </a:xfrm>
              <a:custGeom>
                <a:avLst/>
                <a:gdLst/>
                <a:ahLst/>
                <a:cxnLst/>
                <a:rect r="r" b="b" t="t" l="l"/>
                <a:pathLst>
                  <a:path h="85034" w="67649">
                    <a:moveTo>
                      <a:pt x="0" y="0"/>
                    </a:moveTo>
                    <a:lnTo>
                      <a:pt x="67649" y="0"/>
                    </a:lnTo>
                    <a:lnTo>
                      <a:pt x="67649" y="85034"/>
                    </a:lnTo>
                    <a:lnTo>
                      <a:pt x="0" y="85034"/>
                    </a:lnTo>
                    <a:close/>
                  </a:path>
                </a:pathLst>
              </a:custGeom>
              <a:gradFill rotWithShape="true">
                <a:gsLst>
                  <a:gs pos="0">
                    <a:srgbClr val="3C67BF">
                      <a:alpha val="100000"/>
                    </a:srgbClr>
                  </a:gs>
                  <a:gs pos="100000">
                    <a:srgbClr val="FFA81B">
                      <a:alpha val="100000"/>
                    </a:srgbClr>
                  </a:gs>
                </a:gsLst>
                <a:lin ang="0"/>
              </a:gradFill>
            </p:spPr>
          </p:sp>
          <p:sp>
            <p:nvSpPr>
              <p:cNvPr name="TextBox 236" id="236"/>
              <p:cNvSpPr txBox="true"/>
              <p:nvPr/>
            </p:nvSpPr>
            <p:spPr>
              <a:xfrm>
                <a:off x="0" y="-38100"/>
                <a:ext cx="67649" cy="123134"/>
              </a:xfrm>
              <a:prstGeom prst="rect">
                <a:avLst/>
              </a:prstGeom>
            </p:spPr>
            <p:txBody>
              <a:bodyPr anchor="ctr" rtlCol="false" tIns="50800" lIns="50800" bIns="50800" rIns="50800"/>
              <a:lstStyle/>
              <a:p>
                <a:pPr algn="ctr">
                  <a:lnSpc>
                    <a:spcPts val="2660"/>
                  </a:lnSpc>
                </a:pPr>
              </a:p>
            </p:txBody>
          </p:sp>
        </p:grpSp>
        <p:grpSp>
          <p:nvGrpSpPr>
            <p:cNvPr name="Group 237" id="237"/>
            <p:cNvGrpSpPr/>
            <p:nvPr/>
          </p:nvGrpSpPr>
          <p:grpSpPr>
            <a:xfrm rot="0">
              <a:off x="1836826" y="202131"/>
              <a:ext cx="46226" cy="529860"/>
              <a:chOff x="0" y="0"/>
              <a:chExt cx="67985" cy="779270"/>
            </a:xfrm>
          </p:grpSpPr>
          <p:sp>
            <p:nvSpPr>
              <p:cNvPr name="Freeform 238" id="238"/>
              <p:cNvSpPr/>
              <p:nvPr/>
            </p:nvSpPr>
            <p:spPr>
              <a:xfrm flipH="false" flipV="false" rot="0">
                <a:off x="0" y="0"/>
                <a:ext cx="67985" cy="779270"/>
              </a:xfrm>
              <a:custGeom>
                <a:avLst/>
                <a:gdLst/>
                <a:ahLst/>
                <a:cxnLst/>
                <a:rect r="r" b="b" t="t" l="l"/>
                <a:pathLst>
                  <a:path h="779270" w="67985">
                    <a:moveTo>
                      <a:pt x="0" y="0"/>
                    </a:moveTo>
                    <a:lnTo>
                      <a:pt x="67985" y="0"/>
                    </a:lnTo>
                    <a:lnTo>
                      <a:pt x="67985" y="779270"/>
                    </a:lnTo>
                    <a:lnTo>
                      <a:pt x="0" y="779270"/>
                    </a:lnTo>
                    <a:close/>
                  </a:path>
                </a:pathLst>
              </a:custGeom>
              <a:gradFill rotWithShape="true">
                <a:gsLst>
                  <a:gs pos="0">
                    <a:srgbClr val="3C67BF">
                      <a:alpha val="100000"/>
                    </a:srgbClr>
                  </a:gs>
                  <a:gs pos="100000">
                    <a:srgbClr val="FFA81B">
                      <a:alpha val="100000"/>
                    </a:srgbClr>
                  </a:gs>
                </a:gsLst>
                <a:lin ang="0"/>
              </a:gradFill>
            </p:spPr>
          </p:sp>
          <p:sp>
            <p:nvSpPr>
              <p:cNvPr name="TextBox 239" id="239"/>
              <p:cNvSpPr txBox="true"/>
              <p:nvPr/>
            </p:nvSpPr>
            <p:spPr>
              <a:xfrm>
                <a:off x="0" y="-38100"/>
                <a:ext cx="67985" cy="817370"/>
              </a:xfrm>
              <a:prstGeom prst="rect">
                <a:avLst/>
              </a:prstGeom>
            </p:spPr>
            <p:txBody>
              <a:bodyPr anchor="ctr" rtlCol="false" tIns="50800" lIns="50800" bIns="50800" rIns="50800"/>
              <a:lstStyle/>
              <a:p>
                <a:pPr algn="ctr">
                  <a:lnSpc>
                    <a:spcPts val="2660"/>
                  </a:lnSpc>
                </a:pPr>
              </a:p>
            </p:txBody>
          </p:sp>
        </p:grpSp>
        <p:grpSp>
          <p:nvGrpSpPr>
            <p:cNvPr name="Group 240" id="240"/>
            <p:cNvGrpSpPr/>
            <p:nvPr/>
          </p:nvGrpSpPr>
          <p:grpSpPr>
            <a:xfrm rot="0">
              <a:off x="1878874" y="202131"/>
              <a:ext cx="31834" cy="529860"/>
              <a:chOff x="0" y="0"/>
              <a:chExt cx="46819" cy="779270"/>
            </a:xfrm>
          </p:grpSpPr>
          <p:sp>
            <p:nvSpPr>
              <p:cNvPr name="Freeform 241" id="241"/>
              <p:cNvSpPr/>
              <p:nvPr/>
            </p:nvSpPr>
            <p:spPr>
              <a:xfrm flipH="false" flipV="false" rot="0">
                <a:off x="0" y="0"/>
                <a:ext cx="46819" cy="779270"/>
              </a:xfrm>
              <a:custGeom>
                <a:avLst/>
                <a:gdLst/>
                <a:ahLst/>
                <a:cxnLst/>
                <a:rect r="r" b="b" t="t" l="l"/>
                <a:pathLst>
                  <a:path h="779270" w="46819">
                    <a:moveTo>
                      <a:pt x="0" y="0"/>
                    </a:moveTo>
                    <a:lnTo>
                      <a:pt x="46819" y="0"/>
                    </a:lnTo>
                    <a:lnTo>
                      <a:pt x="46819" y="779270"/>
                    </a:lnTo>
                    <a:lnTo>
                      <a:pt x="0" y="779270"/>
                    </a:lnTo>
                    <a:close/>
                  </a:path>
                </a:pathLst>
              </a:custGeom>
              <a:gradFill rotWithShape="true">
                <a:gsLst>
                  <a:gs pos="0">
                    <a:srgbClr val="3C67BF">
                      <a:alpha val="100000"/>
                    </a:srgbClr>
                  </a:gs>
                  <a:gs pos="100000">
                    <a:srgbClr val="FFA81B">
                      <a:alpha val="100000"/>
                    </a:srgbClr>
                  </a:gs>
                </a:gsLst>
                <a:lin ang="0"/>
              </a:gradFill>
            </p:spPr>
          </p:sp>
          <p:sp>
            <p:nvSpPr>
              <p:cNvPr name="TextBox 242" id="242"/>
              <p:cNvSpPr txBox="true"/>
              <p:nvPr/>
            </p:nvSpPr>
            <p:spPr>
              <a:xfrm>
                <a:off x="0" y="-38100"/>
                <a:ext cx="46819" cy="817370"/>
              </a:xfrm>
              <a:prstGeom prst="rect">
                <a:avLst/>
              </a:prstGeom>
            </p:spPr>
            <p:txBody>
              <a:bodyPr anchor="ctr" rtlCol="false" tIns="50800" lIns="50800" bIns="50800" rIns="50800"/>
              <a:lstStyle/>
              <a:p>
                <a:pPr algn="ctr">
                  <a:lnSpc>
                    <a:spcPts val="2660"/>
                  </a:lnSpc>
                </a:pPr>
              </a:p>
            </p:txBody>
          </p:sp>
        </p:grpSp>
        <p:grpSp>
          <p:nvGrpSpPr>
            <p:cNvPr name="Group 243" id="243"/>
            <p:cNvGrpSpPr/>
            <p:nvPr/>
          </p:nvGrpSpPr>
          <p:grpSpPr>
            <a:xfrm rot="7717522">
              <a:off x="1850768" y="173144"/>
              <a:ext cx="45997" cy="57818"/>
              <a:chOff x="0" y="0"/>
              <a:chExt cx="67649" cy="85034"/>
            </a:xfrm>
          </p:grpSpPr>
          <p:sp>
            <p:nvSpPr>
              <p:cNvPr name="Freeform 244" id="244"/>
              <p:cNvSpPr/>
              <p:nvPr/>
            </p:nvSpPr>
            <p:spPr>
              <a:xfrm flipH="false" flipV="false" rot="0">
                <a:off x="0" y="0"/>
                <a:ext cx="67649" cy="85034"/>
              </a:xfrm>
              <a:custGeom>
                <a:avLst/>
                <a:gdLst/>
                <a:ahLst/>
                <a:cxnLst/>
                <a:rect r="r" b="b" t="t" l="l"/>
                <a:pathLst>
                  <a:path h="85034" w="67649">
                    <a:moveTo>
                      <a:pt x="0" y="0"/>
                    </a:moveTo>
                    <a:lnTo>
                      <a:pt x="67649" y="0"/>
                    </a:lnTo>
                    <a:lnTo>
                      <a:pt x="67649" y="85034"/>
                    </a:lnTo>
                    <a:lnTo>
                      <a:pt x="0" y="85034"/>
                    </a:lnTo>
                    <a:close/>
                  </a:path>
                </a:pathLst>
              </a:custGeom>
              <a:gradFill rotWithShape="true">
                <a:gsLst>
                  <a:gs pos="0">
                    <a:srgbClr val="3C67BF">
                      <a:alpha val="100000"/>
                    </a:srgbClr>
                  </a:gs>
                  <a:gs pos="100000">
                    <a:srgbClr val="FFA81B">
                      <a:alpha val="100000"/>
                    </a:srgbClr>
                  </a:gs>
                </a:gsLst>
                <a:lin ang="0"/>
              </a:gradFill>
            </p:spPr>
          </p:sp>
          <p:sp>
            <p:nvSpPr>
              <p:cNvPr name="TextBox 245" id="245"/>
              <p:cNvSpPr txBox="true"/>
              <p:nvPr/>
            </p:nvSpPr>
            <p:spPr>
              <a:xfrm>
                <a:off x="0" y="-38100"/>
                <a:ext cx="67649" cy="123134"/>
              </a:xfrm>
              <a:prstGeom prst="rect">
                <a:avLst/>
              </a:prstGeom>
            </p:spPr>
            <p:txBody>
              <a:bodyPr anchor="ctr" rtlCol="false" tIns="50800" lIns="50800" bIns="50800" rIns="50800"/>
              <a:lstStyle/>
              <a:p>
                <a:pPr algn="ctr">
                  <a:lnSpc>
                    <a:spcPts val="2660"/>
                  </a:lnSpc>
                </a:pPr>
              </a:p>
            </p:txBody>
          </p:sp>
        </p:grpSp>
        <p:grpSp>
          <p:nvGrpSpPr>
            <p:cNvPr name="Group 246" id="246"/>
            <p:cNvGrpSpPr/>
            <p:nvPr/>
          </p:nvGrpSpPr>
          <p:grpSpPr>
            <a:xfrm rot="0">
              <a:off x="1910708" y="234004"/>
              <a:ext cx="46226" cy="529860"/>
              <a:chOff x="0" y="0"/>
              <a:chExt cx="67985" cy="779270"/>
            </a:xfrm>
          </p:grpSpPr>
          <p:sp>
            <p:nvSpPr>
              <p:cNvPr name="Freeform 247" id="247"/>
              <p:cNvSpPr/>
              <p:nvPr/>
            </p:nvSpPr>
            <p:spPr>
              <a:xfrm flipH="false" flipV="false" rot="0">
                <a:off x="0" y="0"/>
                <a:ext cx="67985" cy="779270"/>
              </a:xfrm>
              <a:custGeom>
                <a:avLst/>
                <a:gdLst/>
                <a:ahLst/>
                <a:cxnLst/>
                <a:rect r="r" b="b" t="t" l="l"/>
                <a:pathLst>
                  <a:path h="779270" w="67985">
                    <a:moveTo>
                      <a:pt x="0" y="0"/>
                    </a:moveTo>
                    <a:lnTo>
                      <a:pt x="67985" y="0"/>
                    </a:lnTo>
                    <a:lnTo>
                      <a:pt x="67985" y="779270"/>
                    </a:lnTo>
                    <a:lnTo>
                      <a:pt x="0" y="779270"/>
                    </a:lnTo>
                    <a:close/>
                  </a:path>
                </a:pathLst>
              </a:custGeom>
              <a:gradFill rotWithShape="true">
                <a:gsLst>
                  <a:gs pos="0">
                    <a:srgbClr val="3C67BF">
                      <a:alpha val="100000"/>
                    </a:srgbClr>
                  </a:gs>
                  <a:gs pos="100000">
                    <a:srgbClr val="FFA81B">
                      <a:alpha val="100000"/>
                    </a:srgbClr>
                  </a:gs>
                </a:gsLst>
                <a:lin ang="0"/>
              </a:gradFill>
            </p:spPr>
          </p:sp>
          <p:sp>
            <p:nvSpPr>
              <p:cNvPr name="TextBox 248" id="248"/>
              <p:cNvSpPr txBox="true"/>
              <p:nvPr/>
            </p:nvSpPr>
            <p:spPr>
              <a:xfrm>
                <a:off x="0" y="-38100"/>
                <a:ext cx="67985" cy="817370"/>
              </a:xfrm>
              <a:prstGeom prst="rect">
                <a:avLst/>
              </a:prstGeom>
            </p:spPr>
            <p:txBody>
              <a:bodyPr anchor="ctr" rtlCol="false" tIns="50800" lIns="50800" bIns="50800" rIns="50800"/>
              <a:lstStyle/>
              <a:p>
                <a:pPr algn="ctr">
                  <a:lnSpc>
                    <a:spcPts val="2660"/>
                  </a:lnSpc>
                </a:pPr>
              </a:p>
            </p:txBody>
          </p:sp>
        </p:grpSp>
        <p:grpSp>
          <p:nvGrpSpPr>
            <p:cNvPr name="Group 249" id="249"/>
            <p:cNvGrpSpPr/>
            <p:nvPr/>
          </p:nvGrpSpPr>
          <p:grpSpPr>
            <a:xfrm rot="0">
              <a:off x="1952757" y="234004"/>
              <a:ext cx="31834" cy="529860"/>
              <a:chOff x="0" y="0"/>
              <a:chExt cx="46819" cy="779270"/>
            </a:xfrm>
          </p:grpSpPr>
          <p:sp>
            <p:nvSpPr>
              <p:cNvPr name="Freeform 250" id="250"/>
              <p:cNvSpPr/>
              <p:nvPr/>
            </p:nvSpPr>
            <p:spPr>
              <a:xfrm flipH="false" flipV="false" rot="0">
                <a:off x="0" y="0"/>
                <a:ext cx="46819" cy="779270"/>
              </a:xfrm>
              <a:custGeom>
                <a:avLst/>
                <a:gdLst/>
                <a:ahLst/>
                <a:cxnLst/>
                <a:rect r="r" b="b" t="t" l="l"/>
                <a:pathLst>
                  <a:path h="779270" w="46819">
                    <a:moveTo>
                      <a:pt x="0" y="0"/>
                    </a:moveTo>
                    <a:lnTo>
                      <a:pt x="46819" y="0"/>
                    </a:lnTo>
                    <a:lnTo>
                      <a:pt x="46819" y="779270"/>
                    </a:lnTo>
                    <a:lnTo>
                      <a:pt x="0" y="779270"/>
                    </a:lnTo>
                    <a:close/>
                  </a:path>
                </a:pathLst>
              </a:custGeom>
              <a:gradFill rotWithShape="true">
                <a:gsLst>
                  <a:gs pos="0">
                    <a:srgbClr val="3C67BF">
                      <a:alpha val="100000"/>
                    </a:srgbClr>
                  </a:gs>
                  <a:gs pos="100000">
                    <a:srgbClr val="FFA81B">
                      <a:alpha val="100000"/>
                    </a:srgbClr>
                  </a:gs>
                </a:gsLst>
                <a:lin ang="0"/>
              </a:gradFill>
            </p:spPr>
          </p:sp>
          <p:sp>
            <p:nvSpPr>
              <p:cNvPr name="TextBox 251" id="251"/>
              <p:cNvSpPr txBox="true"/>
              <p:nvPr/>
            </p:nvSpPr>
            <p:spPr>
              <a:xfrm>
                <a:off x="0" y="-38100"/>
                <a:ext cx="46819" cy="817370"/>
              </a:xfrm>
              <a:prstGeom prst="rect">
                <a:avLst/>
              </a:prstGeom>
            </p:spPr>
            <p:txBody>
              <a:bodyPr anchor="ctr" rtlCol="false" tIns="50800" lIns="50800" bIns="50800" rIns="50800"/>
              <a:lstStyle/>
              <a:p>
                <a:pPr algn="ctr">
                  <a:lnSpc>
                    <a:spcPts val="2660"/>
                  </a:lnSpc>
                </a:pPr>
              </a:p>
            </p:txBody>
          </p:sp>
        </p:grpSp>
        <p:grpSp>
          <p:nvGrpSpPr>
            <p:cNvPr name="Group 252" id="252"/>
            <p:cNvGrpSpPr/>
            <p:nvPr/>
          </p:nvGrpSpPr>
          <p:grpSpPr>
            <a:xfrm rot="7717522">
              <a:off x="1924651" y="205017"/>
              <a:ext cx="45997" cy="57818"/>
              <a:chOff x="0" y="0"/>
              <a:chExt cx="67649" cy="85034"/>
            </a:xfrm>
          </p:grpSpPr>
          <p:sp>
            <p:nvSpPr>
              <p:cNvPr name="Freeform 253" id="253"/>
              <p:cNvSpPr/>
              <p:nvPr/>
            </p:nvSpPr>
            <p:spPr>
              <a:xfrm flipH="false" flipV="false" rot="0">
                <a:off x="0" y="0"/>
                <a:ext cx="67649" cy="85034"/>
              </a:xfrm>
              <a:custGeom>
                <a:avLst/>
                <a:gdLst/>
                <a:ahLst/>
                <a:cxnLst/>
                <a:rect r="r" b="b" t="t" l="l"/>
                <a:pathLst>
                  <a:path h="85034" w="67649">
                    <a:moveTo>
                      <a:pt x="0" y="0"/>
                    </a:moveTo>
                    <a:lnTo>
                      <a:pt x="67649" y="0"/>
                    </a:lnTo>
                    <a:lnTo>
                      <a:pt x="67649" y="85034"/>
                    </a:lnTo>
                    <a:lnTo>
                      <a:pt x="0" y="85034"/>
                    </a:lnTo>
                    <a:close/>
                  </a:path>
                </a:pathLst>
              </a:custGeom>
              <a:gradFill rotWithShape="true">
                <a:gsLst>
                  <a:gs pos="0">
                    <a:srgbClr val="3C67BF">
                      <a:alpha val="100000"/>
                    </a:srgbClr>
                  </a:gs>
                  <a:gs pos="100000">
                    <a:srgbClr val="FFA81B">
                      <a:alpha val="100000"/>
                    </a:srgbClr>
                  </a:gs>
                </a:gsLst>
                <a:lin ang="0"/>
              </a:gradFill>
            </p:spPr>
          </p:sp>
          <p:sp>
            <p:nvSpPr>
              <p:cNvPr name="TextBox 254" id="254"/>
              <p:cNvSpPr txBox="true"/>
              <p:nvPr/>
            </p:nvSpPr>
            <p:spPr>
              <a:xfrm>
                <a:off x="0" y="-38100"/>
                <a:ext cx="67649" cy="123134"/>
              </a:xfrm>
              <a:prstGeom prst="rect">
                <a:avLst/>
              </a:prstGeom>
            </p:spPr>
            <p:txBody>
              <a:bodyPr anchor="ctr" rtlCol="false" tIns="50800" lIns="50800" bIns="50800" rIns="50800"/>
              <a:lstStyle/>
              <a:p>
                <a:pPr algn="ctr">
                  <a:lnSpc>
                    <a:spcPts val="2660"/>
                  </a:lnSpc>
                </a:pPr>
              </a:p>
            </p:txBody>
          </p:sp>
        </p:grpSp>
      </p:grpSp>
      <p:grpSp>
        <p:nvGrpSpPr>
          <p:cNvPr name="Group 255" id="255"/>
          <p:cNvGrpSpPr/>
          <p:nvPr/>
        </p:nvGrpSpPr>
        <p:grpSpPr>
          <a:xfrm rot="0">
            <a:off x="7658877" y="8759159"/>
            <a:ext cx="1821757" cy="900612"/>
            <a:chOff x="0" y="0"/>
            <a:chExt cx="2429009" cy="1200816"/>
          </a:xfrm>
        </p:grpSpPr>
        <p:grpSp>
          <p:nvGrpSpPr>
            <p:cNvPr name="Group 256" id="256"/>
            <p:cNvGrpSpPr/>
            <p:nvPr/>
          </p:nvGrpSpPr>
          <p:grpSpPr>
            <a:xfrm rot="0">
              <a:off x="0" y="247395"/>
              <a:ext cx="56578" cy="648514"/>
              <a:chOff x="0" y="0"/>
              <a:chExt cx="67985" cy="779270"/>
            </a:xfrm>
          </p:grpSpPr>
          <p:sp>
            <p:nvSpPr>
              <p:cNvPr name="Freeform 257" id="257"/>
              <p:cNvSpPr/>
              <p:nvPr/>
            </p:nvSpPr>
            <p:spPr>
              <a:xfrm flipH="false" flipV="false" rot="0">
                <a:off x="0" y="0"/>
                <a:ext cx="67985" cy="779270"/>
              </a:xfrm>
              <a:custGeom>
                <a:avLst/>
                <a:gdLst/>
                <a:ahLst/>
                <a:cxnLst/>
                <a:rect r="r" b="b" t="t" l="l"/>
                <a:pathLst>
                  <a:path h="779270" w="67985">
                    <a:moveTo>
                      <a:pt x="0" y="0"/>
                    </a:moveTo>
                    <a:lnTo>
                      <a:pt x="67985" y="0"/>
                    </a:lnTo>
                    <a:lnTo>
                      <a:pt x="67985" y="779270"/>
                    </a:lnTo>
                    <a:lnTo>
                      <a:pt x="0" y="779270"/>
                    </a:lnTo>
                    <a:close/>
                  </a:path>
                </a:pathLst>
              </a:custGeom>
              <a:gradFill rotWithShape="true">
                <a:gsLst>
                  <a:gs pos="0">
                    <a:srgbClr val="3C67BF">
                      <a:alpha val="100000"/>
                    </a:srgbClr>
                  </a:gs>
                  <a:gs pos="100000">
                    <a:srgbClr val="FFA81B">
                      <a:alpha val="100000"/>
                    </a:srgbClr>
                  </a:gs>
                </a:gsLst>
                <a:lin ang="0"/>
              </a:gradFill>
            </p:spPr>
          </p:sp>
          <p:sp>
            <p:nvSpPr>
              <p:cNvPr name="TextBox 258" id="258"/>
              <p:cNvSpPr txBox="true"/>
              <p:nvPr/>
            </p:nvSpPr>
            <p:spPr>
              <a:xfrm>
                <a:off x="0" y="-38100"/>
                <a:ext cx="67985" cy="817370"/>
              </a:xfrm>
              <a:prstGeom prst="rect">
                <a:avLst/>
              </a:prstGeom>
            </p:spPr>
            <p:txBody>
              <a:bodyPr anchor="ctr" rtlCol="false" tIns="50800" lIns="50800" bIns="50800" rIns="50800"/>
              <a:lstStyle/>
              <a:p>
                <a:pPr algn="ctr">
                  <a:lnSpc>
                    <a:spcPts val="2660"/>
                  </a:lnSpc>
                </a:pPr>
              </a:p>
            </p:txBody>
          </p:sp>
        </p:grpSp>
        <p:grpSp>
          <p:nvGrpSpPr>
            <p:cNvPr name="Group 259" id="259"/>
            <p:cNvGrpSpPr/>
            <p:nvPr/>
          </p:nvGrpSpPr>
          <p:grpSpPr>
            <a:xfrm rot="0">
              <a:off x="51465" y="247395"/>
              <a:ext cx="38963" cy="648514"/>
              <a:chOff x="0" y="0"/>
              <a:chExt cx="46819" cy="779270"/>
            </a:xfrm>
          </p:grpSpPr>
          <p:sp>
            <p:nvSpPr>
              <p:cNvPr name="Freeform 260" id="260"/>
              <p:cNvSpPr/>
              <p:nvPr/>
            </p:nvSpPr>
            <p:spPr>
              <a:xfrm flipH="false" flipV="false" rot="0">
                <a:off x="0" y="0"/>
                <a:ext cx="46819" cy="779270"/>
              </a:xfrm>
              <a:custGeom>
                <a:avLst/>
                <a:gdLst/>
                <a:ahLst/>
                <a:cxnLst/>
                <a:rect r="r" b="b" t="t" l="l"/>
                <a:pathLst>
                  <a:path h="779270" w="46819">
                    <a:moveTo>
                      <a:pt x="0" y="0"/>
                    </a:moveTo>
                    <a:lnTo>
                      <a:pt x="46819" y="0"/>
                    </a:lnTo>
                    <a:lnTo>
                      <a:pt x="46819" y="779270"/>
                    </a:lnTo>
                    <a:lnTo>
                      <a:pt x="0" y="779270"/>
                    </a:lnTo>
                    <a:close/>
                  </a:path>
                </a:pathLst>
              </a:custGeom>
              <a:gradFill rotWithShape="true">
                <a:gsLst>
                  <a:gs pos="0">
                    <a:srgbClr val="3C67BF">
                      <a:alpha val="100000"/>
                    </a:srgbClr>
                  </a:gs>
                  <a:gs pos="100000">
                    <a:srgbClr val="FFA81B">
                      <a:alpha val="100000"/>
                    </a:srgbClr>
                  </a:gs>
                </a:gsLst>
                <a:lin ang="0"/>
              </a:gradFill>
            </p:spPr>
          </p:sp>
          <p:sp>
            <p:nvSpPr>
              <p:cNvPr name="TextBox 261" id="261"/>
              <p:cNvSpPr txBox="true"/>
              <p:nvPr/>
            </p:nvSpPr>
            <p:spPr>
              <a:xfrm>
                <a:off x="0" y="-38100"/>
                <a:ext cx="46819" cy="817370"/>
              </a:xfrm>
              <a:prstGeom prst="rect">
                <a:avLst/>
              </a:prstGeom>
            </p:spPr>
            <p:txBody>
              <a:bodyPr anchor="ctr" rtlCol="false" tIns="50800" lIns="50800" bIns="50800" rIns="50800"/>
              <a:lstStyle/>
              <a:p>
                <a:pPr algn="ctr">
                  <a:lnSpc>
                    <a:spcPts val="2660"/>
                  </a:lnSpc>
                </a:pPr>
              </a:p>
            </p:txBody>
          </p:sp>
        </p:grpSp>
        <p:grpSp>
          <p:nvGrpSpPr>
            <p:cNvPr name="Group 262" id="262"/>
            <p:cNvGrpSpPr/>
            <p:nvPr/>
          </p:nvGrpSpPr>
          <p:grpSpPr>
            <a:xfrm rot="7717522">
              <a:off x="17065" y="211916"/>
              <a:ext cx="56298" cy="70766"/>
              <a:chOff x="0" y="0"/>
              <a:chExt cx="67649" cy="85034"/>
            </a:xfrm>
          </p:grpSpPr>
          <p:sp>
            <p:nvSpPr>
              <p:cNvPr name="Freeform 263" id="263"/>
              <p:cNvSpPr/>
              <p:nvPr/>
            </p:nvSpPr>
            <p:spPr>
              <a:xfrm flipH="false" flipV="false" rot="0">
                <a:off x="0" y="0"/>
                <a:ext cx="67649" cy="85034"/>
              </a:xfrm>
              <a:custGeom>
                <a:avLst/>
                <a:gdLst/>
                <a:ahLst/>
                <a:cxnLst/>
                <a:rect r="r" b="b" t="t" l="l"/>
                <a:pathLst>
                  <a:path h="85034" w="67649">
                    <a:moveTo>
                      <a:pt x="0" y="0"/>
                    </a:moveTo>
                    <a:lnTo>
                      <a:pt x="67649" y="0"/>
                    </a:lnTo>
                    <a:lnTo>
                      <a:pt x="67649" y="85034"/>
                    </a:lnTo>
                    <a:lnTo>
                      <a:pt x="0" y="85034"/>
                    </a:lnTo>
                    <a:close/>
                  </a:path>
                </a:pathLst>
              </a:custGeom>
              <a:gradFill rotWithShape="true">
                <a:gsLst>
                  <a:gs pos="0">
                    <a:srgbClr val="3C67BF">
                      <a:alpha val="100000"/>
                    </a:srgbClr>
                  </a:gs>
                  <a:gs pos="100000">
                    <a:srgbClr val="FFA81B">
                      <a:alpha val="100000"/>
                    </a:srgbClr>
                  </a:gs>
                </a:gsLst>
                <a:lin ang="0"/>
              </a:gradFill>
            </p:spPr>
          </p:sp>
          <p:sp>
            <p:nvSpPr>
              <p:cNvPr name="TextBox 264" id="264"/>
              <p:cNvSpPr txBox="true"/>
              <p:nvPr/>
            </p:nvSpPr>
            <p:spPr>
              <a:xfrm>
                <a:off x="0" y="-38100"/>
                <a:ext cx="67649" cy="123134"/>
              </a:xfrm>
              <a:prstGeom prst="rect">
                <a:avLst/>
              </a:prstGeom>
            </p:spPr>
            <p:txBody>
              <a:bodyPr anchor="ctr" rtlCol="false" tIns="50800" lIns="50800" bIns="50800" rIns="50800"/>
              <a:lstStyle/>
              <a:p>
                <a:pPr algn="ctr">
                  <a:lnSpc>
                    <a:spcPts val="2660"/>
                  </a:lnSpc>
                </a:pPr>
              </a:p>
            </p:txBody>
          </p:sp>
        </p:grpSp>
        <p:grpSp>
          <p:nvGrpSpPr>
            <p:cNvPr name="Group 265" id="265"/>
            <p:cNvGrpSpPr/>
            <p:nvPr/>
          </p:nvGrpSpPr>
          <p:grpSpPr>
            <a:xfrm rot="0">
              <a:off x="90428" y="278055"/>
              <a:ext cx="56578" cy="648514"/>
              <a:chOff x="0" y="0"/>
              <a:chExt cx="67985" cy="779270"/>
            </a:xfrm>
          </p:grpSpPr>
          <p:sp>
            <p:nvSpPr>
              <p:cNvPr name="Freeform 266" id="266"/>
              <p:cNvSpPr/>
              <p:nvPr/>
            </p:nvSpPr>
            <p:spPr>
              <a:xfrm flipH="false" flipV="false" rot="0">
                <a:off x="0" y="0"/>
                <a:ext cx="67985" cy="779270"/>
              </a:xfrm>
              <a:custGeom>
                <a:avLst/>
                <a:gdLst/>
                <a:ahLst/>
                <a:cxnLst/>
                <a:rect r="r" b="b" t="t" l="l"/>
                <a:pathLst>
                  <a:path h="779270" w="67985">
                    <a:moveTo>
                      <a:pt x="0" y="0"/>
                    </a:moveTo>
                    <a:lnTo>
                      <a:pt x="67985" y="0"/>
                    </a:lnTo>
                    <a:lnTo>
                      <a:pt x="67985" y="779270"/>
                    </a:lnTo>
                    <a:lnTo>
                      <a:pt x="0" y="779270"/>
                    </a:lnTo>
                    <a:close/>
                  </a:path>
                </a:pathLst>
              </a:custGeom>
              <a:gradFill rotWithShape="true">
                <a:gsLst>
                  <a:gs pos="0">
                    <a:srgbClr val="3C67BF">
                      <a:alpha val="100000"/>
                    </a:srgbClr>
                  </a:gs>
                  <a:gs pos="100000">
                    <a:srgbClr val="FFA81B">
                      <a:alpha val="100000"/>
                    </a:srgbClr>
                  </a:gs>
                </a:gsLst>
                <a:lin ang="0"/>
              </a:gradFill>
            </p:spPr>
          </p:sp>
          <p:sp>
            <p:nvSpPr>
              <p:cNvPr name="TextBox 267" id="267"/>
              <p:cNvSpPr txBox="true"/>
              <p:nvPr/>
            </p:nvSpPr>
            <p:spPr>
              <a:xfrm>
                <a:off x="0" y="-38100"/>
                <a:ext cx="67985" cy="817370"/>
              </a:xfrm>
              <a:prstGeom prst="rect">
                <a:avLst/>
              </a:prstGeom>
            </p:spPr>
            <p:txBody>
              <a:bodyPr anchor="ctr" rtlCol="false" tIns="50800" lIns="50800" bIns="50800" rIns="50800"/>
              <a:lstStyle/>
              <a:p>
                <a:pPr algn="ctr">
                  <a:lnSpc>
                    <a:spcPts val="2660"/>
                  </a:lnSpc>
                </a:pPr>
              </a:p>
            </p:txBody>
          </p:sp>
        </p:grpSp>
        <p:grpSp>
          <p:nvGrpSpPr>
            <p:cNvPr name="Group 268" id="268"/>
            <p:cNvGrpSpPr/>
            <p:nvPr/>
          </p:nvGrpSpPr>
          <p:grpSpPr>
            <a:xfrm rot="0">
              <a:off x="141892" y="278055"/>
              <a:ext cx="38963" cy="648514"/>
              <a:chOff x="0" y="0"/>
              <a:chExt cx="46819" cy="779270"/>
            </a:xfrm>
          </p:grpSpPr>
          <p:sp>
            <p:nvSpPr>
              <p:cNvPr name="Freeform 269" id="269"/>
              <p:cNvSpPr/>
              <p:nvPr/>
            </p:nvSpPr>
            <p:spPr>
              <a:xfrm flipH="false" flipV="false" rot="0">
                <a:off x="0" y="0"/>
                <a:ext cx="46819" cy="779270"/>
              </a:xfrm>
              <a:custGeom>
                <a:avLst/>
                <a:gdLst/>
                <a:ahLst/>
                <a:cxnLst/>
                <a:rect r="r" b="b" t="t" l="l"/>
                <a:pathLst>
                  <a:path h="779270" w="46819">
                    <a:moveTo>
                      <a:pt x="0" y="0"/>
                    </a:moveTo>
                    <a:lnTo>
                      <a:pt x="46819" y="0"/>
                    </a:lnTo>
                    <a:lnTo>
                      <a:pt x="46819" y="779270"/>
                    </a:lnTo>
                    <a:lnTo>
                      <a:pt x="0" y="779270"/>
                    </a:lnTo>
                    <a:close/>
                  </a:path>
                </a:pathLst>
              </a:custGeom>
              <a:gradFill rotWithShape="true">
                <a:gsLst>
                  <a:gs pos="0">
                    <a:srgbClr val="3C67BF">
                      <a:alpha val="100000"/>
                    </a:srgbClr>
                  </a:gs>
                  <a:gs pos="100000">
                    <a:srgbClr val="FFA81B">
                      <a:alpha val="100000"/>
                    </a:srgbClr>
                  </a:gs>
                </a:gsLst>
                <a:lin ang="0"/>
              </a:gradFill>
            </p:spPr>
          </p:sp>
          <p:sp>
            <p:nvSpPr>
              <p:cNvPr name="TextBox 270" id="270"/>
              <p:cNvSpPr txBox="true"/>
              <p:nvPr/>
            </p:nvSpPr>
            <p:spPr>
              <a:xfrm>
                <a:off x="0" y="-38100"/>
                <a:ext cx="46819" cy="817370"/>
              </a:xfrm>
              <a:prstGeom prst="rect">
                <a:avLst/>
              </a:prstGeom>
            </p:spPr>
            <p:txBody>
              <a:bodyPr anchor="ctr" rtlCol="false" tIns="50800" lIns="50800" bIns="50800" rIns="50800"/>
              <a:lstStyle/>
              <a:p>
                <a:pPr algn="ctr">
                  <a:lnSpc>
                    <a:spcPts val="2660"/>
                  </a:lnSpc>
                </a:pPr>
              </a:p>
            </p:txBody>
          </p:sp>
        </p:grpSp>
        <p:grpSp>
          <p:nvGrpSpPr>
            <p:cNvPr name="Group 271" id="271"/>
            <p:cNvGrpSpPr/>
            <p:nvPr/>
          </p:nvGrpSpPr>
          <p:grpSpPr>
            <a:xfrm rot="7717522">
              <a:off x="107493" y="242576"/>
              <a:ext cx="56298" cy="70766"/>
              <a:chOff x="0" y="0"/>
              <a:chExt cx="67649" cy="85034"/>
            </a:xfrm>
          </p:grpSpPr>
          <p:sp>
            <p:nvSpPr>
              <p:cNvPr name="Freeform 272" id="272"/>
              <p:cNvSpPr/>
              <p:nvPr/>
            </p:nvSpPr>
            <p:spPr>
              <a:xfrm flipH="false" flipV="false" rot="0">
                <a:off x="0" y="0"/>
                <a:ext cx="67649" cy="85034"/>
              </a:xfrm>
              <a:custGeom>
                <a:avLst/>
                <a:gdLst/>
                <a:ahLst/>
                <a:cxnLst/>
                <a:rect r="r" b="b" t="t" l="l"/>
                <a:pathLst>
                  <a:path h="85034" w="67649">
                    <a:moveTo>
                      <a:pt x="0" y="0"/>
                    </a:moveTo>
                    <a:lnTo>
                      <a:pt x="67649" y="0"/>
                    </a:lnTo>
                    <a:lnTo>
                      <a:pt x="67649" y="85034"/>
                    </a:lnTo>
                    <a:lnTo>
                      <a:pt x="0" y="85034"/>
                    </a:lnTo>
                    <a:close/>
                  </a:path>
                </a:pathLst>
              </a:custGeom>
              <a:gradFill rotWithShape="true">
                <a:gsLst>
                  <a:gs pos="0">
                    <a:srgbClr val="3C67BF">
                      <a:alpha val="100000"/>
                    </a:srgbClr>
                  </a:gs>
                  <a:gs pos="100000">
                    <a:srgbClr val="FFA81B">
                      <a:alpha val="100000"/>
                    </a:srgbClr>
                  </a:gs>
                </a:gsLst>
                <a:lin ang="0"/>
              </a:gradFill>
            </p:spPr>
          </p:sp>
          <p:sp>
            <p:nvSpPr>
              <p:cNvPr name="TextBox 273" id="273"/>
              <p:cNvSpPr txBox="true"/>
              <p:nvPr/>
            </p:nvSpPr>
            <p:spPr>
              <a:xfrm>
                <a:off x="0" y="-38100"/>
                <a:ext cx="67649" cy="123134"/>
              </a:xfrm>
              <a:prstGeom prst="rect">
                <a:avLst/>
              </a:prstGeom>
            </p:spPr>
            <p:txBody>
              <a:bodyPr anchor="ctr" rtlCol="false" tIns="50800" lIns="50800" bIns="50800" rIns="50800"/>
              <a:lstStyle/>
              <a:p>
                <a:pPr algn="ctr">
                  <a:lnSpc>
                    <a:spcPts val="2660"/>
                  </a:lnSpc>
                </a:pPr>
              </a:p>
            </p:txBody>
          </p:sp>
        </p:grpSp>
        <p:grpSp>
          <p:nvGrpSpPr>
            <p:cNvPr name="Group 274" id="274"/>
            <p:cNvGrpSpPr/>
            <p:nvPr/>
          </p:nvGrpSpPr>
          <p:grpSpPr>
            <a:xfrm rot="0">
              <a:off x="1187512" y="421415"/>
              <a:ext cx="56578" cy="648514"/>
              <a:chOff x="0" y="0"/>
              <a:chExt cx="67985" cy="779270"/>
            </a:xfrm>
          </p:grpSpPr>
          <p:sp>
            <p:nvSpPr>
              <p:cNvPr name="Freeform 275" id="275"/>
              <p:cNvSpPr/>
              <p:nvPr/>
            </p:nvSpPr>
            <p:spPr>
              <a:xfrm flipH="false" flipV="false" rot="0">
                <a:off x="0" y="0"/>
                <a:ext cx="67985" cy="779270"/>
              </a:xfrm>
              <a:custGeom>
                <a:avLst/>
                <a:gdLst/>
                <a:ahLst/>
                <a:cxnLst/>
                <a:rect r="r" b="b" t="t" l="l"/>
                <a:pathLst>
                  <a:path h="779270" w="67985">
                    <a:moveTo>
                      <a:pt x="0" y="0"/>
                    </a:moveTo>
                    <a:lnTo>
                      <a:pt x="67985" y="0"/>
                    </a:lnTo>
                    <a:lnTo>
                      <a:pt x="67985" y="779270"/>
                    </a:lnTo>
                    <a:lnTo>
                      <a:pt x="0" y="779270"/>
                    </a:lnTo>
                    <a:close/>
                  </a:path>
                </a:pathLst>
              </a:custGeom>
              <a:gradFill rotWithShape="true">
                <a:gsLst>
                  <a:gs pos="0">
                    <a:srgbClr val="3C67BF">
                      <a:alpha val="100000"/>
                    </a:srgbClr>
                  </a:gs>
                  <a:gs pos="100000">
                    <a:srgbClr val="FFA81B">
                      <a:alpha val="100000"/>
                    </a:srgbClr>
                  </a:gs>
                </a:gsLst>
                <a:lin ang="0"/>
              </a:gradFill>
            </p:spPr>
          </p:sp>
          <p:sp>
            <p:nvSpPr>
              <p:cNvPr name="TextBox 276" id="276"/>
              <p:cNvSpPr txBox="true"/>
              <p:nvPr/>
            </p:nvSpPr>
            <p:spPr>
              <a:xfrm>
                <a:off x="0" y="-38100"/>
                <a:ext cx="67985" cy="817370"/>
              </a:xfrm>
              <a:prstGeom prst="rect">
                <a:avLst/>
              </a:prstGeom>
            </p:spPr>
            <p:txBody>
              <a:bodyPr anchor="ctr" rtlCol="false" tIns="50800" lIns="50800" bIns="50800" rIns="50800"/>
              <a:lstStyle/>
              <a:p>
                <a:pPr algn="ctr">
                  <a:lnSpc>
                    <a:spcPts val="2660"/>
                  </a:lnSpc>
                </a:pPr>
              </a:p>
            </p:txBody>
          </p:sp>
        </p:grpSp>
        <p:grpSp>
          <p:nvGrpSpPr>
            <p:cNvPr name="Group 277" id="277"/>
            <p:cNvGrpSpPr/>
            <p:nvPr/>
          </p:nvGrpSpPr>
          <p:grpSpPr>
            <a:xfrm rot="0">
              <a:off x="1238977" y="421415"/>
              <a:ext cx="38963" cy="648514"/>
              <a:chOff x="0" y="0"/>
              <a:chExt cx="46819" cy="779270"/>
            </a:xfrm>
          </p:grpSpPr>
          <p:sp>
            <p:nvSpPr>
              <p:cNvPr name="Freeform 278" id="278"/>
              <p:cNvSpPr/>
              <p:nvPr/>
            </p:nvSpPr>
            <p:spPr>
              <a:xfrm flipH="false" flipV="false" rot="0">
                <a:off x="0" y="0"/>
                <a:ext cx="46819" cy="779270"/>
              </a:xfrm>
              <a:custGeom>
                <a:avLst/>
                <a:gdLst/>
                <a:ahLst/>
                <a:cxnLst/>
                <a:rect r="r" b="b" t="t" l="l"/>
                <a:pathLst>
                  <a:path h="779270" w="46819">
                    <a:moveTo>
                      <a:pt x="0" y="0"/>
                    </a:moveTo>
                    <a:lnTo>
                      <a:pt x="46819" y="0"/>
                    </a:lnTo>
                    <a:lnTo>
                      <a:pt x="46819" y="779270"/>
                    </a:lnTo>
                    <a:lnTo>
                      <a:pt x="0" y="779270"/>
                    </a:lnTo>
                    <a:close/>
                  </a:path>
                </a:pathLst>
              </a:custGeom>
              <a:gradFill rotWithShape="true">
                <a:gsLst>
                  <a:gs pos="0">
                    <a:srgbClr val="3C67BF">
                      <a:alpha val="100000"/>
                    </a:srgbClr>
                  </a:gs>
                  <a:gs pos="100000">
                    <a:srgbClr val="FFA81B">
                      <a:alpha val="100000"/>
                    </a:srgbClr>
                  </a:gs>
                </a:gsLst>
                <a:lin ang="0"/>
              </a:gradFill>
            </p:spPr>
          </p:sp>
          <p:sp>
            <p:nvSpPr>
              <p:cNvPr name="TextBox 279" id="279"/>
              <p:cNvSpPr txBox="true"/>
              <p:nvPr/>
            </p:nvSpPr>
            <p:spPr>
              <a:xfrm>
                <a:off x="0" y="-38100"/>
                <a:ext cx="46819" cy="817370"/>
              </a:xfrm>
              <a:prstGeom prst="rect">
                <a:avLst/>
              </a:prstGeom>
            </p:spPr>
            <p:txBody>
              <a:bodyPr anchor="ctr" rtlCol="false" tIns="50800" lIns="50800" bIns="50800" rIns="50800"/>
              <a:lstStyle/>
              <a:p>
                <a:pPr algn="ctr">
                  <a:lnSpc>
                    <a:spcPts val="2660"/>
                  </a:lnSpc>
                </a:pPr>
              </a:p>
            </p:txBody>
          </p:sp>
        </p:grpSp>
        <p:grpSp>
          <p:nvGrpSpPr>
            <p:cNvPr name="Group 280" id="280"/>
            <p:cNvGrpSpPr/>
            <p:nvPr/>
          </p:nvGrpSpPr>
          <p:grpSpPr>
            <a:xfrm rot="7717522">
              <a:off x="1204577" y="385937"/>
              <a:ext cx="56298" cy="70766"/>
              <a:chOff x="0" y="0"/>
              <a:chExt cx="67649" cy="85034"/>
            </a:xfrm>
          </p:grpSpPr>
          <p:sp>
            <p:nvSpPr>
              <p:cNvPr name="Freeform 281" id="281"/>
              <p:cNvSpPr/>
              <p:nvPr/>
            </p:nvSpPr>
            <p:spPr>
              <a:xfrm flipH="false" flipV="false" rot="0">
                <a:off x="0" y="0"/>
                <a:ext cx="67649" cy="85034"/>
              </a:xfrm>
              <a:custGeom>
                <a:avLst/>
                <a:gdLst/>
                <a:ahLst/>
                <a:cxnLst/>
                <a:rect r="r" b="b" t="t" l="l"/>
                <a:pathLst>
                  <a:path h="85034" w="67649">
                    <a:moveTo>
                      <a:pt x="0" y="0"/>
                    </a:moveTo>
                    <a:lnTo>
                      <a:pt x="67649" y="0"/>
                    </a:lnTo>
                    <a:lnTo>
                      <a:pt x="67649" y="85034"/>
                    </a:lnTo>
                    <a:lnTo>
                      <a:pt x="0" y="85034"/>
                    </a:lnTo>
                    <a:close/>
                  </a:path>
                </a:pathLst>
              </a:custGeom>
              <a:gradFill rotWithShape="true">
                <a:gsLst>
                  <a:gs pos="0">
                    <a:srgbClr val="3C67BF">
                      <a:alpha val="100000"/>
                    </a:srgbClr>
                  </a:gs>
                  <a:gs pos="100000">
                    <a:srgbClr val="FFA81B">
                      <a:alpha val="100000"/>
                    </a:srgbClr>
                  </a:gs>
                </a:gsLst>
                <a:lin ang="0"/>
              </a:gradFill>
            </p:spPr>
          </p:sp>
          <p:sp>
            <p:nvSpPr>
              <p:cNvPr name="TextBox 282" id="282"/>
              <p:cNvSpPr txBox="true"/>
              <p:nvPr/>
            </p:nvSpPr>
            <p:spPr>
              <a:xfrm>
                <a:off x="0" y="-38100"/>
                <a:ext cx="67649" cy="123134"/>
              </a:xfrm>
              <a:prstGeom prst="rect">
                <a:avLst/>
              </a:prstGeom>
            </p:spPr>
            <p:txBody>
              <a:bodyPr anchor="ctr" rtlCol="false" tIns="50800" lIns="50800" bIns="50800" rIns="50800"/>
              <a:lstStyle/>
              <a:p>
                <a:pPr algn="ctr">
                  <a:lnSpc>
                    <a:spcPts val="2660"/>
                  </a:lnSpc>
                </a:pPr>
              </a:p>
            </p:txBody>
          </p:sp>
        </p:grpSp>
        <p:grpSp>
          <p:nvGrpSpPr>
            <p:cNvPr name="Group 283" id="283"/>
            <p:cNvGrpSpPr/>
            <p:nvPr/>
          </p:nvGrpSpPr>
          <p:grpSpPr>
            <a:xfrm rot="0">
              <a:off x="180855" y="193501"/>
              <a:ext cx="56578" cy="648514"/>
              <a:chOff x="0" y="0"/>
              <a:chExt cx="67985" cy="779270"/>
            </a:xfrm>
          </p:grpSpPr>
          <p:sp>
            <p:nvSpPr>
              <p:cNvPr name="Freeform 284" id="284"/>
              <p:cNvSpPr/>
              <p:nvPr/>
            </p:nvSpPr>
            <p:spPr>
              <a:xfrm flipH="false" flipV="false" rot="0">
                <a:off x="0" y="0"/>
                <a:ext cx="67985" cy="779270"/>
              </a:xfrm>
              <a:custGeom>
                <a:avLst/>
                <a:gdLst/>
                <a:ahLst/>
                <a:cxnLst/>
                <a:rect r="r" b="b" t="t" l="l"/>
                <a:pathLst>
                  <a:path h="779270" w="67985">
                    <a:moveTo>
                      <a:pt x="0" y="0"/>
                    </a:moveTo>
                    <a:lnTo>
                      <a:pt x="67985" y="0"/>
                    </a:lnTo>
                    <a:lnTo>
                      <a:pt x="67985" y="779270"/>
                    </a:lnTo>
                    <a:lnTo>
                      <a:pt x="0" y="779270"/>
                    </a:lnTo>
                    <a:close/>
                  </a:path>
                </a:pathLst>
              </a:custGeom>
              <a:gradFill rotWithShape="true">
                <a:gsLst>
                  <a:gs pos="0">
                    <a:srgbClr val="3C67BF">
                      <a:alpha val="100000"/>
                    </a:srgbClr>
                  </a:gs>
                  <a:gs pos="100000">
                    <a:srgbClr val="FFA81B">
                      <a:alpha val="100000"/>
                    </a:srgbClr>
                  </a:gs>
                </a:gsLst>
                <a:lin ang="0"/>
              </a:gradFill>
            </p:spPr>
          </p:sp>
          <p:sp>
            <p:nvSpPr>
              <p:cNvPr name="TextBox 285" id="285"/>
              <p:cNvSpPr txBox="true"/>
              <p:nvPr/>
            </p:nvSpPr>
            <p:spPr>
              <a:xfrm>
                <a:off x="0" y="-38100"/>
                <a:ext cx="67985" cy="817370"/>
              </a:xfrm>
              <a:prstGeom prst="rect">
                <a:avLst/>
              </a:prstGeom>
            </p:spPr>
            <p:txBody>
              <a:bodyPr anchor="ctr" rtlCol="false" tIns="50800" lIns="50800" bIns="50800" rIns="50800"/>
              <a:lstStyle/>
              <a:p>
                <a:pPr algn="ctr">
                  <a:lnSpc>
                    <a:spcPts val="2660"/>
                  </a:lnSpc>
                </a:pPr>
              </a:p>
            </p:txBody>
          </p:sp>
        </p:grpSp>
        <p:grpSp>
          <p:nvGrpSpPr>
            <p:cNvPr name="Group 286" id="286"/>
            <p:cNvGrpSpPr/>
            <p:nvPr/>
          </p:nvGrpSpPr>
          <p:grpSpPr>
            <a:xfrm rot="0">
              <a:off x="232320" y="193501"/>
              <a:ext cx="38963" cy="648514"/>
              <a:chOff x="0" y="0"/>
              <a:chExt cx="46819" cy="779270"/>
            </a:xfrm>
          </p:grpSpPr>
          <p:sp>
            <p:nvSpPr>
              <p:cNvPr name="Freeform 287" id="287"/>
              <p:cNvSpPr/>
              <p:nvPr/>
            </p:nvSpPr>
            <p:spPr>
              <a:xfrm flipH="false" flipV="false" rot="0">
                <a:off x="0" y="0"/>
                <a:ext cx="46819" cy="779270"/>
              </a:xfrm>
              <a:custGeom>
                <a:avLst/>
                <a:gdLst/>
                <a:ahLst/>
                <a:cxnLst/>
                <a:rect r="r" b="b" t="t" l="l"/>
                <a:pathLst>
                  <a:path h="779270" w="46819">
                    <a:moveTo>
                      <a:pt x="0" y="0"/>
                    </a:moveTo>
                    <a:lnTo>
                      <a:pt x="46819" y="0"/>
                    </a:lnTo>
                    <a:lnTo>
                      <a:pt x="46819" y="779270"/>
                    </a:lnTo>
                    <a:lnTo>
                      <a:pt x="0" y="779270"/>
                    </a:lnTo>
                    <a:close/>
                  </a:path>
                </a:pathLst>
              </a:custGeom>
              <a:gradFill rotWithShape="true">
                <a:gsLst>
                  <a:gs pos="0">
                    <a:srgbClr val="3C67BF">
                      <a:alpha val="100000"/>
                    </a:srgbClr>
                  </a:gs>
                  <a:gs pos="100000">
                    <a:srgbClr val="FFA81B">
                      <a:alpha val="100000"/>
                    </a:srgbClr>
                  </a:gs>
                </a:gsLst>
                <a:lin ang="0"/>
              </a:gradFill>
            </p:spPr>
          </p:sp>
          <p:sp>
            <p:nvSpPr>
              <p:cNvPr name="TextBox 288" id="288"/>
              <p:cNvSpPr txBox="true"/>
              <p:nvPr/>
            </p:nvSpPr>
            <p:spPr>
              <a:xfrm>
                <a:off x="0" y="-38100"/>
                <a:ext cx="46819" cy="817370"/>
              </a:xfrm>
              <a:prstGeom prst="rect">
                <a:avLst/>
              </a:prstGeom>
            </p:spPr>
            <p:txBody>
              <a:bodyPr anchor="ctr" rtlCol="false" tIns="50800" lIns="50800" bIns="50800" rIns="50800"/>
              <a:lstStyle/>
              <a:p>
                <a:pPr algn="ctr">
                  <a:lnSpc>
                    <a:spcPts val="2660"/>
                  </a:lnSpc>
                </a:pPr>
              </a:p>
            </p:txBody>
          </p:sp>
        </p:grpSp>
        <p:grpSp>
          <p:nvGrpSpPr>
            <p:cNvPr name="Group 289" id="289"/>
            <p:cNvGrpSpPr/>
            <p:nvPr/>
          </p:nvGrpSpPr>
          <p:grpSpPr>
            <a:xfrm rot="7717522">
              <a:off x="197920" y="158023"/>
              <a:ext cx="56298" cy="70766"/>
              <a:chOff x="0" y="0"/>
              <a:chExt cx="67649" cy="85034"/>
            </a:xfrm>
          </p:grpSpPr>
          <p:sp>
            <p:nvSpPr>
              <p:cNvPr name="Freeform 290" id="290"/>
              <p:cNvSpPr/>
              <p:nvPr/>
            </p:nvSpPr>
            <p:spPr>
              <a:xfrm flipH="false" flipV="false" rot="0">
                <a:off x="0" y="0"/>
                <a:ext cx="67649" cy="85034"/>
              </a:xfrm>
              <a:custGeom>
                <a:avLst/>
                <a:gdLst/>
                <a:ahLst/>
                <a:cxnLst/>
                <a:rect r="r" b="b" t="t" l="l"/>
                <a:pathLst>
                  <a:path h="85034" w="67649">
                    <a:moveTo>
                      <a:pt x="0" y="0"/>
                    </a:moveTo>
                    <a:lnTo>
                      <a:pt x="67649" y="0"/>
                    </a:lnTo>
                    <a:lnTo>
                      <a:pt x="67649" y="85034"/>
                    </a:lnTo>
                    <a:lnTo>
                      <a:pt x="0" y="85034"/>
                    </a:lnTo>
                    <a:close/>
                  </a:path>
                </a:pathLst>
              </a:custGeom>
              <a:gradFill rotWithShape="true">
                <a:gsLst>
                  <a:gs pos="0">
                    <a:srgbClr val="3C67BF">
                      <a:alpha val="100000"/>
                    </a:srgbClr>
                  </a:gs>
                  <a:gs pos="100000">
                    <a:srgbClr val="FFA81B">
                      <a:alpha val="100000"/>
                    </a:srgbClr>
                  </a:gs>
                </a:gsLst>
                <a:lin ang="0"/>
              </a:gradFill>
            </p:spPr>
          </p:sp>
          <p:sp>
            <p:nvSpPr>
              <p:cNvPr name="TextBox 291" id="291"/>
              <p:cNvSpPr txBox="true"/>
              <p:nvPr/>
            </p:nvSpPr>
            <p:spPr>
              <a:xfrm>
                <a:off x="0" y="-38100"/>
                <a:ext cx="67649" cy="123134"/>
              </a:xfrm>
              <a:prstGeom prst="rect">
                <a:avLst/>
              </a:prstGeom>
            </p:spPr>
            <p:txBody>
              <a:bodyPr anchor="ctr" rtlCol="false" tIns="50800" lIns="50800" bIns="50800" rIns="50800"/>
              <a:lstStyle/>
              <a:p>
                <a:pPr algn="ctr">
                  <a:lnSpc>
                    <a:spcPts val="2660"/>
                  </a:lnSpc>
                </a:pPr>
              </a:p>
            </p:txBody>
          </p:sp>
        </p:grpSp>
        <p:grpSp>
          <p:nvGrpSpPr>
            <p:cNvPr name="Group 292" id="292"/>
            <p:cNvGrpSpPr/>
            <p:nvPr/>
          </p:nvGrpSpPr>
          <p:grpSpPr>
            <a:xfrm rot="0">
              <a:off x="271283" y="174299"/>
              <a:ext cx="56578" cy="648514"/>
              <a:chOff x="0" y="0"/>
              <a:chExt cx="67985" cy="779270"/>
            </a:xfrm>
          </p:grpSpPr>
          <p:sp>
            <p:nvSpPr>
              <p:cNvPr name="Freeform 293" id="293"/>
              <p:cNvSpPr/>
              <p:nvPr/>
            </p:nvSpPr>
            <p:spPr>
              <a:xfrm flipH="false" flipV="false" rot="0">
                <a:off x="0" y="0"/>
                <a:ext cx="67985" cy="779270"/>
              </a:xfrm>
              <a:custGeom>
                <a:avLst/>
                <a:gdLst/>
                <a:ahLst/>
                <a:cxnLst/>
                <a:rect r="r" b="b" t="t" l="l"/>
                <a:pathLst>
                  <a:path h="779270" w="67985">
                    <a:moveTo>
                      <a:pt x="0" y="0"/>
                    </a:moveTo>
                    <a:lnTo>
                      <a:pt x="67985" y="0"/>
                    </a:lnTo>
                    <a:lnTo>
                      <a:pt x="67985" y="779270"/>
                    </a:lnTo>
                    <a:lnTo>
                      <a:pt x="0" y="779270"/>
                    </a:lnTo>
                    <a:close/>
                  </a:path>
                </a:pathLst>
              </a:custGeom>
              <a:gradFill rotWithShape="true">
                <a:gsLst>
                  <a:gs pos="0">
                    <a:srgbClr val="3C67BF">
                      <a:alpha val="100000"/>
                    </a:srgbClr>
                  </a:gs>
                  <a:gs pos="100000">
                    <a:srgbClr val="FFA81B">
                      <a:alpha val="100000"/>
                    </a:srgbClr>
                  </a:gs>
                </a:gsLst>
                <a:lin ang="0"/>
              </a:gradFill>
            </p:spPr>
          </p:sp>
          <p:sp>
            <p:nvSpPr>
              <p:cNvPr name="TextBox 294" id="294"/>
              <p:cNvSpPr txBox="true"/>
              <p:nvPr/>
            </p:nvSpPr>
            <p:spPr>
              <a:xfrm>
                <a:off x="0" y="-38100"/>
                <a:ext cx="67985" cy="817370"/>
              </a:xfrm>
              <a:prstGeom prst="rect">
                <a:avLst/>
              </a:prstGeom>
            </p:spPr>
            <p:txBody>
              <a:bodyPr anchor="ctr" rtlCol="false" tIns="50800" lIns="50800" bIns="50800" rIns="50800"/>
              <a:lstStyle/>
              <a:p>
                <a:pPr algn="ctr">
                  <a:lnSpc>
                    <a:spcPts val="2660"/>
                  </a:lnSpc>
                </a:pPr>
              </a:p>
            </p:txBody>
          </p:sp>
        </p:grpSp>
        <p:grpSp>
          <p:nvGrpSpPr>
            <p:cNvPr name="Group 295" id="295"/>
            <p:cNvGrpSpPr/>
            <p:nvPr/>
          </p:nvGrpSpPr>
          <p:grpSpPr>
            <a:xfrm rot="0">
              <a:off x="322748" y="174299"/>
              <a:ext cx="38963" cy="648514"/>
              <a:chOff x="0" y="0"/>
              <a:chExt cx="46819" cy="779270"/>
            </a:xfrm>
          </p:grpSpPr>
          <p:sp>
            <p:nvSpPr>
              <p:cNvPr name="Freeform 296" id="296"/>
              <p:cNvSpPr/>
              <p:nvPr/>
            </p:nvSpPr>
            <p:spPr>
              <a:xfrm flipH="false" flipV="false" rot="0">
                <a:off x="0" y="0"/>
                <a:ext cx="46819" cy="779270"/>
              </a:xfrm>
              <a:custGeom>
                <a:avLst/>
                <a:gdLst/>
                <a:ahLst/>
                <a:cxnLst/>
                <a:rect r="r" b="b" t="t" l="l"/>
                <a:pathLst>
                  <a:path h="779270" w="46819">
                    <a:moveTo>
                      <a:pt x="0" y="0"/>
                    </a:moveTo>
                    <a:lnTo>
                      <a:pt x="46819" y="0"/>
                    </a:lnTo>
                    <a:lnTo>
                      <a:pt x="46819" y="779270"/>
                    </a:lnTo>
                    <a:lnTo>
                      <a:pt x="0" y="779270"/>
                    </a:lnTo>
                    <a:close/>
                  </a:path>
                </a:pathLst>
              </a:custGeom>
              <a:gradFill rotWithShape="true">
                <a:gsLst>
                  <a:gs pos="0">
                    <a:srgbClr val="3C67BF">
                      <a:alpha val="100000"/>
                    </a:srgbClr>
                  </a:gs>
                  <a:gs pos="100000">
                    <a:srgbClr val="FFA81B">
                      <a:alpha val="100000"/>
                    </a:srgbClr>
                  </a:gs>
                </a:gsLst>
                <a:lin ang="0"/>
              </a:gradFill>
            </p:spPr>
          </p:sp>
          <p:sp>
            <p:nvSpPr>
              <p:cNvPr name="TextBox 297" id="297"/>
              <p:cNvSpPr txBox="true"/>
              <p:nvPr/>
            </p:nvSpPr>
            <p:spPr>
              <a:xfrm>
                <a:off x="0" y="-38100"/>
                <a:ext cx="46819" cy="817370"/>
              </a:xfrm>
              <a:prstGeom prst="rect">
                <a:avLst/>
              </a:prstGeom>
            </p:spPr>
            <p:txBody>
              <a:bodyPr anchor="ctr" rtlCol="false" tIns="50800" lIns="50800" bIns="50800" rIns="50800"/>
              <a:lstStyle/>
              <a:p>
                <a:pPr algn="ctr">
                  <a:lnSpc>
                    <a:spcPts val="2660"/>
                  </a:lnSpc>
                </a:pPr>
              </a:p>
            </p:txBody>
          </p:sp>
        </p:grpSp>
        <p:grpSp>
          <p:nvGrpSpPr>
            <p:cNvPr name="Group 298" id="298"/>
            <p:cNvGrpSpPr/>
            <p:nvPr/>
          </p:nvGrpSpPr>
          <p:grpSpPr>
            <a:xfrm rot="7717522">
              <a:off x="288348" y="138821"/>
              <a:ext cx="56298" cy="70766"/>
              <a:chOff x="0" y="0"/>
              <a:chExt cx="67649" cy="85034"/>
            </a:xfrm>
          </p:grpSpPr>
          <p:sp>
            <p:nvSpPr>
              <p:cNvPr name="Freeform 299" id="299"/>
              <p:cNvSpPr/>
              <p:nvPr/>
            </p:nvSpPr>
            <p:spPr>
              <a:xfrm flipH="false" flipV="false" rot="0">
                <a:off x="0" y="0"/>
                <a:ext cx="67649" cy="85034"/>
              </a:xfrm>
              <a:custGeom>
                <a:avLst/>
                <a:gdLst/>
                <a:ahLst/>
                <a:cxnLst/>
                <a:rect r="r" b="b" t="t" l="l"/>
                <a:pathLst>
                  <a:path h="85034" w="67649">
                    <a:moveTo>
                      <a:pt x="0" y="0"/>
                    </a:moveTo>
                    <a:lnTo>
                      <a:pt x="67649" y="0"/>
                    </a:lnTo>
                    <a:lnTo>
                      <a:pt x="67649" y="85034"/>
                    </a:lnTo>
                    <a:lnTo>
                      <a:pt x="0" y="85034"/>
                    </a:lnTo>
                    <a:close/>
                  </a:path>
                </a:pathLst>
              </a:custGeom>
              <a:gradFill rotWithShape="true">
                <a:gsLst>
                  <a:gs pos="0">
                    <a:srgbClr val="3C67BF">
                      <a:alpha val="100000"/>
                    </a:srgbClr>
                  </a:gs>
                  <a:gs pos="100000">
                    <a:srgbClr val="FFA81B">
                      <a:alpha val="100000"/>
                    </a:srgbClr>
                  </a:gs>
                </a:gsLst>
                <a:lin ang="0"/>
              </a:gradFill>
            </p:spPr>
          </p:sp>
          <p:sp>
            <p:nvSpPr>
              <p:cNvPr name="TextBox 300" id="300"/>
              <p:cNvSpPr txBox="true"/>
              <p:nvPr/>
            </p:nvSpPr>
            <p:spPr>
              <a:xfrm>
                <a:off x="0" y="-38100"/>
                <a:ext cx="67649" cy="123134"/>
              </a:xfrm>
              <a:prstGeom prst="rect">
                <a:avLst/>
              </a:prstGeom>
            </p:spPr>
            <p:txBody>
              <a:bodyPr anchor="ctr" rtlCol="false" tIns="50800" lIns="50800" bIns="50800" rIns="50800"/>
              <a:lstStyle/>
              <a:p>
                <a:pPr algn="ctr">
                  <a:lnSpc>
                    <a:spcPts val="2660"/>
                  </a:lnSpc>
                </a:pPr>
              </a:p>
            </p:txBody>
          </p:sp>
        </p:grpSp>
        <p:grpSp>
          <p:nvGrpSpPr>
            <p:cNvPr name="Group 301" id="301"/>
            <p:cNvGrpSpPr/>
            <p:nvPr/>
          </p:nvGrpSpPr>
          <p:grpSpPr>
            <a:xfrm rot="0">
              <a:off x="357111" y="149328"/>
              <a:ext cx="60521" cy="719120"/>
              <a:chOff x="0" y="0"/>
              <a:chExt cx="72724" cy="864112"/>
            </a:xfrm>
          </p:grpSpPr>
          <p:sp>
            <p:nvSpPr>
              <p:cNvPr name="Freeform 302" id="302"/>
              <p:cNvSpPr/>
              <p:nvPr/>
            </p:nvSpPr>
            <p:spPr>
              <a:xfrm flipH="false" flipV="false" rot="0">
                <a:off x="0" y="0"/>
                <a:ext cx="72724" cy="864112"/>
              </a:xfrm>
              <a:custGeom>
                <a:avLst/>
                <a:gdLst/>
                <a:ahLst/>
                <a:cxnLst/>
                <a:rect r="r" b="b" t="t" l="l"/>
                <a:pathLst>
                  <a:path h="864112" w="72724">
                    <a:moveTo>
                      <a:pt x="0" y="0"/>
                    </a:moveTo>
                    <a:lnTo>
                      <a:pt x="72724" y="0"/>
                    </a:lnTo>
                    <a:lnTo>
                      <a:pt x="72724" y="864112"/>
                    </a:lnTo>
                    <a:lnTo>
                      <a:pt x="0" y="864112"/>
                    </a:lnTo>
                    <a:close/>
                  </a:path>
                </a:pathLst>
              </a:custGeom>
              <a:gradFill rotWithShape="true">
                <a:gsLst>
                  <a:gs pos="0">
                    <a:srgbClr val="3C67BF">
                      <a:alpha val="100000"/>
                    </a:srgbClr>
                  </a:gs>
                  <a:gs pos="100000">
                    <a:srgbClr val="FFA81B">
                      <a:alpha val="100000"/>
                    </a:srgbClr>
                  </a:gs>
                </a:gsLst>
                <a:lin ang="0"/>
              </a:gradFill>
            </p:spPr>
          </p:sp>
          <p:sp>
            <p:nvSpPr>
              <p:cNvPr name="TextBox 303" id="303"/>
              <p:cNvSpPr txBox="true"/>
              <p:nvPr/>
            </p:nvSpPr>
            <p:spPr>
              <a:xfrm>
                <a:off x="0" y="-38100"/>
                <a:ext cx="72724" cy="902212"/>
              </a:xfrm>
              <a:prstGeom prst="rect">
                <a:avLst/>
              </a:prstGeom>
            </p:spPr>
            <p:txBody>
              <a:bodyPr anchor="ctr" rtlCol="false" tIns="50800" lIns="50800" bIns="50800" rIns="50800"/>
              <a:lstStyle/>
              <a:p>
                <a:pPr algn="ctr">
                  <a:lnSpc>
                    <a:spcPts val="2660"/>
                  </a:lnSpc>
                </a:pPr>
              </a:p>
            </p:txBody>
          </p:sp>
        </p:grpSp>
        <p:grpSp>
          <p:nvGrpSpPr>
            <p:cNvPr name="Group 304" id="304"/>
            <p:cNvGrpSpPr/>
            <p:nvPr/>
          </p:nvGrpSpPr>
          <p:grpSpPr>
            <a:xfrm rot="0">
              <a:off x="412519" y="139032"/>
              <a:ext cx="42775" cy="729416"/>
              <a:chOff x="0" y="0"/>
              <a:chExt cx="51399" cy="876484"/>
            </a:xfrm>
          </p:grpSpPr>
          <p:sp>
            <p:nvSpPr>
              <p:cNvPr name="Freeform 305" id="305"/>
              <p:cNvSpPr/>
              <p:nvPr/>
            </p:nvSpPr>
            <p:spPr>
              <a:xfrm flipH="false" flipV="false" rot="0">
                <a:off x="0" y="0"/>
                <a:ext cx="51399" cy="876484"/>
              </a:xfrm>
              <a:custGeom>
                <a:avLst/>
                <a:gdLst/>
                <a:ahLst/>
                <a:cxnLst/>
                <a:rect r="r" b="b" t="t" l="l"/>
                <a:pathLst>
                  <a:path h="876484" w="51399">
                    <a:moveTo>
                      <a:pt x="0" y="0"/>
                    </a:moveTo>
                    <a:lnTo>
                      <a:pt x="51399" y="0"/>
                    </a:lnTo>
                    <a:lnTo>
                      <a:pt x="51399" y="876484"/>
                    </a:lnTo>
                    <a:lnTo>
                      <a:pt x="0" y="876484"/>
                    </a:lnTo>
                    <a:close/>
                  </a:path>
                </a:pathLst>
              </a:custGeom>
              <a:gradFill rotWithShape="true">
                <a:gsLst>
                  <a:gs pos="0">
                    <a:srgbClr val="3C67BF">
                      <a:alpha val="100000"/>
                    </a:srgbClr>
                  </a:gs>
                  <a:gs pos="100000">
                    <a:srgbClr val="FFA81B">
                      <a:alpha val="100000"/>
                    </a:srgbClr>
                  </a:gs>
                </a:gsLst>
                <a:lin ang="0"/>
              </a:gradFill>
            </p:spPr>
          </p:sp>
          <p:sp>
            <p:nvSpPr>
              <p:cNvPr name="TextBox 306" id="306"/>
              <p:cNvSpPr txBox="true"/>
              <p:nvPr/>
            </p:nvSpPr>
            <p:spPr>
              <a:xfrm>
                <a:off x="0" y="-38100"/>
                <a:ext cx="51399" cy="914584"/>
              </a:xfrm>
              <a:prstGeom prst="rect">
                <a:avLst/>
              </a:prstGeom>
            </p:spPr>
            <p:txBody>
              <a:bodyPr anchor="ctr" rtlCol="false" tIns="50800" lIns="50800" bIns="50800" rIns="50800"/>
              <a:lstStyle/>
              <a:p>
                <a:pPr algn="ctr">
                  <a:lnSpc>
                    <a:spcPts val="2660"/>
                  </a:lnSpc>
                </a:pPr>
              </a:p>
            </p:txBody>
          </p:sp>
        </p:grpSp>
        <p:grpSp>
          <p:nvGrpSpPr>
            <p:cNvPr name="Group 307" id="307"/>
            <p:cNvGrpSpPr/>
            <p:nvPr/>
          </p:nvGrpSpPr>
          <p:grpSpPr>
            <a:xfrm rot="7717522">
              <a:off x="371523" y="108625"/>
              <a:ext cx="69490" cy="70766"/>
              <a:chOff x="0" y="0"/>
              <a:chExt cx="83501" cy="85034"/>
            </a:xfrm>
          </p:grpSpPr>
          <p:sp>
            <p:nvSpPr>
              <p:cNvPr name="Freeform 308" id="308"/>
              <p:cNvSpPr/>
              <p:nvPr/>
            </p:nvSpPr>
            <p:spPr>
              <a:xfrm flipH="false" flipV="false" rot="0">
                <a:off x="0" y="0"/>
                <a:ext cx="83501" cy="85034"/>
              </a:xfrm>
              <a:custGeom>
                <a:avLst/>
                <a:gdLst/>
                <a:ahLst/>
                <a:cxnLst/>
                <a:rect r="r" b="b" t="t" l="l"/>
                <a:pathLst>
                  <a:path h="85034" w="83501">
                    <a:moveTo>
                      <a:pt x="0" y="0"/>
                    </a:moveTo>
                    <a:lnTo>
                      <a:pt x="83501" y="0"/>
                    </a:lnTo>
                    <a:lnTo>
                      <a:pt x="83501" y="85034"/>
                    </a:lnTo>
                    <a:lnTo>
                      <a:pt x="0" y="85034"/>
                    </a:lnTo>
                    <a:close/>
                  </a:path>
                </a:pathLst>
              </a:custGeom>
              <a:gradFill rotWithShape="true">
                <a:gsLst>
                  <a:gs pos="0">
                    <a:srgbClr val="3C67BF">
                      <a:alpha val="100000"/>
                    </a:srgbClr>
                  </a:gs>
                  <a:gs pos="100000">
                    <a:srgbClr val="FFA81B">
                      <a:alpha val="100000"/>
                    </a:srgbClr>
                  </a:gs>
                </a:gsLst>
                <a:lin ang="0"/>
              </a:gradFill>
            </p:spPr>
          </p:sp>
          <p:sp>
            <p:nvSpPr>
              <p:cNvPr name="TextBox 309" id="309"/>
              <p:cNvSpPr txBox="true"/>
              <p:nvPr/>
            </p:nvSpPr>
            <p:spPr>
              <a:xfrm>
                <a:off x="0" y="-38100"/>
                <a:ext cx="83501" cy="123134"/>
              </a:xfrm>
              <a:prstGeom prst="rect">
                <a:avLst/>
              </a:prstGeom>
            </p:spPr>
            <p:txBody>
              <a:bodyPr anchor="ctr" rtlCol="false" tIns="50800" lIns="50800" bIns="50800" rIns="50800"/>
              <a:lstStyle/>
              <a:p>
                <a:pPr algn="ctr">
                  <a:lnSpc>
                    <a:spcPts val="2660"/>
                  </a:lnSpc>
                </a:pPr>
              </a:p>
            </p:txBody>
          </p:sp>
        </p:grpSp>
        <p:grpSp>
          <p:nvGrpSpPr>
            <p:cNvPr name="Group 310" id="310"/>
            <p:cNvGrpSpPr/>
            <p:nvPr/>
          </p:nvGrpSpPr>
          <p:grpSpPr>
            <a:xfrm rot="0">
              <a:off x="455345" y="287284"/>
              <a:ext cx="63807" cy="768251"/>
              <a:chOff x="0" y="0"/>
              <a:chExt cx="76672" cy="923149"/>
            </a:xfrm>
          </p:grpSpPr>
          <p:sp>
            <p:nvSpPr>
              <p:cNvPr name="Freeform 311" id="311"/>
              <p:cNvSpPr/>
              <p:nvPr/>
            </p:nvSpPr>
            <p:spPr>
              <a:xfrm flipH="false" flipV="false" rot="0">
                <a:off x="0" y="0"/>
                <a:ext cx="76672" cy="923149"/>
              </a:xfrm>
              <a:custGeom>
                <a:avLst/>
                <a:gdLst/>
                <a:ahLst/>
                <a:cxnLst/>
                <a:rect r="r" b="b" t="t" l="l"/>
                <a:pathLst>
                  <a:path h="923149" w="76672">
                    <a:moveTo>
                      <a:pt x="0" y="0"/>
                    </a:moveTo>
                    <a:lnTo>
                      <a:pt x="76672" y="0"/>
                    </a:lnTo>
                    <a:lnTo>
                      <a:pt x="76672" y="923149"/>
                    </a:lnTo>
                    <a:lnTo>
                      <a:pt x="0" y="923149"/>
                    </a:lnTo>
                    <a:close/>
                  </a:path>
                </a:pathLst>
              </a:custGeom>
              <a:gradFill rotWithShape="true">
                <a:gsLst>
                  <a:gs pos="0">
                    <a:srgbClr val="3C67BF">
                      <a:alpha val="100000"/>
                    </a:srgbClr>
                  </a:gs>
                  <a:gs pos="100000">
                    <a:srgbClr val="FFA81B">
                      <a:alpha val="100000"/>
                    </a:srgbClr>
                  </a:gs>
                </a:gsLst>
                <a:lin ang="0"/>
              </a:gradFill>
            </p:spPr>
          </p:sp>
          <p:sp>
            <p:nvSpPr>
              <p:cNvPr name="TextBox 312" id="312"/>
              <p:cNvSpPr txBox="true"/>
              <p:nvPr/>
            </p:nvSpPr>
            <p:spPr>
              <a:xfrm>
                <a:off x="0" y="-38100"/>
                <a:ext cx="76672" cy="961249"/>
              </a:xfrm>
              <a:prstGeom prst="rect">
                <a:avLst/>
              </a:prstGeom>
            </p:spPr>
            <p:txBody>
              <a:bodyPr anchor="ctr" rtlCol="false" tIns="50800" lIns="50800" bIns="50800" rIns="50800"/>
              <a:lstStyle/>
              <a:p>
                <a:pPr algn="ctr">
                  <a:lnSpc>
                    <a:spcPts val="2660"/>
                  </a:lnSpc>
                </a:pPr>
              </a:p>
            </p:txBody>
          </p:sp>
        </p:grpSp>
        <p:grpSp>
          <p:nvGrpSpPr>
            <p:cNvPr name="Group 313" id="313"/>
            <p:cNvGrpSpPr/>
            <p:nvPr/>
          </p:nvGrpSpPr>
          <p:grpSpPr>
            <a:xfrm rot="0">
              <a:off x="514038" y="269543"/>
              <a:ext cx="45937" cy="785992"/>
              <a:chOff x="0" y="0"/>
              <a:chExt cx="55199" cy="944467"/>
            </a:xfrm>
          </p:grpSpPr>
          <p:sp>
            <p:nvSpPr>
              <p:cNvPr name="Freeform 314" id="314"/>
              <p:cNvSpPr/>
              <p:nvPr/>
            </p:nvSpPr>
            <p:spPr>
              <a:xfrm flipH="false" flipV="false" rot="0">
                <a:off x="0" y="0"/>
                <a:ext cx="55199" cy="944467"/>
              </a:xfrm>
              <a:custGeom>
                <a:avLst/>
                <a:gdLst/>
                <a:ahLst/>
                <a:cxnLst/>
                <a:rect r="r" b="b" t="t" l="l"/>
                <a:pathLst>
                  <a:path h="944467" w="55199">
                    <a:moveTo>
                      <a:pt x="0" y="0"/>
                    </a:moveTo>
                    <a:lnTo>
                      <a:pt x="55199" y="0"/>
                    </a:lnTo>
                    <a:lnTo>
                      <a:pt x="55199" y="944467"/>
                    </a:lnTo>
                    <a:lnTo>
                      <a:pt x="0" y="944467"/>
                    </a:lnTo>
                    <a:close/>
                  </a:path>
                </a:pathLst>
              </a:custGeom>
              <a:gradFill rotWithShape="true">
                <a:gsLst>
                  <a:gs pos="0">
                    <a:srgbClr val="3C67BF">
                      <a:alpha val="100000"/>
                    </a:srgbClr>
                  </a:gs>
                  <a:gs pos="100000">
                    <a:srgbClr val="FFA81B">
                      <a:alpha val="100000"/>
                    </a:srgbClr>
                  </a:gs>
                </a:gsLst>
                <a:lin ang="0"/>
              </a:gradFill>
            </p:spPr>
          </p:sp>
          <p:sp>
            <p:nvSpPr>
              <p:cNvPr name="TextBox 315" id="315"/>
              <p:cNvSpPr txBox="true"/>
              <p:nvPr/>
            </p:nvSpPr>
            <p:spPr>
              <a:xfrm>
                <a:off x="0" y="-38100"/>
                <a:ext cx="55199" cy="982567"/>
              </a:xfrm>
              <a:prstGeom prst="rect">
                <a:avLst/>
              </a:prstGeom>
            </p:spPr>
            <p:txBody>
              <a:bodyPr anchor="ctr" rtlCol="false" tIns="50800" lIns="50800" bIns="50800" rIns="50800"/>
              <a:lstStyle/>
              <a:p>
                <a:pPr algn="ctr">
                  <a:lnSpc>
                    <a:spcPts val="2660"/>
                  </a:lnSpc>
                </a:pPr>
              </a:p>
            </p:txBody>
          </p:sp>
        </p:grpSp>
        <p:grpSp>
          <p:nvGrpSpPr>
            <p:cNvPr name="Group 316" id="316"/>
            <p:cNvGrpSpPr/>
            <p:nvPr/>
          </p:nvGrpSpPr>
          <p:grpSpPr>
            <a:xfrm rot="7717522">
              <a:off x="468467" y="243112"/>
              <a:ext cx="78641" cy="70766"/>
              <a:chOff x="0" y="0"/>
              <a:chExt cx="94497" cy="85034"/>
            </a:xfrm>
          </p:grpSpPr>
          <p:sp>
            <p:nvSpPr>
              <p:cNvPr name="Freeform 317" id="317"/>
              <p:cNvSpPr/>
              <p:nvPr/>
            </p:nvSpPr>
            <p:spPr>
              <a:xfrm flipH="false" flipV="false" rot="0">
                <a:off x="0" y="0"/>
                <a:ext cx="94497" cy="85034"/>
              </a:xfrm>
              <a:custGeom>
                <a:avLst/>
                <a:gdLst/>
                <a:ahLst/>
                <a:cxnLst/>
                <a:rect r="r" b="b" t="t" l="l"/>
                <a:pathLst>
                  <a:path h="85034" w="94497">
                    <a:moveTo>
                      <a:pt x="0" y="0"/>
                    </a:moveTo>
                    <a:lnTo>
                      <a:pt x="94497" y="0"/>
                    </a:lnTo>
                    <a:lnTo>
                      <a:pt x="94497" y="85034"/>
                    </a:lnTo>
                    <a:lnTo>
                      <a:pt x="0" y="85034"/>
                    </a:lnTo>
                    <a:close/>
                  </a:path>
                </a:pathLst>
              </a:custGeom>
              <a:gradFill rotWithShape="true">
                <a:gsLst>
                  <a:gs pos="0">
                    <a:srgbClr val="3C67BF">
                      <a:alpha val="100000"/>
                    </a:srgbClr>
                  </a:gs>
                  <a:gs pos="100000">
                    <a:srgbClr val="FFA81B">
                      <a:alpha val="100000"/>
                    </a:srgbClr>
                  </a:gs>
                </a:gsLst>
                <a:lin ang="0"/>
              </a:gradFill>
            </p:spPr>
          </p:sp>
          <p:sp>
            <p:nvSpPr>
              <p:cNvPr name="TextBox 318" id="318"/>
              <p:cNvSpPr txBox="true"/>
              <p:nvPr/>
            </p:nvSpPr>
            <p:spPr>
              <a:xfrm>
                <a:off x="0" y="-38100"/>
                <a:ext cx="94497" cy="123134"/>
              </a:xfrm>
              <a:prstGeom prst="rect">
                <a:avLst/>
              </a:prstGeom>
            </p:spPr>
            <p:txBody>
              <a:bodyPr anchor="ctr" rtlCol="false" tIns="50800" lIns="50800" bIns="50800" rIns="50800"/>
              <a:lstStyle/>
              <a:p>
                <a:pPr algn="ctr">
                  <a:lnSpc>
                    <a:spcPts val="2660"/>
                  </a:lnSpc>
                </a:pPr>
              </a:p>
            </p:txBody>
          </p:sp>
        </p:grpSp>
        <p:grpSp>
          <p:nvGrpSpPr>
            <p:cNvPr name="Group 319" id="319"/>
            <p:cNvGrpSpPr/>
            <p:nvPr/>
          </p:nvGrpSpPr>
          <p:grpSpPr>
            <a:xfrm rot="0">
              <a:off x="559975" y="196237"/>
              <a:ext cx="63807" cy="768251"/>
              <a:chOff x="0" y="0"/>
              <a:chExt cx="76672" cy="923149"/>
            </a:xfrm>
          </p:grpSpPr>
          <p:sp>
            <p:nvSpPr>
              <p:cNvPr name="Freeform 320" id="320"/>
              <p:cNvSpPr/>
              <p:nvPr/>
            </p:nvSpPr>
            <p:spPr>
              <a:xfrm flipH="false" flipV="false" rot="0">
                <a:off x="0" y="0"/>
                <a:ext cx="76672" cy="923149"/>
              </a:xfrm>
              <a:custGeom>
                <a:avLst/>
                <a:gdLst/>
                <a:ahLst/>
                <a:cxnLst/>
                <a:rect r="r" b="b" t="t" l="l"/>
                <a:pathLst>
                  <a:path h="923149" w="76672">
                    <a:moveTo>
                      <a:pt x="0" y="0"/>
                    </a:moveTo>
                    <a:lnTo>
                      <a:pt x="76672" y="0"/>
                    </a:lnTo>
                    <a:lnTo>
                      <a:pt x="76672" y="923149"/>
                    </a:lnTo>
                    <a:lnTo>
                      <a:pt x="0" y="923149"/>
                    </a:lnTo>
                    <a:close/>
                  </a:path>
                </a:pathLst>
              </a:custGeom>
              <a:gradFill rotWithShape="true">
                <a:gsLst>
                  <a:gs pos="0">
                    <a:srgbClr val="3C67BF">
                      <a:alpha val="100000"/>
                    </a:srgbClr>
                  </a:gs>
                  <a:gs pos="100000">
                    <a:srgbClr val="FFA81B">
                      <a:alpha val="100000"/>
                    </a:srgbClr>
                  </a:gs>
                </a:gsLst>
                <a:lin ang="0"/>
              </a:gradFill>
            </p:spPr>
          </p:sp>
          <p:sp>
            <p:nvSpPr>
              <p:cNvPr name="TextBox 321" id="321"/>
              <p:cNvSpPr txBox="true"/>
              <p:nvPr/>
            </p:nvSpPr>
            <p:spPr>
              <a:xfrm>
                <a:off x="0" y="-38100"/>
                <a:ext cx="76672" cy="961249"/>
              </a:xfrm>
              <a:prstGeom prst="rect">
                <a:avLst/>
              </a:prstGeom>
            </p:spPr>
            <p:txBody>
              <a:bodyPr anchor="ctr" rtlCol="false" tIns="50800" lIns="50800" bIns="50800" rIns="50800"/>
              <a:lstStyle/>
              <a:p>
                <a:pPr algn="ctr">
                  <a:lnSpc>
                    <a:spcPts val="2660"/>
                  </a:lnSpc>
                </a:pPr>
              </a:p>
            </p:txBody>
          </p:sp>
        </p:grpSp>
        <p:grpSp>
          <p:nvGrpSpPr>
            <p:cNvPr name="Group 322" id="322"/>
            <p:cNvGrpSpPr/>
            <p:nvPr/>
          </p:nvGrpSpPr>
          <p:grpSpPr>
            <a:xfrm rot="0">
              <a:off x="618669" y="178496"/>
              <a:ext cx="45937" cy="785992"/>
              <a:chOff x="0" y="0"/>
              <a:chExt cx="55199" cy="944467"/>
            </a:xfrm>
          </p:grpSpPr>
          <p:sp>
            <p:nvSpPr>
              <p:cNvPr name="Freeform 323" id="323"/>
              <p:cNvSpPr/>
              <p:nvPr/>
            </p:nvSpPr>
            <p:spPr>
              <a:xfrm flipH="false" flipV="false" rot="0">
                <a:off x="0" y="0"/>
                <a:ext cx="55199" cy="944467"/>
              </a:xfrm>
              <a:custGeom>
                <a:avLst/>
                <a:gdLst/>
                <a:ahLst/>
                <a:cxnLst/>
                <a:rect r="r" b="b" t="t" l="l"/>
                <a:pathLst>
                  <a:path h="944467" w="55199">
                    <a:moveTo>
                      <a:pt x="0" y="0"/>
                    </a:moveTo>
                    <a:lnTo>
                      <a:pt x="55199" y="0"/>
                    </a:lnTo>
                    <a:lnTo>
                      <a:pt x="55199" y="944467"/>
                    </a:lnTo>
                    <a:lnTo>
                      <a:pt x="0" y="944467"/>
                    </a:lnTo>
                    <a:close/>
                  </a:path>
                </a:pathLst>
              </a:custGeom>
              <a:gradFill rotWithShape="true">
                <a:gsLst>
                  <a:gs pos="0">
                    <a:srgbClr val="3C67BF">
                      <a:alpha val="100000"/>
                    </a:srgbClr>
                  </a:gs>
                  <a:gs pos="100000">
                    <a:srgbClr val="FFA81B">
                      <a:alpha val="100000"/>
                    </a:srgbClr>
                  </a:gs>
                </a:gsLst>
                <a:lin ang="0"/>
              </a:gradFill>
            </p:spPr>
          </p:sp>
          <p:sp>
            <p:nvSpPr>
              <p:cNvPr name="TextBox 324" id="324"/>
              <p:cNvSpPr txBox="true"/>
              <p:nvPr/>
            </p:nvSpPr>
            <p:spPr>
              <a:xfrm>
                <a:off x="0" y="-38100"/>
                <a:ext cx="55199" cy="982567"/>
              </a:xfrm>
              <a:prstGeom prst="rect">
                <a:avLst/>
              </a:prstGeom>
            </p:spPr>
            <p:txBody>
              <a:bodyPr anchor="ctr" rtlCol="false" tIns="50800" lIns="50800" bIns="50800" rIns="50800"/>
              <a:lstStyle/>
              <a:p>
                <a:pPr algn="ctr">
                  <a:lnSpc>
                    <a:spcPts val="2660"/>
                  </a:lnSpc>
                </a:pPr>
              </a:p>
            </p:txBody>
          </p:sp>
        </p:grpSp>
        <p:grpSp>
          <p:nvGrpSpPr>
            <p:cNvPr name="Group 325" id="325"/>
            <p:cNvGrpSpPr/>
            <p:nvPr/>
          </p:nvGrpSpPr>
          <p:grpSpPr>
            <a:xfrm rot="7717522">
              <a:off x="573097" y="152065"/>
              <a:ext cx="78641" cy="70766"/>
              <a:chOff x="0" y="0"/>
              <a:chExt cx="94497" cy="85034"/>
            </a:xfrm>
          </p:grpSpPr>
          <p:sp>
            <p:nvSpPr>
              <p:cNvPr name="Freeform 326" id="326"/>
              <p:cNvSpPr/>
              <p:nvPr/>
            </p:nvSpPr>
            <p:spPr>
              <a:xfrm flipH="false" flipV="false" rot="0">
                <a:off x="0" y="0"/>
                <a:ext cx="94497" cy="85034"/>
              </a:xfrm>
              <a:custGeom>
                <a:avLst/>
                <a:gdLst/>
                <a:ahLst/>
                <a:cxnLst/>
                <a:rect r="r" b="b" t="t" l="l"/>
                <a:pathLst>
                  <a:path h="85034" w="94497">
                    <a:moveTo>
                      <a:pt x="0" y="0"/>
                    </a:moveTo>
                    <a:lnTo>
                      <a:pt x="94497" y="0"/>
                    </a:lnTo>
                    <a:lnTo>
                      <a:pt x="94497" y="85034"/>
                    </a:lnTo>
                    <a:lnTo>
                      <a:pt x="0" y="85034"/>
                    </a:lnTo>
                    <a:close/>
                  </a:path>
                </a:pathLst>
              </a:custGeom>
              <a:gradFill rotWithShape="true">
                <a:gsLst>
                  <a:gs pos="0">
                    <a:srgbClr val="3C67BF">
                      <a:alpha val="100000"/>
                    </a:srgbClr>
                  </a:gs>
                  <a:gs pos="100000">
                    <a:srgbClr val="FFA81B">
                      <a:alpha val="100000"/>
                    </a:srgbClr>
                  </a:gs>
                </a:gsLst>
                <a:lin ang="0"/>
              </a:gradFill>
            </p:spPr>
          </p:sp>
          <p:sp>
            <p:nvSpPr>
              <p:cNvPr name="TextBox 327" id="327"/>
              <p:cNvSpPr txBox="true"/>
              <p:nvPr/>
            </p:nvSpPr>
            <p:spPr>
              <a:xfrm>
                <a:off x="0" y="-38100"/>
                <a:ext cx="94497" cy="123134"/>
              </a:xfrm>
              <a:prstGeom prst="rect">
                <a:avLst/>
              </a:prstGeom>
            </p:spPr>
            <p:txBody>
              <a:bodyPr anchor="ctr" rtlCol="false" tIns="50800" lIns="50800" bIns="50800" rIns="50800"/>
              <a:lstStyle/>
              <a:p>
                <a:pPr algn="ctr">
                  <a:lnSpc>
                    <a:spcPts val="2660"/>
                  </a:lnSpc>
                </a:pPr>
              </a:p>
            </p:txBody>
          </p:sp>
        </p:grpSp>
        <p:grpSp>
          <p:nvGrpSpPr>
            <p:cNvPr name="Group 328" id="328"/>
            <p:cNvGrpSpPr/>
            <p:nvPr/>
          </p:nvGrpSpPr>
          <p:grpSpPr>
            <a:xfrm rot="0">
              <a:off x="664605" y="235248"/>
              <a:ext cx="63807" cy="768251"/>
              <a:chOff x="0" y="0"/>
              <a:chExt cx="76672" cy="923149"/>
            </a:xfrm>
          </p:grpSpPr>
          <p:sp>
            <p:nvSpPr>
              <p:cNvPr name="Freeform 329" id="329"/>
              <p:cNvSpPr/>
              <p:nvPr/>
            </p:nvSpPr>
            <p:spPr>
              <a:xfrm flipH="false" flipV="false" rot="0">
                <a:off x="0" y="0"/>
                <a:ext cx="76672" cy="923149"/>
              </a:xfrm>
              <a:custGeom>
                <a:avLst/>
                <a:gdLst/>
                <a:ahLst/>
                <a:cxnLst/>
                <a:rect r="r" b="b" t="t" l="l"/>
                <a:pathLst>
                  <a:path h="923149" w="76672">
                    <a:moveTo>
                      <a:pt x="0" y="0"/>
                    </a:moveTo>
                    <a:lnTo>
                      <a:pt x="76672" y="0"/>
                    </a:lnTo>
                    <a:lnTo>
                      <a:pt x="76672" y="923149"/>
                    </a:lnTo>
                    <a:lnTo>
                      <a:pt x="0" y="923149"/>
                    </a:lnTo>
                    <a:close/>
                  </a:path>
                </a:pathLst>
              </a:custGeom>
              <a:gradFill rotWithShape="true">
                <a:gsLst>
                  <a:gs pos="0">
                    <a:srgbClr val="3C67BF">
                      <a:alpha val="100000"/>
                    </a:srgbClr>
                  </a:gs>
                  <a:gs pos="100000">
                    <a:srgbClr val="FFA81B">
                      <a:alpha val="100000"/>
                    </a:srgbClr>
                  </a:gs>
                </a:gsLst>
                <a:lin ang="0"/>
              </a:gradFill>
            </p:spPr>
          </p:sp>
          <p:sp>
            <p:nvSpPr>
              <p:cNvPr name="TextBox 330" id="330"/>
              <p:cNvSpPr txBox="true"/>
              <p:nvPr/>
            </p:nvSpPr>
            <p:spPr>
              <a:xfrm>
                <a:off x="0" y="-38100"/>
                <a:ext cx="76672" cy="961249"/>
              </a:xfrm>
              <a:prstGeom prst="rect">
                <a:avLst/>
              </a:prstGeom>
            </p:spPr>
            <p:txBody>
              <a:bodyPr anchor="ctr" rtlCol="false" tIns="50800" lIns="50800" bIns="50800" rIns="50800"/>
              <a:lstStyle/>
              <a:p>
                <a:pPr algn="ctr">
                  <a:lnSpc>
                    <a:spcPts val="2660"/>
                  </a:lnSpc>
                </a:pPr>
              </a:p>
            </p:txBody>
          </p:sp>
        </p:grpSp>
        <p:grpSp>
          <p:nvGrpSpPr>
            <p:cNvPr name="Group 331" id="331"/>
            <p:cNvGrpSpPr/>
            <p:nvPr/>
          </p:nvGrpSpPr>
          <p:grpSpPr>
            <a:xfrm rot="0">
              <a:off x="723299" y="217507"/>
              <a:ext cx="45937" cy="785992"/>
              <a:chOff x="0" y="0"/>
              <a:chExt cx="55199" cy="944467"/>
            </a:xfrm>
          </p:grpSpPr>
          <p:sp>
            <p:nvSpPr>
              <p:cNvPr name="Freeform 332" id="332"/>
              <p:cNvSpPr/>
              <p:nvPr/>
            </p:nvSpPr>
            <p:spPr>
              <a:xfrm flipH="false" flipV="false" rot="0">
                <a:off x="0" y="0"/>
                <a:ext cx="55199" cy="944467"/>
              </a:xfrm>
              <a:custGeom>
                <a:avLst/>
                <a:gdLst/>
                <a:ahLst/>
                <a:cxnLst/>
                <a:rect r="r" b="b" t="t" l="l"/>
                <a:pathLst>
                  <a:path h="944467" w="55199">
                    <a:moveTo>
                      <a:pt x="0" y="0"/>
                    </a:moveTo>
                    <a:lnTo>
                      <a:pt x="55199" y="0"/>
                    </a:lnTo>
                    <a:lnTo>
                      <a:pt x="55199" y="944467"/>
                    </a:lnTo>
                    <a:lnTo>
                      <a:pt x="0" y="944467"/>
                    </a:lnTo>
                    <a:close/>
                  </a:path>
                </a:pathLst>
              </a:custGeom>
              <a:gradFill rotWithShape="true">
                <a:gsLst>
                  <a:gs pos="0">
                    <a:srgbClr val="3C67BF">
                      <a:alpha val="100000"/>
                    </a:srgbClr>
                  </a:gs>
                  <a:gs pos="100000">
                    <a:srgbClr val="FFA81B">
                      <a:alpha val="100000"/>
                    </a:srgbClr>
                  </a:gs>
                </a:gsLst>
                <a:lin ang="0"/>
              </a:gradFill>
            </p:spPr>
          </p:sp>
          <p:sp>
            <p:nvSpPr>
              <p:cNvPr name="TextBox 333" id="333"/>
              <p:cNvSpPr txBox="true"/>
              <p:nvPr/>
            </p:nvSpPr>
            <p:spPr>
              <a:xfrm>
                <a:off x="0" y="-38100"/>
                <a:ext cx="55199" cy="982567"/>
              </a:xfrm>
              <a:prstGeom prst="rect">
                <a:avLst/>
              </a:prstGeom>
            </p:spPr>
            <p:txBody>
              <a:bodyPr anchor="ctr" rtlCol="false" tIns="50800" lIns="50800" bIns="50800" rIns="50800"/>
              <a:lstStyle/>
              <a:p>
                <a:pPr algn="ctr">
                  <a:lnSpc>
                    <a:spcPts val="2660"/>
                  </a:lnSpc>
                </a:pPr>
              </a:p>
            </p:txBody>
          </p:sp>
        </p:grpSp>
        <p:grpSp>
          <p:nvGrpSpPr>
            <p:cNvPr name="Group 334" id="334"/>
            <p:cNvGrpSpPr/>
            <p:nvPr/>
          </p:nvGrpSpPr>
          <p:grpSpPr>
            <a:xfrm rot="7717522">
              <a:off x="677727" y="191076"/>
              <a:ext cx="78641" cy="70766"/>
              <a:chOff x="0" y="0"/>
              <a:chExt cx="94497" cy="85034"/>
            </a:xfrm>
          </p:grpSpPr>
          <p:sp>
            <p:nvSpPr>
              <p:cNvPr name="Freeform 335" id="335"/>
              <p:cNvSpPr/>
              <p:nvPr/>
            </p:nvSpPr>
            <p:spPr>
              <a:xfrm flipH="false" flipV="false" rot="0">
                <a:off x="0" y="0"/>
                <a:ext cx="94497" cy="85034"/>
              </a:xfrm>
              <a:custGeom>
                <a:avLst/>
                <a:gdLst/>
                <a:ahLst/>
                <a:cxnLst/>
                <a:rect r="r" b="b" t="t" l="l"/>
                <a:pathLst>
                  <a:path h="85034" w="94497">
                    <a:moveTo>
                      <a:pt x="0" y="0"/>
                    </a:moveTo>
                    <a:lnTo>
                      <a:pt x="94497" y="0"/>
                    </a:lnTo>
                    <a:lnTo>
                      <a:pt x="94497" y="85034"/>
                    </a:lnTo>
                    <a:lnTo>
                      <a:pt x="0" y="85034"/>
                    </a:lnTo>
                    <a:close/>
                  </a:path>
                </a:pathLst>
              </a:custGeom>
              <a:gradFill rotWithShape="true">
                <a:gsLst>
                  <a:gs pos="0">
                    <a:srgbClr val="3C67BF">
                      <a:alpha val="100000"/>
                    </a:srgbClr>
                  </a:gs>
                  <a:gs pos="100000">
                    <a:srgbClr val="FFA81B">
                      <a:alpha val="100000"/>
                    </a:srgbClr>
                  </a:gs>
                </a:gsLst>
                <a:lin ang="0"/>
              </a:gradFill>
            </p:spPr>
          </p:sp>
          <p:sp>
            <p:nvSpPr>
              <p:cNvPr name="TextBox 336" id="336"/>
              <p:cNvSpPr txBox="true"/>
              <p:nvPr/>
            </p:nvSpPr>
            <p:spPr>
              <a:xfrm>
                <a:off x="0" y="-38100"/>
                <a:ext cx="94497" cy="123134"/>
              </a:xfrm>
              <a:prstGeom prst="rect">
                <a:avLst/>
              </a:prstGeom>
            </p:spPr>
            <p:txBody>
              <a:bodyPr anchor="ctr" rtlCol="false" tIns="50800" lIns="50800" bIns="50800" rIns="50800"/>
              <a:lstStyle/>
              <a:p>
                <a:pPr algn="ctr">
                  <a:lnSpc>
                    <a:spcPts val="2660"/>
                  </a:lnSpc>
                </a:pPr>
              </a:p>
            </p:txBody>
          </p:sp>
        </p:grpSp>
        <p:grpSp>
          <p:nvGrpSpPr>
            <p:cNvPr name="Group 337" id="337"/>
            <p:cNvGrpSpPr/>
            <p:nvPr/>
          </p:nvGrpSpPr>
          <p:grpSpPr>
            <a:xfrm rot="0">
              <a:off x="769236" y="331138"/>
              <a:ext cx="63807" cy="768251"/>
              <a:chOff x="0" y="0"/>
              <a:chExt cx="76672" cy="923149"/>
            </a:xfrm>
          </p:grpSpPr>
          <p:sp>
            <p:nvSpPr>
              <p:cNvPr name="Freeform 338" id="338"/>
              <p:cNvSpPr/>
              <p:nvPr/>
            </p:nvSpPr>
            <p:spPr>
              <a:xfrm flipH="false" flipV="false" rot="0">
                <a:off x="0" y="0"/>
                <a:ext cx="76672" cy="923149"/>
              </a:xfrm>
              <a:custGeom>
                <a:avLst/>
                <a:gdLst/>
                <a:ahLst/>
                <a:cxnLst/>
                <a:rect r="r" b="b" t="t" l="l"/>
                <a:pathLst>
                  <a:path h="923149" w="76672">
                    <a:moveTo>
                      <a:pt x="0" y="0"/>
                    </a:moveTo>
                    <a:lnTo>
                      <a:pt x="76672" y="0"/>
                    </a:lnTo>
                    <a:lnTo>
                      <a:pt x="76672" y="923149"/>
                    </a:lnTo>
                    <a:lnTo>
                      <a:pt x="0" y="923149"/>
                    </a:lnTo>
                    <a:close/>
                  </a:path>
                </a:pathLst>
              </a:custGeom>
              <a:gradFill rotWithShape="true">
                <a:gsLst>
                  <a:gs pos="0">
                    <a:srgbClr val="3C67BF">
                      <a:alpha val="100000"/>
                    </a:srgbClr>
                  </a:gs>
                  <a:gs pos="100000">
                    <a:srgbClr val="FFA81B">
                      <a:alpha val="100000"/>
                    </a:srgbClr>
                  </a:gs>
                </a:gsLst>
                <a:lin ang="0"/>
              </a:gradFill>
            </p:spPr>
          </p:sp>
          <p:sp>
            <p:nvSpPr>
              <p:cNvPr name="TextBox 339" id="339"/>
              <p:cNvSpPr txBox="true"/>
              <p:nvPr/>
            </p:nvSpPr>
            <p:spPr>
              <a:xfrm>
                <a:off x="0" y="-38100"/>
                <a:ext cx="76672" cy="961249"/>
              </a:xfrm>
              <a:prstGeom prst="rect">
                <a:avLst/>
              </a:prstGeom>
            </p:spPr>
            <p:txBody>
              <a:bodyPr anchor="ctr" rtlCol="false" tIns="50800" lIns="50800" bIns="50800" rIns="50800"/>
              <a:lstStyle/>
              <a:p>
                <a:pPr algn="ctr">
                  <a:lnSpc>
                    <a:spcPts val="2660"/>
                  </a:lnSpc>
                </a:pPr>
              </a:p>
            </p:txBody>
          </p:sp>
        </p:grpSp>
        <p:grpSp>
          <p:nvGrpSpPr>
            <p:cNvPr name="Group 340" id="340"/>
            <p:cNvGrpSpPr/>
            <p:nvPr/>
          </p:nvGrpSpPr>
          <p:grpSpPr>
            <a:xfrm rot="0">
              <a:off x="827929" y="313397"/>
              <a:ext cx="45937" cy="785992"/>
              <a:chOff x="0" y="0"/>
              <a:chExt cx="55199" cy="944467"/>
            </a:xfrm>
          </p:grpSpPr>
          <p:sp>
            <p:nvSpPr>
              <p:cNvPr name="Freeform 341" id="341"/>
              <p:cNvSpPr/>
              <p:nvPr/>
            </p:nvSpPr>
            <p:spPr>
              <a:xfrm flipH="false" flipV="false" rot="0">
                <a:off x="0" y="0"/>
                <a:ext cx="55199" cy="944467"/>
              </a:xfrm>
              <a:custGeom>
                <a:avLst/>
                <a:gdLst/>
                <a:ahLst/>
                <a:cxnLst/>
                <a:rect r="r" b="b" t="t" l="l"/>
                <a:pathLst>
                  <a:path h="944467" w="55199">
                    <a:moveTo>
                      <a:pt x="0" y="0"/>
                    </a:moveTo>
                    <a:lnTo>
                      <a:pt x="55199" y="0"/>
                    </a:lnTo>
                    <a:lnTo>
                      <a:pt x="55199" y="944467"/>
                    </a:lnTo>
                    <a:lnTo>
                      <a:pt x="0" y="944467"/>
                    </a:lnTo>
                    <a:close/>
                  </a:path>
                </a:pathLst>
              </a:custGeom>
              <a:gradFill rotWithShape="true">
                <a:gsLst>
                  <a:gs pos="0">
                    <a:srgbClr val="3C67BF">
                      <a:alpha val="100000"/>
                    </a:srgbClr>
                  </a:gs>
                  <a:gs pos="100000">
                    <a:srgbClr val="FFA81B">
                      <a:alpha val="100000"/>
                    </a:srgbClr>
                  </a:gs>
                </a:gsLst>
                <a:lin ang="0"/>
              </a:gradFill>
            </p:spPr>
          </p:sp>
          <p:sp>
            <p:nvSpPr>
              <p:cNvPr name="TextBox 342" id="342"/>
              <p:cNvSpPr txBox="true"/>
              <p:nvPr/>
            </p:nvSpPr>
            <p:spPr>
              <a:xfrm>
                <a:off x="0" y="-38100"/>
                <a:ext cx="55199" cy="982567"/>
              </a:xfrm>
              <a:prstGeom prst="rect">
                <a:avLst/>
              </a:prstGeom>
            </p:spPr>
            <p:txBody>
              <a:bodyPr anchor="ctr" rtlCol="false" tIns="50800" lIns="50800" bIns="50800" rIns="50800"/>
              <a:lstStyle/>
              <a:p>
                <a:pPr algn="ctr">
                  <a:lnSpc>
                    <a:spcPts val="2660"/>
                  </a:lnSpc>
                </a:pPr>
              </a:p>
            </p:txBody>
          </p:sp>
        </p:grpSp>
        <p:grpSp>
          <p:nvGrpSpPr>
            <p:cNvPr name="Group 343" id="343"/>
            <p:cNvGrpSpPr/>
            <p:nvPr/>
          </p:nvGrpSpPr>
          <p:grpSpPr>
            <a:xfrm rot="7717522">
              <a:off x="782358" y="286966"/>
              <a:ext cx="78641" cy="70766"/>
              <a:chOff x="0" y="0"/>
              <a:chExt cx="94497" cy="85034"/>
            </a:xfrm>
          </p:grpSpPr>
          <p:sp>
            <p:nvSpPr>
              <p:cNvPr name="Freeform 344" id="344"/>
              <p:cNvSpPr/>
              <p:nvPr/>
            </p:nvSpPr>
            <p:spPr>
              <a:xfrm flipH="false" flipV="false" rot="0">
                <a:off x="0" y="0"/>
                <a:ext cx="94497" cy="85034"/>
              </a:xfrm>
              <a:custGeom>
                <a:avLst/>
                <a:gdLst/>
                <a:ahLst/>
                <a:cxnLst/>
                <a:rect r="r" b="b" t="t" l="l"/>
                <a:pathLst>
                  <a:path h="85034" w="94497">
                    <a:moveTo>
                      <a:pt x="0" y="0"/>
                    </a:moveTo>
                    <a:lnTo>
                      <a:pt x="94497" y="0"/>
                    </a:lnTo>
                    <a:lnTo>
                      <a:pt x="94497" y="85034"/>
                    </a:lnTo>
                    <a:lnTo>
                      <a:pt x="0" y="85034"/>
                    </a:lnTo>
                    <a:close/>
                  </a:path>
                </a:pathLst>
              </a:custGeom>
              <a:gradFill rotWithShape="true">
                <a:gsLst>
                  <a:gs pos="0">
                    <a:srgbClr val="3C67BF">
                      <a:alpha val="100000"/>
                    </a:srgbClr>
                  </a:gs>
                  <a:gs pos="100000">
                    <a:srgbClr val="FFA81B">
                      <a:alpha val="100000"/>
                    </a:srgbClr>
                  </a:gs>
                </a:gsLst>
                <a:lin ang="0"/>
              </a:gradFill>
            </p:spPr>
          </p:sp>
          <p:sp>
            <p:nvSpPr>
              <p:cNvPr name="TextBox 345" id="345"/>
              <p:cNvSpPr txBox="true"/>
              <p:nvPr/>
            </p:nvSpPr>
            <p:spPr>
              <a:xfrm>
                <a:off x="0" y="-38100"/>
                <a:ext cx="94497" cy="123134"/>
              </a:xfrm>
              <a:prstGeom prst="rect">
                <a:avLst/>
              </a:prstGeom>
            </p:spPr>
            <p:txBody>
              <a:bodyPr anchor="ctr" rtlCol="false" tIns="50800" lIns="50800" bIns="50800" rIns="50800"/>
              <a:lstStyle/>
              <a:p>
                <a:pPr algn="ctr">
                  <a:lnSpc>
                    <a:spcPts val="2660"/>
                  </a:lnSpc>
                </a:pPr>
              </a:p>
            </p:txBody>
          </p:sp>
        </p:grpSp>
        <p:grpSp>
          <p:nvGrpSpPr>
            <p:cNvPr name="Group 346" id="346"/>
            <p:cNvGrpSpPr/>
            <p:nvPr/>
          </p:nvGrpSpPr>
          <p:grpSpPr>
            <a:xfrm rot="0">
              <a:off x="873621" y="191721"/>
              <a:ext cx="63807" cy="768251"/>
              <a:chOff x="0" y="0"/>
              <a:chExt cx="76672" cy="923149"/>
            </a:xfrm>
          </p:grpSpPr>
          <p:sp>
            <p:nvSpPr>
              <p:cNvPr name="Freeform 347" id="347"/>
              <p:cNvSpPr/>
              <p:nvPr/>
            </p:nvSpPr>
            <p:spPr>
              <a:xfrm flipH="false" flipV="false" rot="0">
                <a:off x="0" y="0"/>
                <a:ext cx="76672" cy="923149"/>
              </a:xfrm>
              <a:custGeom>
                <a:avLst/>
                <a:gdLst/>
                <a:ahLst/>
                <a:cxnLst/>
                <a:rect r="r" b="b" t="t" l="l"/>
                <a:pathLst>
                  <a:path h="923149" w="76672">
                    <a:moveTo>
                      <a:pt x="0" y="0"/>
                    </a:moveTo>
                    <a:lnTo>
                      <a:pt x="76672" y="0"/>
                    </a:lnTo>
                    <a:lnTo>
                      <a:pt x="76672" y="923149"/>
                    </a:lnTo>
                    <a:lnTo>
                      <a:pt x="0" y="923149"/>
                    </a:lnTo>
                    <a:close/>
                  </a:path>
                </a:pathLst>
              </a:custGeom>
              <a:gradFill rotWithShape="true">
                <a:gsLst>
                  <a:gs pos="0">
                    <a:srgbClr val="3C67BF">
                      <a:alpha val="100000"/>
                    </a:srgbClr>
                  </a:gs>
                  <a:gs pos="100000">
                    <a:srgbClr val="FFA81B">
                      <a:alpha val="100000"/>
                    </a:srgbClr>
                  </a:gs>
                </a:gsLst>
                <a:lin ang="0"/>
              </a:gradFill>
            </p:spPr>
          </p:sp>
          <p:sp>
            <p:nvSpPr>
              <p:cNvPr name="TextBox 348" id="348"/>
              <p:cNvSpPr txBox="true"/>
              <p:nvPr/>
            </p:nvSpPr>
            <p:spPr>
              <a:xfrm>
                <a:off x="0" y="-38100"/>
                <a:ext cx="76672" cy="961249"/>
              </a:xfrm>
              <a:prstGeom prst="rect">
                <a:avLst/>
              </a:prstGeom>
            </p:spPr>
            <p:txBody>
              <a:bodyPr anchor="ctr" rtlCol="false" tIns="50800" lIns="50800" bIns="50800" rIns="50800"/>
              <a:lstStyle/>
              <a:p>
                <a:pPr algn="ctr">
                  <a:lnSpc>
                    <a:spcPts val="2660"/>
                  </a:lnSpc>
                </a:pPr>
              </a:p>
            </p:txBody>
          </p:sp>
        </p:grpSp>
        <p:grpSp>
          <p:nvGrpSpPr>
            <p:cNvPr name="Group 349" id="349"/>
            <p:cNvGrpSpPr/>
            <p:nvPr/>
          </p:nvGrpSpPr>
          <p:grpSpPr>
            <a:xfrm rot="0">
              <a:off x="932315" y="173980"/>
              <a:ext cx="45937" cy="785992"/>
              <a:chOff x="0" y="0"/>
              <a:chExt cx="55199" cy="944467"/>
            </a:xfrm>
          </p:grpSpPr>
          <p:sp>
            <p:nvSpPr>
              <p:cNvPr name="Freeform 350" id="350"/>
              <p:cNvSpPr/>
              <p:nvPr/>
            </p:nvSpPr>
            <p:spPr>
              <a:xfrm flipH="false" flipV="false" rot="0">
                <a:off x="0" y="0"/>
                <a:ext cx="55199" cy="944467"/>
              </a:xfrm>
              <a:custGeom>
                <a:avLst/>
                <a:gdLst/>
                <a:ahLst/>
                <a:cxnLst/>
                <a:rect r="r" b="b" t="t" l="l"/>
                <a:pathLst>
                  <a:path h="944467" w="55199">
                    <a:moveTo>
                      <a:pt x="0" y="0"/>
                    </a:moveTo>
                    <a:lnTo>
                      <a:pt x="55199" y="0"/>
                    </a:lnTo>
                    <a:lnTo>
                      <a:pt x="55199" y="944467"/>
                    </a:lnTo>
                    <a:lnTo>
                      <a:pt x="0" y="944467"/>
                    </a:lnTo>
                    <a:close/>
                  </a:path>
                </a:pathLst>
              </a:custGeom>
              <a:gradFill rotWithShape="true">
                <a:gsLst>
                  <a:gs pos="0">
                    <a:srgbClr val="3C67BF">
                      <a:alpha val="100000"/>
                    </a:srgbClr>
                  </a:gs>
                  <a:gs pos="100000">
                    <a:srgbClr val="FFA81B">
                      <a:alpha val="100000"/>
                    </a:srgbClr>
                  </a:gs>
                </a:gsLst>
                <a:lin ang="0"/>
              </a:gradFill>
            </p:spPr>
          </p:sp>
          <p:sp>
            <p:nvSpPr>
              <p:cNvPr name="TextBox 351" id="351"/>
              <p:cNvSpPr txBox="true"/>
              <p:nvPr/>
            </p:nvSpPr>
            <p:spPr>
              <a:xfrm>
                <a:off x="0" y="-38100"/>
                <a:ext cx="55199" cy="982567"/>
              </a:xfrm>
              <a:prstGeom prst="rect">
                <a:avLst/>
              </a:prstGeom>
            </p:spPr>
            <p:txBody>
              <a:bodyPr anchor="ctr" rtlCol="false" tIns="50800" lIns="50800" bIns="50800" rIns="50800"/>
              <a:lstStyle/>
              <a:p>
                <a:pPr algn="ctr">
                  <a:lnSpc>
                    <a:spcPts val="2660"/>
                  </a:lnSpc>
                </a:pPr>
              </a:p>
            </p:txBody>
          </p:sp>
        </p:grpSp>
        <p:grpSp>
          <p:nvGrpSpPr>
            <p:cNvPr name="Group 352" id="352"/>
            <p:cNvGrpSpPr/>
            <p:nvPr/>
          </p:nvGrpSpPr>
          <p:grpSpPr>
            <a:xfrm rot="7717522">
              <a:off x="886743" y="147549"/>
              <a:ext cx="78641" cy="70766"/>
              <a:chOff x="0" y="0"/>
              <a:chExt cx="94497" cy="85034"/>
            </a:xfrm>
          </p:grpSpPr>
          <p:sp>
            <p:nvSpPr>
              <p:cNvPr name="Freeform 353" id="353"/>
              <p:cNvSpPr/>
              <p:nvPr/>
            </p:nvSpPr>
            <p:spPr>
              <a:xfrm flipH="false" flipV="false" rot="0">
                <a:off x="0" y="0"/>
                <a:ext cx="94497" cy="85034"/>
              </a:xfrm>
              <a:custGeom>
                <a:avLst/>
                <a:gdLst/>
                <a:ahLst/>
                <a:cxnLst/>
                <a:rect r="r" b="b" t="t" l="l"/>
                <a:pathLst>
                  <a:path h="85034" w="94497">
                    <a:moveTo>
                      <a:pt x="0" y="0"/>
                    </a:moveTo>
                    <a:lnTo>
                      <a:pt x="94497" y="0"/>
                    </a:lnTo>
                    <a:lnTo>
                      <a:pt x="94497" y="85034"/>
                    </a:lnTo>
                    <a:lnTo>
                      <a:pt x="0" y="85034"/>
                    </a:lnTo>
                    <a:close/>
                  </a:path>
                </a:pathLst>
              </a:custGeom>
              <a:gradFill rotWithShape="true">
                <a:gsLst>
                  <a:gs pos="0">
                    <a:srgbClr val="3C67BF">
                      <a:alpha val="100000"/>
                    </a:srgbClr>
                  </a:gs>
                  <a:gs pos="100000">
                    <a:srgbClr val="FFA81B">
                      <a:alpha val="100000"/>
                    </a:srgbClr>
                  </a:gs>
                </a:gsLst>
                <a:lin ang="0"/>
              </a:gradFill>
            </p:spPr>
          </p:sp>
          <p:sp>
            <p:nvSpPr>
              <p:cNvPr name="TextBox 354" id="354"/>
              <p:cNvSpPr txBox="true"/>
              <p:nvPr/>
            </p:nvSpPr>
            <p:spPr>
              <a:xfrm>
                <a:off x="0" y="-38100"/>
                <a:ext cx="94497" cy="123134"/>
              </a:xfrm>
              <a:prstGeom prst="rect">
                <a:avLst/>
              </a:prstGeom>
            </p:spPr>
            <p:txBody>
              <a:bodyPr anchor="ctr" rtlCol="false" tIns="50800" lIns="50800" bIns="50800" rIns="50800"/>
              <a:lstStyle/>
              <a:p>
                <a:pPr algn="ctr">
                  <a:lnSpc>
                    <a:spcPts val="2660"/>
                  </a:lnSpc>
                </a:pPr>
              </a:p>
            </p:txBody>
          </p:sp>
        </p:grpSp>
        <p:grpSp>
          <p:nvGrpSpPr>
            <p:cNvPr name="Group 355" id="355"/>
            <p:cNvGrpSpPr/>
            <p:nvPr/>
          </p:nvGrpSpPr>
          <p:grpSpPr>
            <a:xfrm rot="0">
              <a:off x="978252" y="65888"/>
              <a:ext cx="63807" cy="1054521"/>
              <a:chOff x="0" y="0"/>
              <a:chExt cx="76672" cy="1267137"/>
            </a:xfrm>
          </p:grpSpPr>
          <p:sp>
            <p:nvSpPr>
              <p:cNvPr name="Freeform 356" id="356"/>
              <p:cNvSpPr/>
              <p:nvPr/>
            </p:nvSpPr>
            <p:spPr>
              <a:xfrm flipH="false" flipV="false" rot="0">
                <a:off x="0" y="0"/>
                <a:ext cx="76672" cy="1267137"/>
              </a:xfrm>
              <a:custGeom>
                <a:avLst/>
                <a:gdLst/>
                <a:ahLst/>
                <a:cxnLst/>
                <a:rect r="r" b="b" t="t" l="l"/>
                <a:pathLst>
                  <a:path h="1267137" w="76672">
                    <a:moveTo>
                      <a:pt x="0" y="0"/>
                    </a:moveTo>
                    <a:lnTo>
                      <a:pt x="76672" y="0"/>
                    </a:lnTo>
                    <a:lnTo>
                      <a:pt x="76672" y="1267137"/>
                    </a:lnTo>
                    <a:lnTo>
                      <a:pt x="0" y="1267137"/>
                    </a:lnTo>
                    <a:close/>
                  </a:path>
                </a:pathLst>
              </a:custGeom>
              <a:gradFill rotWithShape="true">
                <a:gsLst>
                  <a:gs pos="0">
                    <a:srgbClr val="3C67BF">
                      <a:alpha val="100000"/>
                    </a:srgbClr>
                  </a:gs>
                  <a:gs pos="100000">
                    <a:srgbClr val="FFA81B">
                      <a:alpha val="100000"/>
                    </a:srgbClr>
                  </a:gs>
                </a:gsLst>
                <a:lin ang="0"/>
              </a:gradFill>
            </p:spPr>
          </p:sp>
          <p:sp>
            <p:nvSpPr>
              <p:cNvPr name="TextBox 357" id="357"/>
              <p:cNvSpPr txBox="true"/>
              <p:nvPr/>
            </p:nvSpPr>
            <p:spPr>
              <a:xfrm>
                <a:off x="0" y="-38100"/>
                <a:ext cx="76672" cy="1305237"/>
              </a:xfrm>
              <a:prstGeom prst="rect">
                <a:avLst/>
              </a:prstGeom>
            </p:spPr>
            <p:txBody>
              <a:bodyPr anchor="ctr" rtlCol="false" tIns="50800" lIns="50800" bIns="50800" rIns="50800"/>
              <a:lstStyle/>
              <a:p>
                <a:pPr algn="ctr">
                  <a:lnSpc>
                    <a:spcPts val="2660"/>
                  </a:lnSpc>
                </a:pPr>
              </a:p>
            </p:txBody>
          </p:sp>
        </p:grpSp>
        <p:grpSp>
          <p:nvGrpSpPr>
            <p:cNvPr name="Group 358" id="358"/>
            <p:cNvGrpSpPr/>
            <p:nvPr/>
          </p:nvGrpSpPr>
          <p:grpSpPr>
            <a:xfrm rot="0">
              <a:off x="1036945" y="41536"/>
              <a:ext cx="45937" cy="1078873"/>
              <a:chOff x="0" y="0"/>
              <a:chExt cx="55199" cy="1296399"/>
            </a:xfrm>
          </p:grpSpPr>
          <p:sp>
            <p:nvSpPr>
              <p:cNvPr name="Freeform 359" id="359"/>
              <p:cNvSpPr/>
              <p:nvPr/>
            </p:nvSpPr>
            <p:spPr>
              <a:xfrm flipH="false" flipV="false" rot="0">
                <a:off x="0" y="0"/>
                <a:ext cx="55199" cy="1296399"/>
              </a:xfrm>
              <a:custGeom>
                <a:avLst/>
                <a:gdLst/>
                <a:ahLst/>
                <a:cxnLst/>
                <a:rect r="r" b="b" t="t" l="l"/>
                <a:pathLst>
                  <a:path h="1296399" w="55199">
                    <a:moveTo>
                      <a:pt x="0" y="0"/>
                    </a:moveTo>
                    <a:lnTo>
                      <a:pt x="55199" y="0"/>
                    </a:lnTo>
                    <a:lnTo>
                      <a:pt x="55199" y="1296399"/>
                    </a:lnTo>
                    <a:lnTo>
                      <a:pt x="0" y="1296399"/>
                    </a:lnTo>
                    <a:close/>
                  </a:path>
                </a:pathLst>
              </a:custGeom>
              <a:gradFill rotWithShape="true">
                <a:gsLst>
                  <a:gs pos="0">
                    <a:srgbClr val="3C67BF">
                      <a:alpha val="100000"/>
                    </a:srgbClr>
                  </a:gs>
                  <a:gs pos="100000">
                    <a:srgbClr val="FFA81B">
                      <a:alpha val="100000"/>
                    </a:srgbClr>
                  </a:gs>
                </a:gsLst>
                <a:lin ang="0"/>
              </a:gradFill>
            </p:spPr>
          </p:sp>
          <p:sp>
            <p:nvSpPr>
              <p:cNvPr name="TextBox 360" id="360"/>
              <p:cNvSpPr txBox="true"/>
              <p:nvPr/>
            </p:nvSpPr>
            <p:spPr>
              <a:xfrm>
                <a:off x="0" y="-38100"/>
                <a:ext cx="55199" cy="1334499"/>
              </a:xfrm>
              <a:prstGeom prst="rect">
                <a:avLst/>
              </a:prstGeom>
            </p:spPr>
            <p:txBody>
              <a:bodyPr anchor="ctr" rtlCol="false" tIns="50800" lIns="50800" bIns="50800" rIns="50800"/>
              <a:lstStyle/>
              <a:p>
                <a:pPr algn="ctr">
                  <a:lnSpc>
                    <a:spcPts val="2660"/>
                  </a:lnSpc>
                </a:pPr>
              </a:p>
            </p:txBody>
          </p:sp>
        </p:grpSp>
        <p:grpSp>
          <p:nvGrpSpPr>
            <p:cNvPr name="Group 361" id="361"/>
            <p:cNvGrpSpPr/>
            <p:nvPr/>
          </p:nvGrpSpPr>
          <p:grpSpPr>
            <a:xfrm rot="7717522">
              <a:off x="988398" y="20442"/>
              <a:ext cx="84338" cy="66541"/>
              <a:chOff x="0" y="0"/>
              <a:chExt cx="101342" cy="79957"/>
            </a:xfrm>
          </p:grpSpPr>
          <p:sp>
            <p:nvSpPr>
              <p:cNvPr name="Freeform 362" id="362"/>
              <p:cNvSpPr/>
              <p:nvPr/>
            </p:nvSpPr>
            <p:spPr>
              <a:xfrm flipH="false" flipV="false" rot="0">
                <a:off x="0" y="0"/>
                <a:ext cx="101342" cy="79957"/>
              </a:xfrm>
              <a:custGeom>
                <a:avLst/>
                <a:gdLst/>
                <a:ahLst/>
                <a:cxnLst/>
                <a:rect r="r" b="b" t="t" l="l"/>
                <a:pathLst>
                  <a:path h="79957" w="101342">
                    <a:moveTo>
                      <a:pt x="0" y="0"/>
                    </a:moveTo>
                    <a:lnTo>
                      <a:pt x="101342" y="0"/>
                    </a:lnTo>
                    <a:lnTo>
                      <a:pt x="101342" y="79957"/>
                    </a:lnTo>
                    <a:lnTo>
                      <a:pt x="0" y="79957"/>
                    </a:lnTo>
                    <a:close/>
                  </a:path>
                </a:pathLst>
              </a:custGeom>
              <a:gradFill rotWithShape="true">
                <a:gsLst>
                  <a:gs pos="0">
                    <a:srgbClr val="3C67BF">
                      <a:alpha val="100000"/>
                    </a:srgbClr>
                  </a:gs>
                  <a:gs pos="100000">
                    <a:srgbClr val="FFA81B">
                      <a:alpha val="100000"/>
                    </a:srgbClr>
                  </a:gs>
                </a:gsLst>
                <a:lin ang="0"/>
              </a:gradFill>
            </p:spPr>
          </p:sp>
          <p:sp>
            <p:nvSpPr>
              <p:cNvPr name="TextBox 363" id="363"/>
              <p:cNvSpPr txBox="true"/>
              <p:nvPr/>
            </p:nvSpPr>
            <p:spPr>
              <a:xfrm>
                <a:off x="0" y="-38100"/>
                <a:ext cx="101342" cy="118057"/>
              </a:xfrm>
              <a:prstGeom prst="rect">
                <a:avLst/>
              </a:prstGeom>
            </p:spPr>
            <p:txBody>
              <a:bodyPr anchor="ctr" rtlCol="false" tIns="50800" lIns="50800" bIns="50800" rIns="50800"/>
              <a:lstStyle/>
              <a:p>
                <a:pPr algn="ctr">
                  <a:lnSpc>
                    <a:spcPts val="2660"/>
                  </a:lnSpc>
                </a:pPr>
              </a:p>
            </p:txBody>
          </p:sp>
        </p:grpSp>
        <p:grpSp>
          <p:nvGrpSpPr>
            <p:cNvPr name="Group 364" id="364"/>
            <p:cNvGrpSpPr/>
            <p:nvPr/>
          </p:nvGrpSpPr>
          <p:grpSpPr>
            <a:xfrm rot="0">
              <a:off x="1082882" y="331138"/>
              <a:ext cx="63807" cy="768251"/>
              <a:chOff x="0" y="0"/>
              <a:chExt cx="76672" cy="923149"/>
            </a:xfrm>
          </p:grpSpPr>
          <p:sp>
            <p:nvSpPr>
              <p:cNvPr name="Freeform 365" id="365"/>
              <p:cNvSpPr/>
              <p:nvPr/>
            </p:nvSpPr>
            <p:spPr>
              <a:xfrm flipH="false" flipV="false" rot="0">
                <a:off x="0" y="0"/>
                <a:ext cx="76672" cy="923149"/>
              </a:xfrm>
              <a:custGeom>
                <a:avLst/>
                <a:gdLst/>
                <a:ahLst/>
                <a:cxnLst/>
                <a:rect r="r" b="b" t="t" l="l"/>
                <a:pathLst>
                  <a:path h="923149" w="76672">
                    <a:moveTo>
                      <a:pt x="0" y="0"/>
                    </a:moveTo>
                    <a:lnTo>
                      <a:pt x="76672" y="0"/>
                    </a:lnTo>
                    <a:lnTo>
                      <a:pt x="76672" y="923149"/>
                    </a:lnTo>
                    <a:lnTo>
                      <a:pt x="0" y="923149"/>
                    </a:lnTo>
                    <a:close/>
                  </a:path>
                </a:pathLst>
              </a:custGeom>
              <a:gradFill rotWithShape="true">
                <a:gsLst>
                  <a:gs pos="0">
                    <a:srgbClr val="3C67BF">
                      <a:alpha val="100000"/>
                    </a:srgbClr>
                  </a:gs>
                  <a:gs pos="100000">
                    <a:srgbClr val="FFA81B">
                      <a:alpha val="100000"/>
                    </a:srgbClr>
                  </a:gs>
                </a:gsLst>
                <a:lin ang="0"/>
              </a:gradFill>
            </p:spPr>
          </p:sp>
          <p:sp>
            <p:nvSpPr>
              <p:cNvPr name="TextBox 366" id="366"/>
              <p:cNvSpPr txBox="true"/>
              <p:nvPr/>
            </p:nvSpPr>
            <p:spPr>
              <a:xfrm>
                <a:off x="0" y="-38100"/>
                <a:ext cx="76672" cy="961249"/>
              </a:xfrm>
              <a:prstGeom prst="rect">
                <a:avLst/>
              </a:prstGeom>
            </p:spPr>
            <p:txBody>
              <a:bodyPr anchor="ctr" rtlCol="false" tIns="50800" lIns="50800" bIns="50800" rIns="50800"/>
              <a:lstStyle/>
              <a:p>
                <a:pPr algn="ctr">
                  <a:lnSpc>
                    <a:spcPts val="2660"/>
                  </a:lnSpc>
                </a:pPr>
              </a:p>
            </p:txBody>
          </p:sp>
        </p:grpSp>
        <p:grpSp>
          <p:nvGrpSpPr>
            <p:cNvPr name="Group 367" id="367"/>
            <p:cNvGrpSpPr/>
            <p:nvPr/>
          </p:nvGrpSpPr>
          <p:grpSpPr>
            <a:xfrm rot="0">
              <a:off x="1141575" y="313397"/>
              <a:ext cx="45937" cy="785992"/>
              <a:chOff x="0" y="0"/>
              <a:chExt cx="55199" cy="944467"/>
            </a:xfrm>
          </p:grpSpPr>
          <p:sp>
            <p:nvSpPr>
              <p:cNvPr name="Freeform 368" id="368"/>
              <p:cNvSpPr/>
              <p:nvPr/>
            </p:nvSpPr>
            <p:spPr>
              <a:xfrm flipH="false" flipV="false" rot="0">
                <a:off x="0" y="0"/>
                <a:ext cx="55199" cy="944467"/>
              </a:xfrm>
              <a:custGeom>
                <a:avLst/>
                <a:gdLst/>
                <a:ahLst/>
                <a:cxnLst/>
                <a:rect r="r" b="b" t="t" l="l"/>
                <a:pathLst>
                  <a:path h="944467" w="55199">
                    <a:moveTo>
                      <a:pt x="0" y="0"/>
                    </a:moveTo>
                    <a:lnTo>
                      <a:pt x="55199" y="0"/>
                    </a:lnTo>
                    <a:lnTo>
                      <a:pt x="55199" y="944467"/>
                    </a:lnTo>
                    <a:lnTo>
                      <a:pt x="0" y="944467"/>
                    </a:lnTo>
                    <a:close/>
                  </a:path>
                </a:pathLst>
              </a:custGeom>
              <a:gradFill rotWithShape="true">
                <a:gsLst>
                  <a:gs pos="0">
                    <a:srgbClr val="3C67BF">
                      <a:alpha val="100000"/>
                    </a:srgbClr>
                  </a:gs>
                  <a:gs pos="100000">
                    <a:srgbClr val="FFA81B">
                      <a:alpha val="100000"/>
                    </a:srgbClr>
                  </a:gs>
                </a:gsLst>
                <a:lin ang="0"/>
              </a:gradFill>
            </p:spPr>
          </p:sp>
          <p:sp>
            <p:nvSpPr>
              <p:cNvPr name="TextBox 369" id="369"/>
              <p:cNvSpPr txBox="true"/>
              <p:nvPr/>
            </p:nvSpPr>
            <p:spPr>
              <a:xfrm>
                <a:off x="0" y="-38100"/>
                <a:ext cx="55199" cy="982567"/>
              </a:xfrm>
              <a:prstGeom prst="rect">
                <a:avLst/>
              </a:prstGeom>
            </p:spPr>
            <p:txBody>
              <a:bodyPr anchor="ctr" rtlCol="false" tIns="50800" lIns="50800" bIns="50800" rIns="50800"/>
              <a:lstStyle/>
              <a:p>
                <a:pPr algn="ctr">
                  <a:lnSpc>
                    <a:spcPts val="2660"/>
                  </a:lnSpc>
                </a:pPr>
              </a:p>
            </p:txBody>
          </p:sp>
        </p:grpSp>
        <p:grpSp>
          <p:nvGrpSpPr>
            <p:cNvPr name="Group 370" id="370"/>
            <p:cNvGrpSpPr/>
            <p:nvPr/>
          </p:nvGrpSpPr>
          <p:grpSpPr>
            <a:xfrm rot="7717522">
              <a:off x="1096004" y="286966"/>
              <a:ext cx="78641" cy="70766"/>
              <a:chOff x="0" y="0"/>
              <a:chExt cx="94497" cy="85034"/>
            </a:xfrm>
          </p:grpSpPr>
          <p:sp>
            <p:nvSpPr>
              <p:cNvPr name="Freeform 371" id="371"/>
              <p:cNvSpPr/>
              <p:nvPr/>
            </p:nvSpPr>
            <p:spPr>
              <a:xfrm flipH="false" flipV="false" rot="0">
                <a:off x="0" y="0"/>
                <a:ext cx="94497" cy="85034"/>
              </a:xfrm>
              <a:custGeom>
                <a:avLst/>
                <a:gdLst/>
                <a:ahLst/>
                <a:cxnLst/>
                <a:rect r="r" b="b" t="t" l="l"/>
                <a:pathLst>
                  <a:path h="85034" w="94497">
                    <a:moveTo>
                      <a:pt x="0" y="0"/>
                    </a:moveTo>
                    <a:lnTo>
                      <a:pt x="94497" y="0"/>
                    </a:lnTo>
                    <a:lnTo>
                      <a:pt x="94497" y="85034"/>
                    </a:lnTo>
                    <a:lnTo>
                      <a:pt x="0" y="85034"/>
                    </a:lnTo>
                    <a:close/>
                  </a:path>
                </a:pathLst>
              </a:custGeom>
              <a:gradFill rotWithShape="true">
                <a:gsLst>
                  <a:gs pos="0">
                    <a:srgbClr val="3C67BF">
                      <a:alpha val="100000"/>
                    </a:srgbClr>
                  </a:gs>
                  <a:gs pos="100000">
                    <a:srgbClr val="FFA81B">
                      <a:alpha val="100000"/>
                    </a:srgbClr>
                  </a:gs>
                </a:gsLst>
                <a:lin ang="0"/>
              </a:gradFill>
            </p:spPr>
          </p:sp>
          <p:sp>
            <p:nvSpPr>
              <p:cNvPr name="TextBox 372" id="372"/>
              <p:cNvSpPr txBox="true"/>
              <p:nvPr/>
            </p:nvSpPr>
            <p:spPr>
              <a:xfrm>
                <a:off x="0" y="-38100"/>
                <a:ext cx="94497" cy="123134"/>
              </a:xfrm>
              <a:prstGeom prst="rect">
                <a:avLst/>
              </a:prstGeom>
            </p:spPr>
            <p:txBody>
              <a:bodyPr anchor="ctr" rtlCol="false" tIns="50800" lIns="50800" bIns="50800" rIns="50800"/>
              <a:lstStyle/>
              <a:p>
                <a:pPr algn="ctr">
                  <a:lnSpc>
                    <a:spcPts val="2660"/>
                  </a:lnSpc>
                </a:pPr>
              </a:p>
            </p:txBody>
          </p:sp>
        </p:grpSp>
        <p:grpSp>
          <p:nvGrpSpPr>
            <p:cNvPr name="Group 373" id="373"/>
            <p:cNvGrpSpPr/>
            <p:nvPr/>
          </p:nvGrpSpPr>
          <p:grpSpPr>
            <a:xfrm rot="0">
              <a:off x="1482369" y="286406"/>
              <a:ext cx="56578" cy="648514"/>
              <a:chOff x="0" y="0"/>
              <a:chExt cx="67985" cy="779270"/>
            </a:xfrm>
          </p:grpSpPr>
          <p:sp>
            <p:nvSpPr>
              <p:cNvPr name="Freeform 374" id="374"/>
              <p:cNvSpPr/>
              <p:nvPr/>
            </p:nvSpPr>
            <p:spPr>
              <a:xfrm flipH="false" flipV="false" rot="0">
                <a:off x="0" y="0"/>
                <a:ext cx="67985" cy="779270"/>
              </a:xfrm>
              <a:custGeom>
                <a:avLst/>
                <a:gdLst/>
                <a:ahLst/>
                <a:cxnLst/>
                <a:rect r="r" b="b" t="t" l="l"/>
                <a:pathLst>
                  <a:path h="779270" w="67985">
                    <a:moveTo>
                      <a:pt x="0" y="0"/>
                    </a:moveTo>
                    <a:lnTo>
                      <a:pt x="67985" y="0"/>
                    </a:lnTo>
                    <a:lnTo>
                      <a:pt x="67985" y="779270"/>
                    </a:lnTo>
                    <a:lnTo>
                      <a:pt x="0" y="779270"/>
                    </a:lnTo>
                    <a:close/>
                  </a:path>
                </a:pathLst>
              </a:custGeom>
              <a:gradFill rotWithShape="true">
                <a:gsLst>
                  <a:gs pos="0">
                    <a:srgbClr val="3C67BF">
                      <a:alpha val="100000"/>
                    </a:srgbClr>
                  </a:gs>
                  <a:gs pos="100000">
                    <a:srgbClr val="FFA81B">
                      <a:alpha val="100000"/>
                    </a:srgbClr>
                  </a:gs>
                </a:gsLst>
                <a:lin ang="0"/>
              </a:gradFill>
            </p:spPr>
          </p:sp>
          <p:sp>
            <p:nvSpPr>
              <p:cNvPr name="TextBox 375" id="375"/>
              <p:cNvSpPr txBox="true"/>
              <p:nvPr/>
            </p:nvSpPr>
            <p:spPr>
              <a:xfrm>
                <a:off x="0" y="-38100"/>
                <a:ext cx="67985" cy="817370"/>
              </a:xfrm>
              <a:prstGeom prst="rect">
                <a:avLst/>
              </a:prstGeom>
            </p:spPr>
            <p:txBody>
              <a:bodyPr anchor="ctr" rtlCol="false" tIns="50800" lIns="50800" bIns="50800" rIns="50800"/>
              <a:lstStyle/>
              <a:p>
                <a:pPr algn="ctr">
                  <a:lnSpc>
                    <a:spcPts val="2660"/>
                  </a:lnSpc>
                </a:pPr>
              </a:p>
            </p:txBody>
          </p:sp>
        </p:grpSp>
        <p:grpSp>
          <p:nvGrpSpPr>
            <p:cNvPr name="Group 376" id="376"/>
            <p:cNvGrpSpPr/>
            <p:nvPr/>
          </p:nvGrpSpPr>
          <p:grpSpPr>
            <a:xfrm rot="0">
              <a:off x="1533834" y="286406"/>
              <a:ext cx="38963" cy="648514"/>
              <a:chOff x="0" y="0"/>
              <a:chExt cx="46819" cy="779270"/>
            </a:xfrm>
          </p:grpSpPr>
          <p:sp>
            <p:nvSpPr>
              <p:cNvPr name="Freeform 377" id="377"/>
              <p:cNvSpPr/>
              <p:nvPr/>
            </p:nvSpPr>
            <p:spPr>
              <a:xfrm flipH="false" flipV="false" rot="0">
                <a:off x="0" y="0"/>
                <a:ext cx="46819" cy="779270"/>
              </a:xfrm>
              <a:custGeom>
                <a:avLst/>
                <a:gdLst/>
                <a:ahLst/>
                <a:cxnLst/>
                <a:rect r="r" b="b" t="t" l="l"/>
                <a:pathLst>
                  <a:path h="779270" w="46819">
                    <a:moveTo>
                      <a:pt x="0" y="0"/>
                    </a:moveTo>
                    <a:lnTo>
                      <a:pt x="46819" y="0"/>
                    </a:lnTo>
                    <a:lnTo>
                      <a:pt x="46819" y="779270"/>
                    </a:lnTo>
                    <a:lnTo>
                      <a:pt x="0" y="779270"/>
                    </a:lnTo>
                    <a:close/>
                  </a:path>
                </a:pathLst>
              </a:custGeom>
              <a:gradFill rotWithShape="true">
                <a:gsLst>
                  <a:gs pos="0">
                    <a:srgbClr val="3C67BF">
                      <a:alpha val="100000"/>
                    </a:srgbClr>
                  </a:gs>
                  <a:gs pos="100000">
                    <a:srgbClr val="FFA81B">
                      <a:alpha val="100000"/>
                    </a:srgbClr>
                  </a:gs>
                </a:gsLst>
                <a:lin ang="0"/>
              </a:gradFill>
            </p:spPr>
          </p:sp>
          <p:sp>
            <p:nvSpPr>
              <p:cNvPr name="TextBox 378" id="378"/>
              <p:cNvSpPr txBox="true"/>
              <p:nvPr/>
            </p:nvSpPr>
            <p:spPr>
              <a:xfrm>
                <a:off x="0" y="-38100"/>
                <a:ext cx="46819" cy="817370"/>
              </a:xfrm>
              <a:prstGeom prst="rect">
                <a:avLst/>
              </a:prstGeom>
            </p:spPr>
            <p:txBody>
              <a:bodyPr anchor="ctr" rtlCol="false" tIns="50800" lIns="50800" bIns="50800" rIns="50800"/>
              <a:lstStyle/>
              <a:p>
                <a:pPr algn="ctr">
                  <a:lnSpc>
                    <a:spcPts val="2660"/>
                  </a:lnSpc>
                </a:pPr>
              </a:p>
            </p:txBody>
          </p:sp>
        </p:grpSp>
        <p:grpSp>
          <p:nvGrpSpPr>
            <p:cNvPr name="Group 379" id="379"/>
            <p:cNvGrpSpPr/>
            <p:nvPr/>
          </p:nvGrpSpPr>
          <p:grpSpPr>
            <a:xfrm rot="7717522">
              <a:off x="1499434" y="250927"/>
              <a:ext cx="56298" cy="70766"/>
              <a:chOff x="0" y="0"/>
              <a:chExt cx="67649" cy="85034"/>
            </a:xfrm>
          </p:grpSpPr>
          <p:sp>
            <p:nvSpPr>
              <p:cNvPr name="Freeform 380" id="380"/>
              <p:cNvSpPr/>
              <p:nvPr/>
            </p:nvSpPr>
            <p:spPr>
              <a:xfrm flipH="false" flipV="false" rot="0">
                <a:off x="0" y="0"/>
                <a:ext cx="67649" cy="85034"/>
              </a:xfrm>
              <a:custGeom>
                <a:avLst/>
                <a:gdLst/>
                <a:ahLst/>
                <a:cxnLst/>
                <a:rect r="r" b="b" t="t" l="l"/>
                <a:pathLst>
                  <a:path h="85034" w="67649">
                    <a:moveTo>
                      <a:pt x="0" y="0"/>
                    </a:moveTo>
                    <a:lnTo>
                      <a:pt x="67649" y="0"/>
                    </a:lnTo>
                    <a:lnTo>
                      <a:pt x="67649" y="85034"/>
                    </a:lnTo>
                    <a:lnTo>
                      <a:pt x="0" y="85034"/>
                    </a:lnTo>
                    <a:close/>
                  </a:path>
                </a:pathLst>
              </a:custGeom>
              <a:gradFill rotWithShape="true">
                <a:gsLst>
                  <a:gs pos="0">
                    <a:srgbClr val="3C67BF">
                      <a:alpha val="100000"/>
                    </a:srgbClr>
                  </a:gs>
                  <a:gs pos="100000">
                    <a:srgbClr val="FFA81B">
                      <a:alpha val="100000"/>
                    </a:srgbClr>
                  </a:gs>
                </a:gsLst>
                <a:lin ang="0"/>
              </a:gradFill>
            </p:spPr>
          </p:sp>
          <p:sp>
            <p:nvSpPr>
              <p:cNvPr name="TextBox 381" id="381"/>
              <p:cNvSpPr txBox="true"/>
              <p:nvPr/>
            </p:nvSpPr>
            <p:spPr>
              <a:xfrm>
                <a:off x="0" y="-38100"/>
                <a:ext cx="67649" cy="123134"/>
              </a:xfrm>
              <a:prstGeom prst="rect">
                <a:avLst/>
              </a:prstGeom>
            </p:spPr>
            <p:txBody>
              <a:bodyPr anchor="ctr" rtlCol="false" tIns="50800" lIns="50800" bIns="50800" rIns="50800"/>
              <a:lstStyle/>
              <a:p>
                <a:pPr algn="ctr">
                  <a:lnSpc>
                    <a:spcPts val="2660"/>
                  </a:lnSpc>
                </a:pPr>
              </a:p>
            </p:txBody>
          </p:sp>
        </p:grpSp>
        <p:grpSp>
          <p:nvGrpSpPr>
            <p:cNvPr name="Group 382" id="382"/>
            <p:cNvGrpSpPr/>
            <p:nvPr/>
          </p:nvGrpSpPr>
          <p:grpSpPr>
            <a:xfrm rot="0">
              <a:off x="1273108" y="196237"/>
              <a:ext cx="63807" cy="768251"/>
              <a:chOff x="0" y="0"/>
              <a:chExt cx="76672" cy="923149"/>
            </a:xfrm>
          </p:grpSpPr>
          <p:sp>
            <p:nvSpPr>
              <p:cNvPr name="Freeform 383" id="383"/>
              <p:cNvSpPr/>
              <p:nvPr/>
            </p:nvSpPr>
            <p:spPr>
              <a:xfrm flipH="false" flipV="false" rot="0">
                <a:off x="0" y="0"/>
                <a:ext cx="76672" cy="923149"/>
              </a:xfrm>
              <a:custGeom>
                <a:avLst/>
                <a:gdLst/>
                <a:ahLst/>
                <a:cxnLst/>
                <a:rect r="r" b="b" t="t" l="l"/>
                <a:pathLst>
                  <a:path h="923149" w="76672">
                    <a:moveTo>
                      <a:pt x="0" y="0"/>
                    </a:moveTo>
                    <a:lnTo>
                      <a:pt x="76672" y="0"/>
                    </a:lnTo>
                    <a:lnTo>
                      <a:pt x="76672" y="923149"/>
                    </a:lnTo>
                    <a:lnTo>
                      <a:pt x="0" y="923149"/>
                    </a:lnTo>
                    <a:close/>
                  </a:path>
                </a:pathLst>
              </a:custGeom>
              <a:gradFill rotWithShape="true">
                <a:gsLst>
                  <a:gs pos="0">
                    <a:srgbClr val="3C67BF">
                      <a:alpha val="100000"/>
                    </a:srgbClr>
                  </a:gs>
                  <a:gs pos="100000">
                    <a:srgbClr val="FFA81B">
                      <a:alpha val="100000"/>
                    </a:srgbClr>
                  </a:gs>
                </a:gsLst>
                <a:lin ang="0"/>
              </a:gradFill>
            </p:spPr>
          </p:sp>
          <p:sp>
            <p:nvSpPr>
              <p:cNvPr name="TextBox 384" id="384"/>
              <p:cNvSpPr txBox="true"/>
              <p:nvPr/>
            </p:nvSpPr>
            <p:spPr>
              <a:xfrm>
                <a:off x="0" y="-38100"/>
                <a:ext cx="76672" cy="961249"/>
              </a:xfrm>
              <a:prstGeom prst="rect">
                <a:avLst/>
              </a:prstGeom>
            </p:spPr>
            <p:txBody>
              <a:bodyPr anchor="ctr" rtlCol="false" tIns="50800" lIns="50800" bIns="50800" rIns="50800"/>
              <a:lstStyle/>
              <a:p>
                <a:pPr algn="ctr">
                  <a:lnSpc>
                    <a:spcPts val="2660"/>
                  </a:lnSpc>
                </a:pPr>
              </a:p>
            </p:txBody>
          </p:sp>
        </p:grpSp>
        <p:grpSp>
          <p:nvGrpSpPr>
            <p:cNvPr name="Group 385" id="385"/>
            <p:cNvGrpSpPr/>
            <p:nvPr/>
          </p:nvGrpSpPr>
          <p:grpSpPr>
            <a:xfrm rot="0">
              <a:off x="1331802" y="178496"/>
              <a:ext cx="45937" cy="785992"/>
              <a:chOff x="0" y="0"/>
              <a:chExt cx="55199" cy="944467"/>
            </a:xfrm>
          </p:grpSpPr>
          <p:sp>
            <p:nvSpPr>
              <p:cNvPr name="Freeform 386" id="386"/>
              <p:cNvSpPr/>
              <p:nvPr/>
            </p:nvSpPr>
            <p:spPr>
              <a:xfrm flipH="false" flipV="false" rot="0">
                <a:off x="0" y="0"/>
                <a:ext cx="55199" cy="944467"/>
              </a:xfrm>
              <a:custGeom>
                <a:avLst/>
                <a:gdLst/>
                <a:ahLst/>
                <a:cxnLst/>
                <a:rect r="r" b="b" t="t" l="l"/>
                <a:pathLst>
                  <a:path h="944467" w="55199">
                    <a:moveTo>
                      <a:pt x="0" y="0"/>
                    </a:moveTo>
                    <a:lnTo>
                      <a:pt x="55199" y="0"/>
                    </a:lnTo>
                    <a:lnTo>
                      <a:pt x="55199" y="944467"/>
                    </a:lnTo>
                    <a:lnTo>
                      <a:pt x="0" y="944467"/>
                    </a:lnTo>
                    <a:close/>
                  </a:path>
                </a:pathLst>
              </a:custGeom>
              <a:gradFill rotWithShape="true">
                <a:gsLst>
                  <a:gs pos="0">
                    <a:srgbClr val="3C67BF">
                      <a:alpha val="100000"/>
                    </a:srgbClr>
                  </a:gs>
                  <a:gs pos="100000">
                    <a:srgbClr val="FFA81B">
                      <a:alpha val="100000"/>
                    </a:srgbClr>
                  </a:gs>
                </a:gsLst>
                <a:lin ang="0"/>
              </a:gradFill>
            </p:spPr>
          </p:sp>
          <p:sp>
            <p:nvSpPr>
              <p:cNvPr name="TextBox 387" id="387"/>
              <p:cNvSpPr txBox="true"/>
              <p:nvPr/>
            </p:nvSpPr>
            <p:spPr>
              <a:xfrm>
                <a:off x="0" y="-38100"/>
                <a:ext cx="55199" cy="982567"/>
              </a:xfrm>
              <a:prstGeom prst="rect">
                <a:avLst/>
              </a:prstGeom>
            </p:spPr>
            <p:txBody>
              <a:bodyPr anchor="ctr" rtlCol="false" tIns="50800" lIns="50800" bIns="50800" rIns="50800"/>
              <a:lstStyle/>
              <a:p>
                <a:pPr algn="ctr">
                  <a:lnSpc>
                    <a:spcPts val="2660"/>
                  </a:lnSpc>
                </a:pPr>
              </a:p>
            </p:txBody>
          </p:sp>
        </p:grpSp>
        <p:grpSp>
          <p:nvGrpSpPr>
            <p:cNvPr name="Group 388" id="388"/>
            <p:cNvGrpSpPr/>
            <p:nvPr/>
          </p:nvGrpSpPr>
          <p:grpSpPr>
            <a:xfrm rot="7717522">
              <a:off x="1286230" y="152065"/>
              <a:ext cx="78641" cy="70766"/>
              <a:chOff x="0" y="0"/>
              <a:chExt cx="94497" cy="85034"/>
            </a:xfrm>
          </p:grpSpPr>
          <p:sp>
            <p:nvSpPr>
              <p:cNvPr name="Freeform 389" id="389"/>
              <p:cNvSpPr/>
              <p:nvPr/>
            </p:nvSpPr>
            <p:spPr>
              <a:xfrm flipH="false" flipV="false" rot="0">
                <a:off x="0" y="0"/>
                <a:ext cx="94497" cy="85034"/>
              </a:xfrm>
              <a:custGeom>
                <a:avLst/>
                <a:gdLst/>
                <a:ahLst/>
                <a:cxnLst/>
                <a:rect r="r" b="b" t="t" l="l"/>
                <a:pathLst>
                  <a:path h="85034" w="94497">
                    <a:moveTo>
                      <a:pt x="0" y="0"/>
                    </a:moveTo>
                    <a:lnTo>
                      <a:pt x="94497" y="0"/>
                    </a:lnTo>
                    <a:lnTo>
                      <a:pt x="94497" y="85034"/>
                    </a:lnTo>
                    <a:lnTo>
                      <a:pt x="0" y="85034"/>
                    </a:lnTo>
                    <a:close/>
                  </a:path>
                </a:pathLst>
              </a:custGeom>
              <a:gradFill rotWithShape="true">
                <a:gsLst>
                  <a:gs pos="0">
                    <a:srgbClr val="3C67BF">
                      <a:alpha val="100000"/>
                    </a:srgbClr>
                  </a:gs>
                  <a:gs pos="100000">
                    <a:srgbClr val="FFA81B">
                      <a:alpha val="100000"/>
                    </a:srgbClr>
                  </a:gs>
                </a:gsLst>
                <a:lin ang="0"/>
              </a:gradFill>
            </p:spPr>
          </p:sp>
          <p:sp>
            <p:nvSpPr>
              <p:cNvPr name="TextBox 390" id="390"/>
              <p:cNvSpPr txBox="true"/>
              <p:nvPr/>
            </p:nvSpPr>
            <p:spPr>
              <a:xfrm>
                <a:off x="0" y="-38100"/>
                <a:ext cx="94497" cy="123134"/>
              </a:xfrm>
              <a:prstGeom prst="rect">
                <a:avLst/>
              </a:prstGeom>
            </p:spPr>
            <p:txBody>
              <a:bodyPr anchor="ctr" rtlCol="false" tIns="50800" lIns="50800" bIns="50800" rIns="50800"/>
              <a:lstStyle/>
              <a:p>
                <a:pPr algn="ctr">
                  <a:lnSpc>
                    <a:spcPts val="2660"/>
                  </a:lnSpc>
                </a:pPr>
              </a:p>
            </p:txBody>
          </p:sp>
        </p:grpSp>
        <p:grpSp>
          <p:nvGrpSpPr>
            <p:cNvPr name="Group 391" id="391"/>
            <p:cNvGrpSpPr/>
            <p:nvPr/>
          </p:nvGrpSpPr>
          <p:grpSpPr>
            <a:xfrm rot="0">
              <a:off x="1377739" y="264816"/>
              <a:ext cx="63807" cy="768251"/>
              <a:chOff x="0" y="0"/>
              <a:chExt cx="76672" cy="923149"/>
            </a:xfrm>
          </p:grpSpPr>
          <p:sp>
            <p:nvSpPr>
              <p:cNvPr name="Freeform 392" id="392"/>
              <p:cNvSpPr/>
              <p:nvPr/>
            </p:nvSpPr>
            <p:spPr>
              <a:xfrm flipH="false" flipV="false" rot="0">
                <a:off x="0" y="0"/>
                <a:ext cx="76672" cy="923149"/>
              </a:xfrm>
              <a:custGeom>
                <a:avLst/>
                <a:gdLst/>
                <a:ahLst/>
                <a:cxnLst/>
                <a:rect r="r" b="b" t="t" l="l"/>
                <a:pathLst>
                  <a:path h="923149" w="76672">
                    <a:moveTo>
                      <a:pt x="0" y="0"/>
                    </a:moveTo>
                    <a:lnTo>
                      <a:pt x="76672" y="0"/>
                    </a:lnTo>
                    <a:lnTo>
                      <a:pt x="76672" y="923149"/>
                    </a:lnTo>
                    <a:lnTo>
                      <a:pt x="0" y="923149"/>
                    </a:lnTo>
                    <a:close/>
                  </a:path>
                </a:pathLst>
              </a:custGeom>
              <a:gradFill rotWithShape="true">
                <a:gsLst>
                  <a:gs pos="0">
                    <a:srgbClr val="3C67BF">
                      <a:alpha val="100000"/>
                    </a:srgbClr>
                  </a:gs>
                  <a:gs pos="100000">
                    <a:srgbClr val="FFA81B">
                      <a:alpha val="100000"/>
                    </a:srgbClr>
                  </a:gs>
                </a:gsLst>
                <a:lin ang="0"/>
              </a:gradFill>
            </p:spPr>
          </p:sp>
          <p:sp>
            <p:nvSpPr>
              <p:cNvPr name="TextBox 393" id="393"/>
              <p:cNvSpPr txBox="true"/>
              <p:nvPr/>
            </p:nvSpPr>
            <p:spPr>
              <a:xfrm>
                <a:off x="0" y="-38100"/>
                <a:ext cx="76672" cy="961249"/>
              </a:xfrm>
              <a:prstGeom prst="rect">
                <a:avLst/>
              </a:prstGeom>
            </p:spPr>
            <p:txBody>
              <a:bodyPr anchor="ctr" rtlCol="false" tIns="50800" lIns="50800" bIns="50800" rIns="50800"/>
              <a:lstStyle/>
              <a:p>
                <a:pPr algn="ctr">
                  <a:lnSpc>
                    <a:spcPts val="2660"/>
                  </a:lnSpc>
                </a:pPr>
              </a:p>
            </p:txBody>
          </p:sp>
        </p:grpSp>
        <p:grpSp>
          <p:nvGrpSpPr>
            <p:cNvPr name="Group 394" id="394"/>
            <p:cNvGrpSpPr/>
            <p:nvPr/>
          </p:nvGrpSpPr>
          <p:grpSpPr>
            <a:xfrm rot="0">
              <a:off x="1436432" y="247075"/>
              <a:ext cx="45937" cy="785992"/>
              <a:chOff x="0" y="0"/>
              <a:chExt cx="55199" cy="944467"/>
            </a:xfrm>
          </p:grpSpPr>
          <p:sp>
            <p:nvSpPr>
              <p:cNvPr name="Freeform 395" id="395"/>
              <p:cNvSpPr/>
              <p:nvPr/>
            </p:nvSpPr>
            <p:spPr>
              <a:xfrm flipH="false" flipV="false" rot="0">
                <a:off x="0" y="0"/>
                <a:ext cx="55199" cy="944467"/>
              </a:xfrm>
              <a:custGeom>
                <a:avLst/>
                <a:gdLst/>
                <a:ahLst/>
                <a:cxnLst/>
                <a:rect r="r" b="b" t="t" l="l"/>
                <a:pathLst>
                  <a:path h="944467" w="55199">
                    <a:moveTo>
                      <a:pt x="0" y="0"/>
                    </a:moveTo>
                    <a:lnTo>
                      <a:pt x="55199" y="0"/>
                    </a:lnTo>
                    <a:lnTo>
                      <a:pt x="55199" y="944467"/>
                    </a:lnTo>
                    <a:lnTo>
                      <a:pt x="0" y="944467"/>
                    </a:lnTo>
                    <a:close/>
                  </a:path>
                </a:pathLst>
              </a:custGeom>
              <a:gradFill rotWithShape="true">
                <a:gsLst>
                  <a:gs pos="0">
                    <a:srgbClr val="3C67BF">
                      <a:alpha val="100000"/>
                    </a:srgbClr>
                  </a:gs>
                  <a:gs pos="100000">
                    <a:srgbClr val="FFA81B">
                      <a:alpha val="100000"/>
                    </a:srgbClr>
                  </a:gs>
                </a:gsLst>
                <a:lin ang="0"/>
              </a:gradFill>
            </p:spPr>
          </p:sp>
          <p:sp>
            <p:nvSpPr>
              <p:cNvPr name="TextBox 396" id="396"/>
              <p:cNvSpPr txBox="true"/>
              <p:nvPr/>
            </p:nvSpPr>
            <p:spPr>
              <a:xfrm>
                <a:off x="0" y="-38100"/>
                <a:ext cx="55199" cy="982567"/>
              </a:xfrm>
              <a:prstGeom prst="rect">
                <a:avLst/>
              </a:prstGeom>
            </p:spPr>
            <p:txBody>
              <a:bodyPr anchor="ctr" rtlCol="false" tIns="50800" lIns="50800" bIns="50800" rIns="50800"/>
              <a:lstStyle/>
              <a:p>
                <a:pPr algn="ctr">
                  <a:lnSpc>
                    <a:spcPts val="2660"/>
                  </a:lnSpc>
                </a:pPr>
              </a:p>
            </p:txBody>
          </p:sp>
        </p:grpSp>
        <p:grpSp>
          <p:nvGrpSpPr>
            <p:cNvPr name="Group 397" id="397"/>
            <p:cNvGrpSpPr/>
            <p:nvPr/>
          </p:nvGrpSpPr>
          <p:grpSpPr>
            <a:xfrm rot="7717522">
              <a:off x="1390861" y="220644"/>
              <a:ext cx="78641" cy="70766"/>
              <a:chOff x="0" y="0"/>
              <a:chExt cx="94497" cy="85034"/>
            </a:xfrm>
          </p:grpSpPr>
          <p:sp>
            <p:nvSpPr>
              <p:cNvPr name="Freeform 398" id="398"/>
              <p:cNvSpPr/>
              <p:nvPr/>
            </p:nvSpPr>
            <p:spPr>
              <a:xfrm flipH="false" flipV="false" rot="0">
                <a:off x="0" y="0"/>
                <a:ext cx="94497" cy="85034"/>
              </a:xfrm>
              <a:custGeom>
                <a:avLst/>
                <a:gdLst/>
                <a:ahLst/>
                <a:cxnLst/>
                <a:rect r="r" b="b" t="t" l="l"/>
                <a:pathLst>
                  <a:path h="85034" w="94497">
                    <a:moveTo>
                      <a:pt x="0" y="0"/>
                    </a:moveTo>
                    <a:lnTo>
                      <a:pt x="94497" y="0"/>
                    </a:lnTo>
                    <a:lnTo>
                      <a:pt x="94497" y="85034"/>
                    </a:lnTo>
                    <a:lnTo>
                      <a:pt x="0" y="85034"/>
                    </a:lnTo>
                    <a:close/>
                  </a:path>
                </a:pathLst>
              </a:custGeom>
              <a:gradFill rotWithShape="true">
                <a:gsLst>
                  <a:gs pos="0">
                    <a:srgbClr val="3C67BF">
                      <a:alpha val="100000"/>
                    </a:srgbClr>
                  </a:gs>
                  <a:gs pos="100000">
                    <a:srgbClr val="FFA81B">
                      <a:alpha val="100000"/>
                    </a:srgbClr>
                  </a:gs>
                </a:gsLst>
                <a:lin ang="0"/>
              </a:gradFill>
            </p:spPr>
          </p:sp>
          <p:sp>
            <p:nvSpPr>
              <p:cNvPr name="TextBox 399" id="399"/>
              <p:cNvSpPr txBox="true"/>
              <p:nvPr/>
            </p:nvSpPr>
            <p:spPr>
              <a:xfrm>
                <a:off x="0" y="-38100"/>
                <a:ext cx="94497" cy="123134"/>
              </a:xfrm>
              <a:prstGeom prst="rect">
                <a:avLst/>
              </a:prstGeom>
            </p:spPr>
            <p:txBody>
              <a:bodyPr anchor="ctr" rtlCol="false" tIns="50800" lIns="50800" bIns="50800" rIns="50800"/>
              <a:lstStyle/>
              <a:p>
                <a:pPr algn="ctr">
                  <a:lnSpc>
                    <a:spcPts val="2660"/>
                  </a:lnSpc>
                </a:pPr>
              </a:p>
            </p:txBody>
          </p:sp>
        </p:grpSp>
        <p:grpSp>
          <p:nvGrpSpPr>
            <p:cNvPr name="Group 400" id="400"/>
            <p:cNvGrpSpPr/>
            <p:nvPr/>
          </p:nvGrpSpPr>
          <p:grpSpPr>
            <a:xfrm rot="0">
              <a:off x="1677182" y="146295"/>
              <a:ext cx="63807" cy="1054521"/>
              <a:chOff x="0" y="0"/>
              <a:chExt cx="76672" cy="1267137"/>
            </a:xfrm>
          </p:grpSpPr>
          <p:sp>
            <p:nvSpPr>
              <p:cNvPr name="Freeform 401" id="401"/>
              <p:cNvSpPr/>
              <p:nvPr/>
            </p:nvSpPr>
            <p:spPr>
              <a:xfrm flipH="false" flipV="false" rot="0">
                <a:off x="0" y="0"/>
                <a:ext cx="76672" cy="1267137"/>
              </a:xfrm>
              <a:custGeom>
                <a:avLst/>
                <a:gdLst/>
                <a:ahLst/>
                <a:cxnLst/>
                <a:rect r="r" b="b" t="t" l="l"/>
                <a:pathLst>
                  <a:path h="1267137" w="76672">
                    <a:moveTo>
                      <a:pt x="0" y="0"/>
                    </a:moveTo>
                    <a:lnTo>
                      <a:pt x="76672" y="0"/>
                    </a:lnTo>
                    <a:lnTo>
                      <a:pt x="76672" y="1267137"/>
                    </a:lnTo>
                    <a:lnTo>
                      <a:pt x="0" y="1267137"/>
                    </a:lnTo>
                    <a:close/>
                  </a:path>
                </a:pathLst>
              </a:custGeom>
              <a:gradFill rotWithShape="true">
                <a:gsLst>
                  <a:gs pos="0">
                    <a:srgbClr val="3C67BF">
                      <a:alpha val="100000"/>
                    </a:srgbClr>
                  </a:gs>
                  <a:gs pos="100000">
                    <a:srgbClr val="FFA81B">
                      <a:alpha val="100000"/>
                    </a:srgbClr>
                  </a:gs>
                </a:gsLst>
                <a:lin ang="0"/>
              </a:gradFill>
            </p:spPr>
          </p:sp>
          <p:sp>
            <p:nvSpPr>
              <p:cNvPr name="TextBox 402" id="402"/>
              <p:cNvSpPr txBox="true"/>
              <p:nvPr/>
            </p:nvSpPr>
            <p:spPr>
              <a:xfrm>
                <a:off x="0" y="-38100"/>
                <a:ext cx="76672" cy="1305237"/>
              </a:xfrm>
              <a:prstGeom prst="rect">
                <a:avLst/>
              </a:prstGeom>
            </p:spPr>
            <p:txBody>
              <a:bodyPr anchor="ctr" rtlCol="false" tIns="50800" lIns="50800" bIns="50800" rIns="50800"/>
              <a:lstStyle/>
              <a:p>
                <a:pPr algn="ctr">
                  <a:lnSpc>
                    <a:spcPts val="2660"/>
                  </a:lnSpc>
                </a:pPr>
              </a:p>
            </p:txBody>
          </p:sp>
        </p:grpSp>
        <p:grpSp>
          <p:nvGrpSpPr>
            <p:cNvPr name="Group 403" id="403"/>
            <p:cNvGrpSpPr/>
            <p:nvPr/>
          </p:nvGrpSpPr>
          <p:grpSpPr>
            <a:xfrm rot="0">
              <a:off x="1735876" y="121944"/>
              <a:ext cx="45937" cy="1078873"/>
              <a:chOff x="0" y="0"/>
              <a:chExt cx="55199" cy="1296399"/>
            </a:xfrm>
          </p:grpSpPr>
          <p:sp>
            <p:nvSpPr>
              <p:cNvPr name="Freeform 404" id="404"/>
              <p:cNvSpPr/>
              <p:nvPr/>
            </p:nvSpPr>
            <p:spPr>
              <a:xfrm flipH="false" flipV="false" rot="0">
                <a:off x="0" y="0"/>
                <a:ext cx="55199" cy="1296399"/>
              </a:xfrm>
              <a:custGeom>
                <a:avLst/>
                <a:gdLst/>
                <a:ahLst/>
                <a:cxnLst/>
                <a:rect r="r" b="b" t="t" l="l"/>
                <a:pathLst>
                  <a:path h="1296399" w="55199">
                    <a:moveTo>
                      <a:pt x="0" y="0"/>
                    </a:moveTo>
                    <a:lnTo>
                      <a:pt x="55199" y="0"/>
                    </a:lnTo>
                    <a:lnTo>
                      <a:pt x="55199" y="1296399"/>
                    </a:lnTo>
                    <a:lnTo>
                      <a:pt x="0" y="1296399"/>
                    </a:lnTo>
                    <a:close/>
                  </a:path>
                </a:pathLst>
              </a:custGeom>
              <a:gradFill rotWithShape="true">
                <a:gsLst>
                  <a:gs pos="0">
                    <a:srgbClr val="3C67BF">
                      <a:alpha val="100000"/>
                    </a:srgbClr>
                  </a:gs>
                  <a:gs pos="100000">
                    <a:srgbClr val="FFA81B">
                      <a:alpha val="100000"/>
                    </a:srgbClr>
                  </a:gs>
                </a:gsLst>
                <a:lin ang="0"/>
              </a:gradFill>
            </p:spPr>
          </p:sp>
          <p:sp>
            <p:nvSpPr>
              <p:cNvPr name="TextBox 405" id="405"/>
              <p:cNvSpPr txBox="true"/>
              <p:nvPr/>
            </p:nvSpPr>
            <p:spPr>
              <a:xfrm>
                <a:off x="0" y="-38100"/>
                <a:ext cx="55199" cy="1334499"/>
              </a:xfrm>
              <a:prstGeom prst="rect">
                <a:avLst/>
              </a:prstGeom>
            </p:spPr>
            <p:txBody>
              <a:bodyPr anchor="ctr" rtlCol="false" tIns="50800" lIns="50800" bIns="50800" rIns="50800"/>
              <a:lstStyle/>
              <a:p>
                <a:pPr algn="ctr">
                  <a:lnSpc>
                    <a:spcPts val="2660"/>
                  </a:lnSpc>
                </a:pPr>
              </a:p>
            </p:txBody>
          </p:sp>
        </p:grpSp>
        <p:grpSp>
          <p:nvGrpSpPr>
            <p:cNvPr name="Group 406" id="406"/>
            <p:cNvGrpSpPr/>
            <p:nvPr/>
          </p:nvGrpSpPr>
          <p:grpSpPr>
            <a:xfrm rot="7717522">
              <a:off x="1687328" y="100849"/>
              <a:ext cx="84338" cy="66541"/>
              <a:chOff x="0" y="0"/>
              <a:chExt cx="101342" cy="79957"/>
            </a:xfrm>
          </p:grpSpPr>
          <p:sp>
            <p:nvSpPr>
              <p:cNvPr name="Freeform 407" id="407"/>
              <p:cNvSpPr/>
              <p:nvPr/>
            </p:nvSpPr>
            <p:spPr>
              <a:xfrm flipH="false" flipV="false" rot="0">
                <a:off x="0" y="0"/>
                <a:ext cx="101342" cy="79957"/>
              </a:xfrm>
              <a:custGeom>
                <a:avLst/>
                <a:gdLst/>
                <a:ahLst/>
                <a:cxnLst/>
                <a:rect r="r" b="b" t="t" l="l"/>
                <a:pathLst>
                  <a:path h="79957" w="101342">
                    <a:moveTo>
                      <a:pt x="0" y="0"/>
                    </a:moveTo>
                    <a:lnTo>
                      <a:pt x="101342" y="0"/>
                    </a:lnTo>
                    <a:lnTo>
                      <a:pt x="101342" y="79957"/>
                    </a:lnTo>
                    <a:lnTo>
                      <a:pt x="0" y="79957"/>
                    </a:lnTo>
                    <a:close/>
                  </a:path>
                </a:pathLst>
              </a:custGeom>
              <a:gradFill rotWithShape="true">
                <a:gsLst>
                  <a:gs pos="0">
                    <a:srgbClr val="3C67BF">
                      <a:alpha val="100000"/>
                    </a:srgbClr>
                  </a:gs>
                  <a:gs pos="100000">
                    <a:srgbClr val="FFA81B">
                      <a:alpha val="100000"/>
                    </a:srgbClr>
                  </a:gs>
                </a:gsLst>
                <a:lin ang="0"/>
              </a:gradFill>
            </p:spPr>
          </p:sp>
          <p:sp>
            <p:nvSpPr>
              <p:cNvPr name="TextBox 408" id="408"/>
              <p:cNvSpPr txBox="true"/>
              <p:nvPr/>
            </p:nvSpPr>
            <p:spPr>
              <a:xfrm>
                <a:off x="0" y="-38100"/>
                <a:ext cx="101342" cy="118057"/>
              </a:xfrm>
              <a:prstGeom prst="rect">
                <a:avLst/>
              </a:prstGeom>
            </p:spPr>
            <p:txBody>
              <a:bodyPr anchor="ctr" rtlCol="false" tIns="50800" lIns="50800" bIns="50800" rIns="50800"/>
              <a:lstStyle/>
              <a:p>
                <a:pPr algn="ctr">
                  <a:lnSpc>
                    <a:spcPts val="2660"/>
                  </a:lnSpc>
                </a:pPr>
              </a:p>
            </p:txBody>
          </p:sp>
        </p:grpSp>
        <p:grpSp>
          <p:nvGrpSpPr>
            <p:cNvPr name="Group 409" id="409"/>
            <p:cNvGrpSpPr/>
            <p:nvPr/>
          </p:nvGrpSpPr>
          <p:grpSpPr>
            <a:xfrm rot="0">
              <a:off x="1781812" y="331138"/>
              <a:ext cx="63807" cy="768251"/>
              <a:chOff x="0" y="0"/>
              <a:chExt cx="76672" cy="923149"/>
            </a:xfrm>
          </p:grpSpPr>
          <p:sp>
            <p:nvSpPr>
              <p:cNvPr name="Freeform 410" id="410"/>
              <p:cNvSpPr/>
              <p:nvPr/>
            </p:nvSpPr>
            <p:spPr>
              <a:xfrm flipH="false" flipV="false" rot="0">
                <a:off x="0" y="0"/>
                <a:ext cx="76672" cy="923149"/>
              </a:xfrm>
              <a:custGeom>
                <a:avLst/>
                <a:gdLst/>
                <a:ahLst/>
                <a:cxnLst/>
                <a:rect r="r" b="b" t="t" l="l"/>
                <a:pathLst>
                  <a:path h="923149" w="76672">
                    <a:moveTo>
                      <a:pt x="0" y="0"/>
                    </a:moveTo>
                    <a:lnTo>
                      <a:pt x="76672" y="0"/>
                    </a:lnTo>
                    <a:lnTo>
                      <a:pt x="76672" y="923149"/>
                    </a:lnTo>
                    <a:lnTo>
                      <a:pt x="0" y="923149"/>
                    </a:lnTo>
                    <a:close/>
                  </a:path>
                </a:pathLst>
              </a:custGeom>
              <a:gradFill rotWithShape="true">
                <a:gsLst>
                  <a:gs pos="0">
                    <a:srgbClr val="3C67BF">
                      <a:alpha val="100000"/>
                    </a:srgbClr>
                  </a:gs>
                  <a:gs pos="100000">
                    <a:srgbClr val="FFA81B">
                      <a:alpha val="100000"/>
                    </a:srgbClr>
                  </a:gs>
                </a:gsLst>
                <a:lin ang="0"/>
              </a:gradFill>
            </p:spPr>
          </p:sp>
          <p:sp>
            <p:nvSpPr>
              <p:cNvPr name="TextBox 411" id="411"/>
              <p:cNvSpPr txBox="true"/>
              <p:nvPr/>
            </p:nvSpPr>
            <p:spPr>
              <a:xfrm>
                <a:off x="0" y="-38100"/>
                <a:ext cx="76672" cy="961249"/>
              </a:xfrm>
              <a:prstGeom prst="rect">
                <a:avLst/>
              </a:prstGeom>
            </p:spPr>
            <p:txBody>
              <a:bodyPr anchor="ctr" rtlCol="false" tIns="50800" lIns="50800" bIns="50800" rIns="50800"/>
              <a:lstStyle/>
              <a:p>
                <a:pPr algn="ctr">
                  <a:lnSpc>
                    <a:spcPts val="2660"/>
                  </a:lnSpc>
                </a:pPr>
              </a:p>
            </p:txBody>
          </p:sp>
        </p:grpSp>
        <p:grpSp>
          <p:nvGrpSpPr>
            <p:cNvPr name="Group 412" id="412"/>
            <p:cNvGrpSpPr/>
            <p:nvPr/>
          </p:nvGrpSpPr>
          <p:grpSpPr>
            <a:xfrm rot="0">
              <a:off x="1840506" y="313397"/>
              <a:ext cx="45937" cy="785992"/>
              <a:chOff x="0" y="0"/>
              <a:chExt cx="55199" cy="944467"/>
            </a:xfrm>
          </p:grpSpPr>
          <p:sp>
            <p:nvSpPr>
              <p:cNvPr name="Freeform 413" id="413"/>
              <p:cNvSpPr/>
              <p:nvPr/>
            </p:nvSpPr>
            <p:spPr>
              <a:xfrm flipH="false" flipV="false" rot="0">
                <a:off x="0" y="0"/>
                <a:ext cx="55199" cy="944467"/>
              </a:xfrm>
              <a:custGeom>
                <a:avLst/>
                <a:gdLst/>
                <a:ahLst/>
                <a:cxnLst/>
                <a:rect r="r" b="b" t="t" l="l"/>
                <a:pathLst>
                  <a:path h="944467" w="55199">
                    <a:moveTo>
                      <a:pt x="0" y="0"/>
                    </a:moveTo>
                    <a:lnTo>
                      <a:pt x="55199" y="0"/>
                    </a:lnTo>
                    <a:lnTo>
                      <a:pt x="55199" y="944467"/>
                    </a:lnTo>
                    <a:lnTo>
                      <a:pt x="0" y="944467"/>
                    </a:lnTo>
                    <a:close/>
                  </a:path>
                </a:pathLst>
              </a:custGeom>
              <a:gradFill rotWithShape="true">
                <a:gsLst>
                  <a:gs pos="0">
                    <a:srgbClr val="3C67BF">
                      <a:alpha val="100000"/>
                    </a:srgbClr>
                  </a:gs>
                  <a:gs pos="100000">
                    <a:srgbClr val="FFA81B">
                      <a:alpha val="100000"/>
                    </a:srgbClr>
                  </a:gs>
                </a:gsLst>
                <a:lin ang="0"/>
              </a:gradFill>
            </p:spPr>
          </p:sp>
          <p:sp>
            <p:nvSpPr>
              <p:cNvPr name="TextBox 414" id="414"/>
              <p:cNvSpPr txBox="true"/>
              <p:nvPr/>
            </p:nvSpPr>
            <p:spPr>
              <a:xfrm>
                <a:off x="0" y="-38100"/>
                <a:ext cx="55199" cy="982567"/>
              </a:xfrm>
              <a:prstGeom prst="rect">
                <a:avLst/>
              </a:prstGeom>
            </p:spPr>
            <p:txBody>
              <a:bodyPr anchor="ctr" rtlCol="false" tIns="50800" lIns="50800" bIns="50800" rIns="50800"/>
              <a:lstStyle/>
              <a:p>
                <a:pPr algn="ctr">
                  <a:lnSpc>
                    <a:spcPts val="2660"/>
                  </a:lnSpc>
                </a:pPr>
              </a:p>
            </p:txBody>
          </p:sp>
        </p:grpSp>
        <p:grpSp>
          <p:nvGrpSpPr>
            <p:cNvPr name="Group 415" id="415"/>
            <p:cNvGrpSpPr/>
            <p:nvPr/>
          </p:nvGrpSpPr>
          <p:grpSpPr>
            <a:xfrm rot="7717522">
              <a:off x="1794934" y="286966"/>
              <a:ext cx="78641" cy="70766"/>
              <a:chOff x="0" y="0"/>
              <a:chExt cx="94497" cy="85034"/>
            </a:xfrm>
          </p:grpSpPr>
          <p:sp>
            <p:nvSpPr>
              <p:cNvPr name="Freeform 416" id="416"/>
              <p:cNvSpPr/>
              <p:nvPr/>
            </p:nvSpPr>
            <p:spPr>
              <a:xfrm flipH="false" flipV="false" rot="0">
                <a:off x="0" y="0"/>
                <a:ext cx="94497" cy="85034"/>
              </a:xfrm>
              <a:custGeom>
                <a:avLst/>
                <a:gdLst/>
                <a:ahLst/>
                <a:cxnLst/>
                <a:rect r="r" b="b" t="t" l="l"/>
                <a:pathLst>
                  <a:path h="85034" w="94497">
                    <a:moveTo>
                      <a:pt x="0" y="0"/>
                    </a:moveTo>
                    <a:lnTo>
                      <a:pt x="94497" y="0"/>
                    </a:lnTo>
                    <a:lnTo>
                      <a:pt x="94497" y="85034"/>
                    </a:lnTo>
                    <a:lnTo>
                      <a:pt x="0" y="85034"/>
                    </a:lnTo>
                    <a:close/>
                  </a:path>
                </a:pathLst>
              </a:custGeom>
              <a:gradFill rotWithShape="true">
                <a:gsLst>
                  <a:gs pos="0">
                    <a:srgbClr val="3C67BF">
                      <a:alpha val="100000"/>
                    </a:srgbClr>
                  </a:gs>
                  <a:gs pos="100000">
                    <a:srgbClr val="FFA81B">
                      <a:alpha val="100000"/>
                    </a:srgbClr>
                  </a:gs>
                </a:gsLst>
                <a:lin ang="0"/>
              </a:gradFill>
            </p:spPr>
          </p:sp>
          <p:sp>
            <p:nvSpPr>
              <p:cNvPr name="TextBox 417" id="417"/>
              <p:cNvSpPr txBox="true"/>
              <p:nvPr/>
            </p:nvSpPr>
            <p:spPr>
              <a:xfrm>
                <a:off x="0" y="-38100"/>
                <a:ext cx="94497" cy="123134"/>
              </a:xfrm>
              <a:prstGeom prst="rect">
                <a:avLst/>
              </a:prstGeom>
            </p:spPr>
            <p:txBody>
              <a:bodyPr anchor="ctr" rtlCol="false" tIns="50800" lIns="50800" bIns="50800" rIns="50800"/>
              <a:lstStyle/>
              <a:p>
                <a:pPr algn="ctr">
                  <a:lnSpc>
                    <a:spcPts val="2660"/>
                  </a:lnSpc>
                </a:pPr>
              </a:p>
            </p:txBody>
          </p:sp>
        </p:grpSp>
        <p:grpSp>
          <p:nvGrpSpPr>
            <p:cNvPr name="Group 418" id="418"/>
            <p:cNvGrpSpPr/>
            <p:nvPr/>
          </p:nvGrpSpPr>
          <p:grpSpPr>
            <a:xfrm rot="0">
              <a:off x="1572797" y="235248"/>
              <a:ext cx="63807" cy="768251"/>
              <a:chOff x="0" y="0"/>
              <a:chExt cx="76672" cy="923149"/>
            </a:xfrm>
          </p:grpSpPr>
          <p:sp>
            <p:nvSpPr>
              <p:cNvPr name="Freeform 419" id="419"/>
              <p:cNvSpPr/>
              <p:nvPr/>
            </p:nvSpPr>
            <p:spPr>
              <a:xfrm flipH="false" flipV="false" rot="0">
                <a:off x="0" y="0"/>
                <a:ext cx="76672" cy="923149"/>
              </a:xfrm>
              <a:custGeom>
                <a:avLst/>
                <a:gdLst/>
                <a:ahLst/>
                <a:cxnLst/>
                <a:rect r="r" b="b" t="t" l="l"/>
                <a:pathLst>
                  <a:path h="923149" w="76672">
                    <a:moveTo>
                      <a:pt x="0" y="0"/>
                    </a:moveTo>
                    <a:lnTo>
                      <a:pt x="76672" y="0"/>
                    </a:lnTo>
                    <a:lnTo>
                      <a:pt x="76672" y="923149"/>
                    </a:lnTo>
                    <a:lnTo>
                      <a:pt x="0" y="923149"/>
                    </a:lnTo>
                    <a:close/>
                  </a:path>
                </a:pathLst>
              </a:custGeom>
              <a:gradFill rotWithShape="true">
                <a:gsLst>
                  <a:gs pos="0">
                    <a:srgbClr val="3C67BF">
                      <a:alpha val="100000"/>
                    </a:srgbClr>
                  </a:gs>
                  <a:gs pos="100000">
                    <a:srgbClr val="FFA81B">
                      <a:alpha val="100000"/>
                    </a:srgbClr>
                  </a:gs>
                </a:gsLst>
                <a:lin ang="0"/>
              </a:gradFill>
            </p:spPr>
          </p:sp>
          <p:sp>
            <p:nvSpPr>
              <p:cNvPr name="TextBox 420" id="420"/>
              <p:cNvSpPr txBox="true"/>
              <p:nvPr/>
            </p:nvSpPr>
            <p:spPr>
              <a:xfrm>
                <a:off x="0" y="-38100"/>
                <a:ext cx="76672" cy="961249"/>
              </a:xfrm>
              <a:prstGeom prst="rect">
                <a:avLst/>
              </a:prstGeom>
            </p:spPr>
            <p:txBody>
              <a:bodyPr anchor="ctr" rtlCol="false" tIns="50800" lIns="50800" bIns="50800" rIns="50800"/>
              <a:lstStyle/>
              <a:p>
                <a:pPr algn="ctr">
                  <a:lnSpc>
                    <a:spcPts val="2660"/>
                  </a:lnSpc>
                </a:pPr>
              </a:p>
            </p:txBody>
          </p:sp>
        </p:grpSp>
        <p:grpSp>
          <p:nvGrpSpPr>
            <p:cNvPr name="Group 421" id="421"/>
            <p:cNvGrpSpPr/>
            <p:nvPr/>
          </p:nvGrpSpPr>
          <p:grpSpPr>
            <a:xfrm rot="0">
              <a:off x="1631490" y="217507"/>
              <a:ext cx="45937" cy="785992"/>
              <a:chOff x="0" y="0"/>
              <a:chExt cx="55199" cy="944467"/>
            </a:xfrm>
          </p:grpSpPr>
          <p:sp>
            <p:nvSpPr>
              <p:cNvPr name="Freeform 422" id="422"/>
              <p:cNvSpPr/>
              <p:nvPr/>
            </p:nvSpPr>
            <p:spPr>
              <a:xfrm flipH="false" flipV="false" rot="0">
                <a:off x="0" y="0"/>
                <a:ext cx="55199" cy="944467"/>
              </a:xfrm>
              <a:custGeom>
                <a:avLst/>
                <a:gdLst/>
                <a:ahLst/>
                <a:cxnLst/>
                <a:rect r="r" b="b" t="t" l="l"/>
                <a:pathLst>
                  <a:path h="944467" w="55199">
                    <a:moveTo>
                      <a:pt x="0" y="0"/>
                    </a:moveTo>
                    <a:lnTo>
                      <a:pt x="55199" y="0"/>
                    </a:lnTo>
                    <a:lnTo>
                      <a:pt x="55199" y="944467"/>
                    </a:lnTo>
                    <a:lnTo>
                      <a:pt x="0" y="944467"/>
                    </a:lnTo>
                    <a:close/>
                  </a:path>
                </a:pathLst>
              </a:custGeom>
              <a:gradFill rotWithShape="true">
                <a:gsLst>
                  <a:gs pos="0">
                    <a:srgbClr val="3C67BF">
                      <a:alpha val="100000"/>
                    </a:srgbClr>
                  </a:gs>
                  <a:gs pos="100000">
                    <a:srgbClr val="FFA81B">
                      <a:alpha val="100000"/>
                    </a:srgbClr>
                  </a:gs>
                </a:gsLst>
                <a:lin ang="0"/>
              </a:gradFill>
            </p:spPr>
          </p:sp>
          <p:sp>
            <p:nvSpPr>
              <p:cNvPr name="TextBox 423" id="423"/>
              <p:cNvSpPr txBox="true"/>
              <p:nvPr/>
            </p:nvSpPr>
            <p:spPr>
              <a:xfrm>
                <a:off x="0" y="-38100"/>
                <a:ext cx="55199" cy="982567"/>
              </a:xfrm>
              <a:prstGeom prst="rect">
                <a:avLst/>
              </a:prstGeom>
            </p:spPr>
            <p:txBody>
              <a:bodyPr anchor="ctr" rtlCol="false" tIns="50800" lIns="50800" bIns="50800" rIns="50800"/>
              <a:lstStyle/>
              <a:p>
                <a:pPr algn="ctr">
                  <a:lnSpc>
                    <a:spcPts val="2660"/>
                  </a:lnSpc>
                </a:pPr>
              </a:p>
            </p:txBody>
          </p:sp>
        </p:grpSp>
        <p:grpSp>
          <p:nvGrpSpPr>
            <p:cNvPr name="Group 424" id="424"/>
            <p:cNvGrpSpPr/>
            <p:nvPr/>
          </p:nvGrpSpPr>
          <p:grpSpPr>
            <a:xfrm rot="7717522">
              <a:off x="1585919" y="191076"/>
              <a:ext cx="78641" cy="70766"/>
              <a:chOff x="0" y="0"/>
              <a:chExt cx="94497" cy="85034"/>
            </a:xfrm>
          </p:grpSpPr>
          <p:sp>
            <p:nvSpPr>
              <p:cNvPr name="Freeform 425" id="425"/>
              <p:cNvSpPr/>
              <p:nvPr/>
            </p:nvSpPr>
            <p:spPr>
              <a:xfrm flipH="false" flipV="false" rot="0">
                <a:off x="0" y="0"/>
                <a:ext cx="94497" cy="85034"/>
              </a:xfrm>
              <a:custGeom>
                <a:avLst/>
                <a:gdLst/>
                <a:ahLst/>
                <a:cxnLst/>
                <a:rect r="r" b="b" t="t" l="l"/>
                <a:pathLst>
                  <a:path h="85034" w="94497">
                    <a:moveTo>
                      <a:pt x="0" y="0"/>
                    </a:moveTo>
                    <a:lnTo>
                      <a:pt x="94497" y="0"/>
                    </a:lnTo>
                    <a:lnTo>
                      <a:pt x="94497" y="85034"/>
                    </a:lnTo>
                    <a:lnTo>
                      <a:pt x="0" y="85034"/>
                    </a:lnTo>
                    <a:close/>
                  </a:path>
                </a:pathLst>
              </a:custGeom>
              <a:gradFill rotWithShape="true">
                <a:gsLst>
                  <a:gs pos="0">
                    <a:srgbClr val="3C67BF">
                      <a:alpha val="100000"/>
                    </a:srgbClr>
                  </a:gs>
                  <a:gs pos="100000">
                    <a:srgbClr val="FFA81B">
                      <a:alpha val="100000"/>
                    </a:srgbClr>
                  </a:gs>
                </a:gsLst>
                <a:lin ang="0"/>
              </a:gradFill>
            </p:spPr>
          </p:sp>
          <p:sp>
            <p:nvSpPr>
              <p:cNvPr name="TextBox 426" id="426"/>
              <p:cNvSpPr txBox="true"/>
              <p:nvPr/>
            </p:nvSpPr>
            <p:spPr>
              <a:xfrm>
                <a:off x="0" y="-38100"/>
                <a:ext cx="94497" cy="123134"/>
              </a:xfrm>
              <a:prstGeom prst="rect">
                <a:avLst/>
              </a:prstGeom>
            </p:spPr>
            <p:txBody>
              <a:bodyPr anchor="ctr" rtlCol="false" tIns="50800" lIns="50800" bIns="50800" rIns="50800"/>
              <a:lstStyle/>
              <a:p>
                <a:pPr algn="ctr">
                  <a:lnSpc>
                    <a:spcPts val="2660"/>
                  </a:lnSpc>
                </a:pPr>
              </a:p>
            </p:txBody>
          </p:sp>
        </p:grpSp>
        <p:grpSp>
          <p:nvGrpSpPr>
            <p:cNvPr name="Group 427" id="427"/>
            <p:cNvGrpSpPr/>
            <p:nvPr/>
          </p:nvGrpSpPr>
          <p:grpSpPr>
            <a:xfrm rot="0">
              <a:off x="1886443" y="407021"/>
              <a:ext cx="56578" cy="648514"/>
              <a:chOff x="0" y="0"/>
              <a:chExt cx="67985" cy="779270"/>
            </a:xfrm>
          </p:grpSpPr>
          <p:sp>
            <p:nvSpPr>
              <p:cNvPr name="Freeform 428" id="428"/>
              <p:cNvSpPr/>
              <p:nvPr/>
            </p:nvSpPr>
            <p:spPr>
              <a:xfrm flipH="false" flipV="false" rot="0">
                <a:off x="0" y="0"/>
                <a:ext cx="67985" cy="779270"/>
              </a:xfrm>
              <a:custGeom>
                <a:avLst/>
                <a:gdLst/>
                <a:ahLst/>
                <a:cxnLst/>
                <a:rect r="r" b="b" t="t" l="l"/>
                <a:pathLst>
                  <a:path h="779270" w="67985">
                    <a:moveTo>
                      <a:pt x="0" y="0"/>
                    </a:moveTo>
                    <a:lnTo>
                      <a:pt x="67985" y="0"/>
                    </a:lnTo>
                    <a:lnTo>
                      <a:pt x="67985" y="779270"/>
                    </a:lnTo>
                    <a:lnTo>
                      <a:pt x="0" y="779270"/>
                    </a:lnTo>
                    <a:close/>
                  </a:path>
                </a:pathLst>
              </a:custGeom>
              <a:gradFill rotWithShape="true">
                <a:gsLst>
                  <a:gs pos="0">
                    <a:srgbClr val="3C67BF">
                      <a:alpha val="100000"/>
                    </a:srgbClr>
                  </a:gs>
                  <a:gs pos="100000">
                    <a:srgbClr val="FFA81B">
                      <a:alpha val="100000"/>
                    </a:srgbClr>
                  </a:gs>
                </a:gsLst>
                <a:lin ang="0"/>
              </a:gradFill>
            </p:spPr>
          </p:sp>
          <p:sp>
            <p:nvSpPr>
              <p:cNvPr name="TextBox 429" id="429"/>
              <p:cNvSpPr txBox="true"/>
              <p:nvPr/>
            </p:nvSpPr>
            <p:spPr>
              <a:xfrm>
                <a:off x="0" y="-38100"/>
                <a:ext cx="67985" cy="817370"/>
              </a:xfrm>
              <a:prstGeom prst="rect">
                <a:avLst/>
              </a:prstGeom>
            </p:spPr>
            <p:txBody>
              <a:bodyPr anchor="ctr" rtlCol="false" tIns="50800" lIns="50800" bIns="50800" rIns="50800"/>
              <a:lstStyle/>
              <a:p>
                <a:pPr algn="ctr">
                  <a:lnSpc>
                    <a:spcPts val="2660"/>
                  </a:lnSpc>
                </a:pPr>
              </a:p>
            </p:txBody>
          </p:sp>
        </p:grpSp>
        <p:grpSp>
          <p:nvGrpSpPr>
            <p:cNvPr name="Group 430" id="430"/>
            <p:cNvGrpSpPr/>
            <p:nvPr/>
          </p:nvGrpSpPr>
          <p:grpSpPr>
            <a:xfrm rot="0">
              <a:off x="1937907" y="407021"/>
              <a:ext cx="38963" cy="648514"/>
              <a:chOff x="0" y="0"/>
              <a:chExt cx="46819" cy="779270"/>
            </a:xfrm>
          </p:grpSpPr>
          <p:sp>
            <p:nvSpPr>
              <p:cNvPr name="Freeform 431" id="431"/>
              <p:cNvSpPr/>
              <p:nvPr/>
            </p:nvSpPr>
            <p:spPr>
              <a:xfrm flipH="false" flipV="false" rot="0">
                <a:off x="0" y="0"/>
                <a:ext cx="46819" cy="779270"/>
              </a:xfrm>
              <a:custGeom>
                <a:avLst/>
                <a:gdLst/>
                <a:ahLst/>
                <a:cxnLst/>
                <a:rect r="r" b="b" t="t" l="l"/>
                <a:pathLst>
                  <a:path h="779270" w="46819">
                    <a:moveTo>
                      <a:pt x="0" y="0"/>
                    </a:moveTo>
                    <a:lnTo>
                      <a:pt x="46819" y="0"/>
                    </a:lnTo>
                    <a:lnTo>
                      <a:pt x="46819" y="779270"/>
                    </a:lnTo>
                    <a:lnTo>
                      <a:pt x="0" y="779270"/>
                    </a:lnTo>
                    <a:close/>
                  </a:path>
                </a:pathLst>
              </a:custGeom>
              <a:gradFill rotWithShape="true">
                <a:gsLst>
                  <a:gs pos="0">
                    <a:srgbClr val="3C67BF">
                      <a:alpha val="100000"/>
                    </a:srgbClr>
                  </a:gs>
                  <a:gs pos="100000">
                    <a:srgbClr val="FFA81B">
                      <a:alpha val="100000"/>
                    </a:srgbClr>
                  </a:gs>
                </a:gsLst>
                <a:lin ang="0"/>
              </a:gradFill>
            </p:spPr>
          </p:sp>
          <p:sp>
            <p:nvSpPr>
              <p:cNvPr name="TextBox 432" id="432"/>
              <p:cNvSpPr txBox="true"/>
              <p:nvPr/>
            </p:nvSpPr>
            <p:spPr>
              <a:xfrm>
                <a:off x="0" y="-38100"/>
                <a:ext cx="46819" cy="817370"/>
              </a:xfrm>
              <a:prstGeom prst="rect">
                <a:avLst/>
              </a:prstGeom>
            </p:spPr>
            <p:txBody>
              <a:bodyPr anchor="ctr" rtlCol="false" tIns="50800" lIns="50800" bIns="50800" rIns="50800"/>
              <a:lstStyle/>
              <a:p>
                <a:pPr algn="ctr">
                  <a:lnSpc>
                    <a:spcPts val="2660"/>
                  </a:lnSpc>
                </a:pPr>
              </a:p>
            </p:txBody>
          </p:sp>
        </p:grpSp>
        <p:grpSp>
          <p:nvGrpSpPr>
            <p:cNvPr name="Group 433" id="433"/>
            <p:cNvGrpSpPr/>
            <p:nvPr/>
          </p:nvGrpSpPr>
          <p:grpSpPr>
            <a:xfrm rot="7717522">
              <a:off x="1903508" y="371543"/>
              <a:ext cx="56298" cy="70766"/>
              <a:chOff x="0" y="0"/>
              <a:chExt cx="67649" cy="85034"/>
            </a:xfrm>
          </p:grpSpPr>
          <p:sp>
            <p:nvSpPr>
              <p:cNvPr name="Freeform 434" id="434"/>
              <p:cNvSpPr/>
              <p:nvPr/>
            </p:nvSpPr>
            <p:spPr>
              <a:xfrm flipH="false" flipV="false" rot="0">
                <a:off x="0" y="0"/>
                <a:ext cx="67649" cy="85034"/>
              </a:xfrm>
              <a:custGeom>
                <a:avLst/>
                <a:gdLst/>
                <a:ahLst/>
                <a:cxnLst/>
                <a:rect r="r" b="b" t="t" l="l"/>
                <a:pathLst>
                  <a:path h="85034" w="67649">
                    <a:moveTo>
                      <a:pt x="0" y="0"/>
                    </a:moveTo>
                    <a:lnTo>
                      <a:pt x="67649" y="0"/>
                    </a:lnTo>
                    <a:lnTo>
                      <a:pt x="67649" y="85034"/>
                    </a:lnTo>
                    <a:lnTo>
                      <a:pt x="0" y="85034"/>
                    </a:lnTo>
                    <a:close/>
                  </a:path>
                </a:pathLst>
              </a:custGeom>
              <a:gradFill rotWithShape="true">
                <a:gsLst>
                  <a:gs pos="0">
                    <a:srgbClr val="3C67BF">
                      <a:alpha val="100000"/>
                    </a:srgbClr>
                  </a:gs>
                  <a:gs pos="100000">
                    <a:srgbClr val="FFA81B">
                      <a:alpha val="100000"/>
                    </a:srgbClr>
                  </a:gs>
                </a:gsLst>
                <a:lin ang="0"/>
              </a:gradFill>
            </p:spPr>
          </p:sp>
          <p:sp>
            <p:nvSpPr>
              <p:cNvPr name="TextBox 435" id="435"/>
              <p:cNvSpPr txBox="true"/>
              <p:nvPr/>
            </p:nvSpPr>
            <p:spPr>
              <a:xfrm>
                <a:off x="0" y="-38100"/>
                <a:ext cx="67649" cy="123134"/>
              </a:xfrm>
              <a:prstGeom prst="rect">
                <a:avLst/>
              </a:prstGeom>
            </p:spPr>
            <p:txBody>
              <a:bodyPr anchor="ctr" rtlCol="false" tIns="50800" lIns="50800" bIns="50800" rIns="50800"/>
              <a:lstStyle/>
              <a:p>
                <a:pPr algn="ctr">
                  <a:lnSpc>
                    <a:spcPts val="2660"/>
                  </a:lnSpc>
                </a:pPr>
              </a:p>
            </p:txBody>
          </p:sp>
        </p:grpSp>
        <p:grpSp>
          <p:nvGrpSpPr>
            <p:cNvPr name="Group 436" id="436"/>
            <p:cNvGrpSpPr/>
            <p:nvPr/>
          </p:nvGrpSpPr>
          <p:grpSpPr>
            <a:xfrm rot="0">
              <a:off x="1976870" y="313716"/>
              <a:ext cx="56578" cy="648514"/>
              <a:chOff x="0" y="0"/>
              <a:chExt cx="67985" cy="779270"/>
            </a:xfrm>
          </p:grpSpPr>
          <p:sp>
            <p:nvSpPr>
              <p:cNvPr name="Freeform 437" id="437"/>
              <p:cNvSpPr/>
              <p:nvPr/>
            </p:nvSpPr>
            <p:spPr>
              <a:xfrm flipH="false" flipV="false" rot="0">
                <a:off x="0" y="0"/>
                <a:ext cx="67985" cy="779270"/>
              </a:xfrm>
              <a:custGeom>
                <a:avLst/>
                <a:gdLst/>
                <a:ahLst/>
                <a:cxnLst/>
                <a:rect r="r" b="b" t="t" l="l"/>
                <a:pathLst>
                  <a:path h="779270" w="67985">
                    <a:moveTo>
                      <a:pt x="0" y="0"/>
                    </a:moveTo>
                    <a:lnTo>
                      <a:pt x="67985" y="0"/>
                    </a:lnTo>
                    <a:lnTo>
                      <a:pt x="67985" y="779270"/>
                    </a:lnTo>
                    <a:lnTo>
                      <a:pt x="0" y="779270"/>
                    </a:lnTo>
                    <a:close/>
                  </a:path>
                </a:pathLst>
              </a:custGeom>
              <a:gradFill rotWithShape="true">
                <a:gsLst>
                  <a:gs pos="0">
                    <a:srgbClr val="3C67BF">
                      <a:alpha val="100000"/>
                    </a:srgbClr>
                  </a:gs>
                  <a:gs pos="100000">
                    <a:srgbClr val="FFA81B">
                      <a:alpha val="100000"/>
                    </a:srgbClr>
                  </a:gs>
                </a:gsLst>
                <a:lin ang="0"/>
              </a:gradFill>
            </p:spPr>
          </p:sp>
          <p:sp>
            <p:nvSpPr>
              <p:cNvPr name="TextBox 438" id="438"/>
              <p:cNvSpPr txBox="true"/>
              <p:nvPr/>
            </p:nvSpPr>
            <p:spPr>
              <a:xfrm>
                <a:off x="0" y="-38100"/>
                <a:ext cx="67985" cy="817370"/>
              </a:xfrm>
              <a:prstGeom prst="rect">
                <a:avLst/>
              </a:prstGeom>
            </p:spPr>
            <p:txBody>
              <a:bodyPr anchor="ctr" rtlCol="false" tIns="50800" lIns="50800" bIns="50800" rIns="50800"/>
              <a:lstStyle/>
              <a:p>
                <a:pPr algn="ctr">
                  <a:lnSpc>
                    <a:spcPts val="2660"/>
                  </a:lnSpc>
                </a:pPr>
              </a:p>
            </p:txBody>
          </p:sp>
        </p:grpSp>
        <p:grpSp>
          <p:nvGrpSpPr>
            <p:cNvPr name="Group 439" id="439"/>
            <p:cNvGrpSpPr/>
            <p:nvPr/>
          </p:nvGrpSpPr>
          <p:grpSpPr>
            <a:xfrm rot="0">
              <a:off x="2028335" y="313716"/>
              <a:ext cx="38963" cy="648514"/>
              <a:chOff x="0" y="0"/>
              <a:chExt cx="46819" cy="779270"/>
            </a:xfrm>
          </p:grpSpPr>
          <p:sp>
            <p:nvSpPr>
              <p:cNvPr name="Freeform 440" id="440"/>
              <p:cNvSpPr/>
              <p:nvPr/>
            </p:nvSpPr>
            <p:spPr>
              <a:xfrm flipH="false" flipV="false" rot="0">
                <a:off x="0" y="0"/>
                <a:ext cx="46819" cy="779270"/>
              </a:xfrm>
              <a:custGeom>
                <a:avLst/>
                <a:gdLst/>
                <a:ahLst/>
                <a:cxnLst/>
                <a:rect r="r" b="b" t="t" l="l"/>
                <a:pathLst>
                  <a:path h="779270" w="46819">
                    <a:moveTo>
                      <a:pt x="0" y="0"/>
                    </a:moveTo>
                    <a:lnTo>
                      <a:pt x="46819" y="0"/>
                    </a:lnTo>
                    <a:lnTo>
                      <a:pt x="46819" y="779270"/>
                    </a:lnTo>
                    <a:lnTo>
                      <a:pt x="0" y="779270"/>
                    </a:lnTo>
                    <a:close/>
                  </a:path>
                </a:pathLst>
              </a:custGeom>
              <a:gradFill rotWithShape="true">
                <a:gsLst>
                  <a:gs pos="0">
                    <a:srgbClr val="3C67BF">
                      <a:alpha val="100000"/>
                    </a:srgbClr>
                  </a:gs>
                  <a:gs pos="100000">
                    <a:srgbClr val="FFA81B">
                      <a:alpha val="100000"/>
                    </a:srgbClr>
                  </a:gs>
                </a:gsLst>
                <a:lin ang="0"/>
              </a:gradFill>
            </p:spPr>
          </p:sp>
          <p:sp>
            <p:nvSpPr>
              <p:cNvPr name="TextBox 441" id="441"/>
              <p:cNvSpPr txBox="true"/>
              <p:nvPr/>
            </p:nvSpPr>
            <p:spPr>
              <a:xfrm>
                <a:off x="0" y="-38100"/>
                <a:ext cx="46819" cy="817370"/>
              </a:xfrm>
              <a:prstGeom prst="rect">
                <a:avLst/>
              </a:prstGeom>
            </p:spPr>
            <p:txBody>
              <a:bodyPr anchor="ctr" rtlCol="false" tIns="50800" lIns="50800" bIns="50800" rIns="50800"/>
              <a:lstStyle/>
              <a:p>
                <a:pPr algn="ctr">
                  <a:lnSpc>
                    <a:spcPts val="2660"/>
                  </a:lnSpc>
                </a:pPr>
              </a:p>
            </p:txBody>
          </p:sp>
        </p:grpSp>
        <p:grpSp>
          <p:nvGrpSpPr>
            <p:cNvPr name="Group 442" id="442"/>
            <p:cNvGrpSpPr/>
            <p:nvPr/>
          </p:nvGrpSpPr>
          <p:grpSpPr>
            <a:xfrm rot="7717522">
              <a:off x="1993935" y="278238"/>
              <a:ext cx="56298" cy="70766"/>
              <a:chOff x="0" y="0"/>
              <a:chExt cx="67649" cy="85034"/>
            </a:xfrm>
          </p:grpSpPr>
          <p:sp>
            <p:nvSpPr>
              <p:cNvPr name="Freeform 443" id="443"/>
              <p:cNvSpPr/>
              <p:nvPr/>
            </p:nvSpPr>
            <p:spPr>
              <a:xfrm flipH="false" flipV="false" rot="0">
                <a:off x="0" y="0"/>
                <a:ext cx="67649" cy="85034"/>
              </a:xfrm>
              <a:custGeom>
                <a:avLst/>
                <a:gdLst/>
                <a:ahLst/>
                <a:cxnLst/>
                <a:rect r="r" b="b" t="t" l="l"/>
                <a:pathLst>
                  <a:path h="85034" w="67649">
                    <a:moveTo>
                      <a:pt x="0" y="0"/>
                    </a:moveTo>
                    <a:lnTo>
                      <a:pt x="67649" y="0"/>
                    </a:lnTo>
                    <a:lnTo>
                      <a:pt x="67649" y="85034"/>
                    </a:lnTo>
                    <a:lnTo>
                      <a:pt x="0" y="85034"/>
                    </a:lnTo>
                    <a:close/>
                  </a:path>
                </a:pathLst>
              </a:custGeom>
              <a:gradFill rotWithShape="true">
                <a:gsLst>
                  <a:gs pos="0">
                    <a:srgbClr val="3C67BF">
                      <a:alpha val="100000"/>
                    </a:srgbClr>
                  </a:gs>
                  <a:gs pos="100000">
                    <a:srgbClr val="FFA81B">
                      <a:alpha val="100000"/>
                    </a:srgbClr>
                  </a:gs>
                </a:gsLst>
                <a:lin ang="0"/>
              </a:gradFill>
            </p:spPr>
          </p:sp>
          <p:sp>
            <p:nvSpPr>
              <p:cNvPr name="TextBox 444" id="444"/>
              <p:cNvSpPr txBox="true"/>
              <p:nvPr/>
            </p:nvSpPr>
            <p:spPr>
              <a:xfrm>
                <a:off x="0" y="-38100"/>
                <a:ext cx="67649" cy="123134"/>
              </a:xfrm>
              <a:prstGeom prst="rect">
                <a:avLst/>
              </a:prstGeom>
            </p:spPr>
            <p:txBody>
              <a:bodyPr anchor="ctr" rtlCol="false" tIns="50800" lIns="50800" bIns="50800" rIns="50800"/>
              <a:lstStyle/>
              <a:p>
                <a:pPr algn="ctr">
                  <a:lnSpc>
                    <a:spcPts val="2660"/>
                  </a:lnSpc>
                </a:pPr>
              </a:p>
            </p:txBody>
          </p:sp>
        </p:grpSp>
        <p:grpSp>
          <p:nvGrpSpPr>
            <p:cNvPr name="Group 445" id="445"/>
            <p:cNvGrpSpPr/>
            <p:nvPr/>
          </p:nvGrpSpPr>
          <p:grpSpPr>
            <a:xfrm rot="0">
              <a:off x="2067298" y="354985"/>
              <a:ext cx="56578" cy="648514"/>
              <a:chOff x="0" y="0"/>
              <a:chExt cx="67985" cy="779270"/>
            </a:xfrm>
          </p:grpSpPr>
          <p:sp>
            <p:nvSpPr>
              <p:cNvPr name="Freeform 446" id="446"/>
              <p:cNvSpPr/>
              <p:nvPr/>
            </p:nvSpPr>
            <p:spPr>
              <a:xfrm flipH="false" flipV="false" rot="0">
                <a:off x="0" y="0"/>
                <a:ext cx="67985" cy="779270"/>
              </a:xfrm>
              <a:custGeom>
                <a:avLst/>
                <a:gdLst/>
                <a:ahLst/>
                <a:cxnLst/>
                <a:rect r="r" b="b" t="t" l="l"/>
                <a:pathLst>
                  <a:path h="779270" w="67985">
                    <a:moveTo>
                      <a:pt x="0" y="0"/>
                    </a:moveTo>
                    <a:lnTo>
                      <a:pt x="67985" y="0"/>
                    </a:lnTo>
                    <a:lnTo>
                      <a:pt x="67985" y="779270"/>
                    </a:lnTo>
                    <a:lnTo>
                      <a:pt x="0" y="779270"/>
                    </a:lnTo>
                    <a:close/>
                  </a:path>
                </a:pathLst>
              </a:custGeom>
              <a:gradFill rotWithShape="true">
                <a:gsLst>
                  <a:gs pos="0">
                    <a:srgbClr val="3C67BF">
                      <a:alpha val="100000"/>
                    </a:srgbClr>
                  </a:gs>
                  <a:gs pos="100000">
                    <a:srgbClr val="FFA81B">
                      <a:alpha val="100000"/>
                    </a:srgbClr>
                  </a:gs>
                </a:gsLst>
                <a:lin ang="0"/>
              </a:gradFill>
            </p:spPr>
          </p:sp>
          <p:sp>
            <p:nvSpPr>
              <p:cNvPr name="TextBox 447" id="447"/>
              <p:cNvSpPr txBox="true"/>
              <p:nvPr/>
            </p:nvSpPr>
            <p:spPr>
              <a:xfrm>
                <a:off x="0" y="-38100"/>
                <a:ext cx="67985" cy="817370"/>
              </a:xfrm>
              <a:prstGeom prst="rect">
                <a:avLst/>
              </a:prstGeom>
            </p:spPr>
            <p:txBody>
              <a:bodyPr anchor="ctr" rtlCol="false" tIns="50800" lIns="50800" bIns="50800" rIns="50800"/>
              <a:lstStyle/>
              <a:p>
                <a:pPr algn="ctr">
                  <a:lnSpc>
                    <a:spcPts val="2660"/>
                  </a:lnSpc>
                </a:pPr>
              </a:p>
            </p:txBody>
          </p:sp>
        </p:grpSp>
        <p:grpSp>
          <p:nvGrpSpPr>
            <p:cNvPr name="Group 448" id="448"/>
            <p:cNvGrpSpPr/>
            <p:nvPr/>
          </p:nvGrpSpPr>
          <p:grpSpPr>
            <a:xfrm rot="0">
              <a:off x="2118763" y="354985"/>
              <a:ext cx="38963" cy="648514"/>
              <a:chOff x="0" y="0"/>
              <a:chExt cx="46819" cy="779270"/>
            </a:xfrm>
          </p:grpSpPr>
          <p:sp>
            <p:nvSpPr>
              <p:cNvPr name="Freeform 449" id="449"/>
              <p:cNvSpPr/>
              <p:nvPr/>
            </p:nvSpPr>
            <p:spPr>
              <a:xfrm flipH="false" flipV="false" rot="0">
                <a:off x="0" y="0"/>
                <a:ext cx="46819" cy="779270"/>
              </a:xfrm>
              <a:custGeom>
                <a:avLst/>
                <a:gdLst/>
                <a:ahLst/>
                <a:cxnLst/>
                <a:rect r="r" b="b" t="t" l="l"/>
                <a:pathLst>
                  <a:path h="779270" w="46819">
                    <a:moveTo>
                      <a:pt x="0" y="0"/>
                    </a:moveTo>
                    <a:lnTo>
                      <a:pt x="46819" y="0"/>
                    </a:lnTo>
                    <a:lnTo>
                      <a:pt x="46819" y="779270"/>
                    </a:lnTo>
                    <a:lnTo>
                      <a:pt x="0" y="779270"/>
                    </a:lnTo>
                    <a:close/>
                  </a:path>
                </a:pathLst>
              </a:custGeom>
              <a:gradFill rotWithShape="true">
                <a:gsLst>
                  <a:gs pos="0">
                    <a:srgbClr val="3C67BF">
                      <a:alpha val="100000"/>
                    </a:srgbClr>
                  </a:gs>
                  <a:gs pos="100000">
                    <a:srgbClr val="FFA81B">
                      <a:alpha val="100000"/>
                    </a:srgbClr>
                  </a:gs>
                </a:gsLst>
                <a:lin ang="0"/>
              </a:gradFill>
            </p:spPr>
          </p:sp>
          <p:sp>
            <p:nvSpPr>
              <p:cNvPr name="TextBox 450" id="450"/>
              <p:cNvSpPr txBox="true"/>
              <p:nvPr/>
            </p:nvSpPr>
            <p:spPr>
              <a:xfrm>
                <a:off x="0" y="-38100"/>
                <a:ext cx="46819" cy="817370"/>
              </a:xfrm>
              <a:prstGeom prst="rect">
                <a:avLst/>
              </a:prstGeom>
            </p:spPr>
            <p:txBody>
              <a:bodyPr anchor="ctr" rtlCol="false" tIns="50800" lIns="50800" bIns="50800" rIns="50800"/>
              <a:lstStyle/>
              <a:p>
                <a:pPr algn="ctr">
                  <a:lnSpc>
                    <a:spcPts val="2660"/>
                  </a:lnSpc>
                </a:pPr>
              </a:p>
            </p:txBody>
          </p:sp>
        </p:grpSp>
        <p:grpSp>
          <p:nvGrpSpPr>
            <p:cNvPr name="Group 451" id="451"/>
            <p:cNvGrpSpPr/>
            <p:nvPr/>
          </p:nvGrpSpPr>
          <p:grpSpPr>
            <a:xfrm rot="7717522">
              <a:off x="2084363" y="319507"/>
              <a:ext cx="56298" cy="70766"/>
              <a:chOff x="0" y="0"/>
              <a:chExt cx="67649" cy="85034"/>
            </a:xfrm>
          </p:grpSpPr>
          <p:sp>
            <p:nvSpPr>
              <p:cNvPr name="Freeform 452" id="452"/>
              <p:cNvSpPr/>
              <p:nvPr/>
            </p:nvSpPr>
            <p:spPr>
              <a:xfrm flipH="false" flipV="false" rot="0">
                <a:off x="0" y="0"/>
                <a:ext cx="67649" cy="85034"/>
              </a:xfrm>
              <a:custGeom>
                <a:avLst/>
                <a:gdLst/>
                <a:ahLst/>
                <a:cxnLst/>
                <a:rect r="r" b="b" t="t" l="l"/>
                <a:pathLst>
                  <a:path h="85034" w="67649">
                    <a:moveTo>
                      <a:pt x="0" y="0"/>
                    </a:moveTo>
                    <a:lnTo>
                      <a:pt x="67649" y="0"/>
                    </a:lnTo>
                    <a:lnTo>
                      <a:pt x="67649" y="85034"/>
                    </a:lnTo>
                    <a:lnTo>
                      <a:pt x="0" y="85034"/>
                    </a:lnTo>
                    <a:close/>
                  </a:path>
                </a:pathLst>
              </a:custGeom>
              <a:gradFill rotWithShape="true">
                <a:gsLst>
                  <a:gs pos="0">
                    <a:srgbClr val="3C67BF">
                      <a:alpha val="100000"/>
                    </a:srgbClr>
                  </a:gs>
                  <a:gs pos="100000">
                    <a:srgbClr val="FFA81B">
                      <a:alpha val="100000"/>
                    </a:srgbClr>
                  </a:gs>
                </a:gsLst>
                <a:lin ang="0"/>
              </a:gradFill>
            </p:spPr>
          </p:sp>
          <p:sp>
            <p:nvSpPr>
              <p:cNvPr name="TextBox 453" id="453"/>
              <p:cNvSpPr txBox="true"/>
              <p:nvPr/>
            </p:nvSpPr>
            <p:spPr>
              <a:xfrm>
                <a:off x="0" y="-38100"/>
                <a:ext cx="67649" cy="123134"/>
              </a:xfrm>
              <a:prstGeom prst="rect">
                <a:avLst/>
              </a:prstGeom>
            </p:spPr>
            <p:txBody>
              <a:bodyPr anchor="ctr" rtlCol="false" tIns="50800" lIns="50800" bIns="50800" rIns="50800"/>
              <a:lstStyle/>
              <a:p>
                <a:pPr algn="ctr">
                  <a:lnSpc>
                    <a:spcPts val="2660"/>
                  </a:lnSpc>
                </a:pPr>
              </a:p>
            </p:txBody>
          </p:sp>
        </p:grpSp>
        <p:grpSp>
          <p:nvGrpSpPr>
            <p:cNvPr name="Group 454" id="454"/>
            <p:cNvGrpSpPr/>
            <p:nvPr/>
          </p:nvGrpSpPr>
          <p:grpSpPr>
            <a:xfrm rot="0">
              <a:off x="2157726" y="315974"/>
              <a:ext cx="56578" cy="648514"/>
              <a:chOff x="0" y="0"/>
              <a:chExt cx="67985" cy="779270"/>
            </a:xfrm>
          </p:grpSpPr>
          <p:sp>
            <p:nvSpPr>
              <p:cNvPr name="Freeform 455" id="455"/>
              <p:cNvSpPr/>
              <p:nvPr/>
            </p:nvSpPr>
            <p:spPr>
              <a:xfrm flipH="false" flipV="false" rot="0">
                <a:off x="0" y="0"/>
                <a:ext cx="67985" cy="779270"/>
              </a:xfrm>
              <a:custGeom>
                <a:avLst/>
                <a:gdLst/>
                <a:ahLst/>
                <a:cxnLst/>
                <a:rect r="r" b="b" t="t" l="l"/>
                <a:pathLst>
                  <a:path h="779270" w="67985">
                    <a:moveTo>
                      <a:pt x="0" y="0"/>
                    </a:moveTo>
                    <a:lnTo>
                      <a:pt x="67985" y="0"/>
                    </a:lnTo>
                    <a:lnTo>
                      <a:pt x="67985" y="779270"/>
                    </a:lnTo>
                    <a:lnTo>
                      <a:pt x="0" y="779270"/>
                    </a:lnTo>
                    <a:close/>
                  </a:path>
                </a:pathLst>
              </a:custGeom>
              <a:gradFill rotWithShape="true">
                <a:gsLst>
                  <a:gs pos="0">
                    <a:srgbClr val="3C67BF">
                      <a:alpha val="100000"/>
                    </a:srgbClr>
                  </a:gs>
                  <a:gs pos="100000">
                    <a:srgbClr val="FFA81B">
                      <a:alpha val="100000"/>
                    </a:srgbClr>
                  </a:gs>
                </a:gsLst>
                <a:lin ang="0"/>
              </a:gradFill>
            </p:spPr>
          </p:sp>
          <p:sp>
            <p:nvSpPr>
              <p:cNvPr name="TextBox 456" id="456"/>
              <p:cNvSpPr txBox="true"/>
              <p:nvPr/>
            </p:nvSpPr>
            <p:spPr>
              <a:xfrm>
                <a:off x="0" y="-38100"/>
                <a:ext cx="67985" cy="817370"/>
              </a:xfrm>
              <a:prstGeom prst="rect">
                <a:avLst/>
              </a:prstGeom>
            </p:spPr>
            <p:txBody>
              <a:bodyPr anchor="ctr" rtlCol="false" tIns="50800" lIns="50800" bIns="50800" rIns="50800"/>
              <a:lstStyle/>
              <a:p>
                <a:pPr algn="ctr">
                  <a:lnSpc>
                    <a:spcPts val="2660"/>
                  </a:lnSpc>
                </a:pPr>
              </a:p>
            </p:txBody>
          </p:sp>
        </p:grpSp>
        <p:grpSp>
          <p:nvGrpSpPr>
            <p:cNvPr name="Group 457" id="457"/>
            <p:cNvGrpSpPr/>
            <p:nvPr/>
          </p:nvGrpSpPr>
          <p:grpSpPr>
            <a:xfrm rot="0">
              <a:off x="2209191" y="315974"/>
              <a:ext cx="38963" cy="648514"/>
              <a:chOff x="0" y="0"/>
              <a:chExt cx="46819" cy="779270"/>
            </a:xfrm>
          </p:grpSpPr>
          <p:sp>
            <p:nvSpPr>
              <p:cNvPr name="Freeform 458" id="458"/>
              <p:cNvSpPr/>
              <p:nvPr/>
            </p:nvSpPr>
            <p:spPr>
              <a:xfrm flipH="false" flipV="false" rot="0">
                <a:off x="0" y="0"/>
                <a:ext cx="46819" cy="779270"/>
              </a:xfrm>
              <a:custGeom>
                <a:avLst/>
                <a:gdLst/>
                <a:ahLst/>
                <a:cxnLst/>
                <a:rect r="r" b="b" t="t" l="l"/>
                <a:pathLst>
                  <a:path h="779270" w="46819">
                    <a:moveTo>
                      <a:pt x="0" y="0"/>
                    </a:moveTo>
                    <a:lnTo>
                      <a:pt x="46819" y="0"/>
                    </a:lnTo>
                    <a:lnTo>
                      <a:pt x="46819" y="779270"/>
                    </a:lnTo>
                    <a:lnTo>
                      <a:pt x="0" y="779270"/>
                    </a:lnTo>
                    <a:close/>
                  </a:path>
                </a:pathLst>
              </a:custGeom>
              <a:gradFill rotWithShape="true">
                <a:gsLst>
                  <a:gs pos="0">
                    <a:srgbClr val="3C67BF">
                      <a:alpha val="100000"/>
                    </a:srgbClr>
                  </a:gs>
                  <a:gs pos="100000">
                    <a:srgbClr val="FFA81B">
                      <a:alpha val="100000"/>
                    </a:srgbClr>
                  </a:gs>
                </a:gsLst>
                <a:lin ang="0"/>
              </a:gradFill>
            </p:spPr>
          </p:sp>
          <p:sp>
            <p:nvSpPr>
              <p:cNvPr name="TextBox 459" id="459"/>
              <p:cNvSpPr txBox="true"/>
              <p:nvPr/>
            </p:nvSpPr>
            <p:spPr>
              <a:xfrm>
                <a:off x="0" y="-38100"/>
                <a:ext cx="46819" cy="817370"/>
              </a:xfrm>
              <a:prstGeom prst="rect">
                <a:avLst/>
              </a:prstGeom>
            </p:spPr>
            <p:txBody>
              <a:bodyPr anchor="ctr" rtlCol="false" tIns="50800" lIns="50800" bIns="50800" rIns="50800"/>
              <a:lstStyle/>
              <a:p>
                <a:pPr algn="ctr">
                  <a:lnSpc>
                    <a:spcPts val="2660"/>
                  </a:lnSpc>
                </a:pPr>
              </a:p>
            </p:txBody>
          </p:sp>
        </p:grpSp>
        <p:grpSp>
          <p:nvGrpSpPr>
            <p:cNvPr name="Group 460" id="460"/>
            <p:cNvGrpSpPr/>
            <p:nvPr/>
          </p:nvGrpSpPr>
          <p:grpSpPr>
            <a:xfrm rot="7717522">
              <a:off x="2174791" y="280496"/>
              <a:ext cx="56298" cy="70766"/>
              <a:chOff x="0" y="0"/>
              <a:chExt cx="67649" cy="85034"/>
            </a:xfrm>
          </p:grpSpPr>
          <p:sp>
            <p:nvSpPr>
              <p:cNvPr name="Freeform 461" id="461"/>
              <p:cNvSpPr/>
              <p:nvPr/>
            </p:nvSpPr>
            <p:spPr>
              <a:xfrm flipH="false" flipV="false" rot="0">
                <a:off x="0" y="0"/>
                <a:ext cx="67649" cy="85034"/>
              </a:xfrm>
              <a:custGeom>
                <a:avLst/>
                <a:gdLst/>
                <a:ahLst/>
                <a:cxnLst/>
                <a:rect r="r" b="b" t="t" l="l"/>
                <a:pathLst>
                  <a:path h="85034" w="67649">
                    <a:moveTo>
                      <a:pt x="0" y="0"/>
                    </a:moveTo>
                    <a:lnTo>
                      <a:pt x="67649" y="0"/>
                    </a:lnTo>
                    <a:lnTo>
                      <a:pt x="67649" y="85034"/>
                    </a:lnTo>
                    <a:lnTo>
                      <a:pt x="0" y="85034"/>
                    </a:lnTo>
                    <a:close/>
                  </a:path>
                </a:pathLst>
              </a:custGeom>
              <a:gradFill rotWithShape="true">
                <a:gsLst>
                  <a:gs pos="0">
                    <a:srgbClr val="3C67BF">
                      <a:alpha val="100000"/>
                    </a:srgbClr>
                  </a:gs>
                  <a:gs pos="100000">
                    <a:srgbClr val="FFA81B">
                      <a:alpha val="100000"/>
                    </a:srgbClr>
                  </a:gs>
                </a:gsLst>
                <a:lin ang="0"/>
              </a:gradFill>
            </p:spPr>
          </p:sp>
          <p:sp>
            <p:nvSpPr>
              <p:cNvPr name="TextBox 462" id="462"/>
              <p:cNvSpPr txBox="true"/>
              <p:nvPr/>
            </p:nvSpPr>
            <p:spPr>
              <a:xfrm>
                <a:off x="0" y="-38100"/>
                <a:ext cx="67649" cy="123134"/>
              </a:xfrm>
              <a:prstGeom prst="rect">
                <a:avLst/>
              </a:prstGeom>
            </p:spPr>
            <p:txBody>
              <a:bodyPr anchor="ctr" rtlCol="false" tIns="50800" lIns="50800" bIns="50800" rIns="50800"/>
              <a:lstStyle/>
              <a:p>
                <a:pPr algn="ctr">
                  <a:lnSpc>
                    <a:spcPts val="2660"/>
                  </a:lnSpc>
                </a:pPr>
              </a:p>
            </p:txBody>
          </p:sp>
        </p:grpSp>
        <p:grpSp>
          <p:nvGrpSpPr>
            <p:cNvPr name="Group 463" id="463"/>
            <p:cNvGrpSpPr/>
            <p:nvPr/>
          </p:nvGrpSpPr>
          <p:grpSpPr>
            <a:xfrm rot="0">
              <a:off x="2248154" y="247395"/>
              <a:ext cx="56578" cy="648514"/>
              <a:chOff x="0" y="0"/>
              <a:chExt cx="67985" cy="779270"/>
            </a:xfrm>
          </p:grpSpPr>
          <p:sp>
            <p:nvSpPr>
              <p:cNvPr name="Freeform 464" id="464"/>
              <p:cNvSpPr/>
              <p:nvPr/>
            </p:nvSpPr>
            <p:spPr>
              <a:xfrm flipH="false" flipV="false" rot="0">
                <a:off x="0" y="0"/>
                <a:ext cx="67985" cy="779270"/>
              </a:xfrm>
              <a:custGeom>
                <a:avLst/>
                <a:gdLst/>
                <a:ahLst/>
                <a:cxnLst/>
                <a:rect r="r" b="b" t="t" l="l"/>
                <a:pathLst>
                  <a:path h="779270" w="67985">
                    <a:moveTo>
                      <a:pt x="0" y="0"/>
                    </a:moveTo>
                    <a:lnTo>
                      <a:pt x="67985" y="0"/>
                    </a:lnTo>
                    <a:lnTo>
                      <a:pt x="67985" y="779270"/>
                    </a:lnTo>
                    <a:lnTo>
                      <a:pt x="0" y="779270"/>
                    </a:lnTo>
                    <a:close/>
                  </a:path>
                </a:pathLst>
              </a:custGeom>
              <a:gradFill rotWithShape="true">
                <a:gsLst>
                  <a:gs pos="0">
                    <a:srgbClr val="3C67BF">
                      <a:alpha val="100000"/>
                    </a:srgbClr>
                  </a:gs>
                  <a:gs pos="100000">
                    <a:srgbClr val="FFA81B">
                      <a:alpha val="100000"/>
                    </a:srgbClr>
                  </a:gs>
                </a:gsLst>
                <a:lin ang="0"/>
              </a:gradFill>
            </p:spPr>
          </p:sp>
          <p:sp>
            <p:nvSpPr>
              <p:cNvPr name="TextBox 465" id="465"/>
              <p:cNvSpPr txBox="true"/>
              <p:nvPr/>
            </p:nvSpPr>
            <p:spPr>
              <a:xfrm>
                <a:off x="0" y="-38100"/>
                <a:ext cx="67985" cy="817370"/>
              </a:xfrm>
              <a:prstGeom prst="rect">
                <a:avLst/>
              </a:prstGeom>
            </p:spPr>
            <p:txBody>
              <a:bodyPr anchor="ctr" rtlCol="false" tIns="50800" lIns="50800" bIns="50800" rIns="50800"/>
              <a:lstStyle/>
              <a:p>
                <a:pPr algn="ctr">
                  <a:lnSpc>
                    <a:spcPts val="2660"/>
                  </a:lnSpc>
                </a:pPr>
              </a:p>
            </p:txBody>
          </p:sp>
        </p:grpSp>
        <p:grpSp>
          <p:nvGrpSpPr>
            <p:cNvPr name="Group 466" id="466"/>
            <p:cNvGrpSpPr/>
            <p:nvPr/>
          </p:nvGrpSpPr>
          <p:grpSpPr>
            <a:xfrm rot="0">
              <a:off x="2299618" y="247395"/>
              <a:ext cx="38963" cy="648514"/>
              <a:chOff x="0" y="0"/>
              <a:chExt cx="46819" cy="779270"/>
            </a:xfrm>
          </p:grpSpPr>
          <p:sp>
            <p:nvSpPr>
              <p:cNvPr name="Freeform 467" id="467"/>
              <p:cNvSpPr/>
              <p:nvPr/>
            </p:nvSpPr>
            <p:spPr>
              <a:xfrm flipH="false" flipV="false" rot="0">
                <a:off x="0" y="0"/>
                <a:ext cx="46819" cy="779270"/>
              </a:xfrm>
              <a:custGeom>
                <a:avLst/>
                <a:gdLst/>
                <a:ahLst/>
                <a:cxnLst/>
                <a:rect r="r" b="b" t="t" l="l"/>
                <a:pathLst>
                  <a:path h="779270" w="46819">
                    <a:moveTo>
                      <a:pt x="0" y="0"/>
                    </a:moveTo>
                    <a:lnTo>
                      <a:pt x="46819" y="0"/>
                    </a:lnTo>
                    <a:lnTo>
                      <a:pt x="46819" y="779270"/>
                    </a:lnTo>
                    <a:lnTo>
                      <a:pt x="0" y="779270"/>
                    </a:lnTo>
                    <a:close/>
                  </a:path>
                </a:pathLst>
              </a:custGeom>
              <a:gradFill rotWithShape="true">
                <a:gsLst>
                  <a:gs pos="0">
                    <a:srgbClr val="3C67BF">
                      <a:alpha val="100000"/>
                    </a:srgbClr>
                  </a:gs>
                  <a:gs pos="100000">
                    <a:srgbClr val="FFA81B">
                      <a:alpha val="100000"/>
                    </a:srgbClr>
                  </a:gs>
                </a:gsLst>
                <a:lin ang="0"/>
              </a:gradFill>
            </p:spPr>
          </p:sp>
          <p:sp>
            <p:nvSpPr>
              <p:cNvPr name="TextBox 468" id="468"/>
              <p:cNvSpPr txBox="true"/>
              <p:nvPr/>
            </p:nvSpPr>
            <p:spPr>
              <a:xfrm>
                <a:off x="0" y="-38100"/>
                <a:ext cx="46819" cy="817370"/>
              </a:xfrm>
              <a:prstGeom prst="rect">
                <a:avLst/>
              </a:prstGeom>
            </p:spPr>
            <p:txBody>
              <a:bodyPr anchor="ctr" rtlCol="false" tIns="50800" lIns="50800" bIns="50800" rIns="50800"/>
              <a:lstStyle/>
              <a:p>
                <a:pPr algn="ctr">
                  <a:lnSpc>
                    <a:spcPts val="2660"/>
                  </a:lnSpc>
                </a:pPr>
              </a:p>
            </p:txBody>
          </p:sp>
        </p:grpSp>
        <p:grpSp>
          <p:nvGrpSpPr>
            <p:cNvPr name="Group 469" id="469"/>
            <p:cNvGrpSpPr/>
            <p:nvPr/>
          </p:nvGrpSpPr>
          <p:grpSpPr>
            <a:xfrm rot="7717522">
              <a:off x="2265218" y="211916"/>
              <a:ext cx="56298" cy="70766"/>
              <a:chOff x="0" y="0"/>
              <a:chExt cx="67649" cy="85034"/>
            </a:xfrm>
          </p:grpSpPr>
          <p:sp>
            <p:nvSpPr>
              <p:cNvPr name="Freeform 470" id="470"/>
              <p:cNvSpPr/>
              <p:nvPr/>
            </p:nvSpPr>
            <p:spPr>
              <a:xfrm flipH="false" flipV="false" rot="0">
                <a:off x="0" y="0"/>
                <a:ext cx="67649" cy="85034"/>
              </a:xfrm>
              <a:custGeom>
                <a:avLst/>
                <a:gdLst/>
                <a:ahLst/>
                <a:cxnLst/>
                <a:rect r="r" b="b" t="t" l="l"/>
                <a:pathLst>
                  <a:path h="85034" w="67649">
                    <a:moveTo>
                      <a:pt x="0" y="0"/>
                    </a:moveTo>
                    <a:lnTo>
                      <a:pt x="67649" y="0"/>
                    </a:lnTo>
                    <a:lnTo>
                      <a:pt x="67649" y="85034"/>
                    </a:lnTo>
                    <a:lnTo>
                      <a:pt x="0" y="85034"/>
                    </a:lnTo>
                    <a:close/>
                  </a:path>
                </a:pathLst>
              </a:custGeom>
              <a:gradFill rotWithShape="true">
                <a:gsLst>
                  <a:gs pos="0">
                    <a:srgbClr val="3C67BF">
                      <a:alpha val="100000"/>
                    </a:srgbClr>
                  </a:gs>
                  <a:gs pos="100000">
                    <a:srgbClr val="FFA81B">
                      <a:alpha val="100000"/>
                    </a:srgbClr>
                  </a:gs>
                </a:gsLst>
                <a:lin ang="0"/>
              </a:gradFill>
            </p:spPr>
          </p:sp>
          <p:sp>
            <p:nvSpPr>
              <p:cNvPr name="TextBox 471" id="471"/>
              <p:cNvSpPr txBox="true"/>
              <p:nvPr/>
            </p:nvSpPr>
            <p:spPr>
              <a:xfrm>
                <a:off x="0" y="-38100"/>
                <a:ext cx="67649" cy="123134"/>
              </a:xfrm>
              <a:prstGeom prst="rect">
                <a:avLst/>
              </a:prstGeom>
            </p:spPr>
            <p:txBody>
              <a:bodyPr anchor="ctr" rtlCol="false" tIns="50800" lIns="50800" bIns="50800" rIns="50800"/>
              <a:lstStyle/>
              <a:p>
                <a:pPr algn="ctr">
                  <a:lnSpc>
                    <a:spcPts val="2660"/>
                  </a:lnSpc>
                </a:pPr>
              </a:p>
            </p:txBody>
          </p:sp>
        </p:grpSp>
        <p:grpSp>
          <p:nvGrpSpPr>
            <p:cNvPr name="Group 472" id="472"/>
            <p:cNvGrpSpPr/>
            <p:nvPr/>
          </p:nvGrpSpPr>
          <p:grpSpPr>
            <a:xfrm rot="0">
              <a:off x="2338581" y="286406"/>
              <a:ext cx="56578" cy="648514"/>
              <a:chOff x="0" y="0"/>
              <a:chExt cx="67985" cy="779270"/>
            </a:xfrm>
          </p:grpSpPr>
          <p:sp>
            <p:nvSpPr>
              <p:cNvPr name="Freeform 473" id="473"/>
              <p:cNvSpPr/>
              <p:nvPr/>
            </p:nvSpPr>
            <p:spPr>
              <a:xfrm flipH="false" flipV="false" rot="0">
                <a:off x="0" y="0"/>
                <a:ext cx="67985" cy="779270"/>
              </a:xfrm>
              <a:custGeom>
                <a:avLst/>
                <a:gdLst/>
                <a:ahLst/>
                <a:cxnLst/>
                <a:rect r="r" b="b" t="t" l="l"/>
                <a:pathLst>
                  <a:path h="779270" w="67985">
                    <a:moveTo>
                      <a:pt x="0" y="0"/>
                    </a:moveTo>
                    <a:lnTo>
                      <a:pt x="67985" y="0"/>
                    </a:lnTo>
                    <a:lnTo>
                      <a:pt x="67985" y="779270"/>
                    </a:lnTo>
                    <a:lnTo>
                      <a:pt x="0" y="779270"/>
                    </a:lnTo>
                    <a:close/>
                  </a:path>
                </a:pathLst>
              </a:custGeom>
              <a:gradFill rotWithShape="true">
                <a:gsLst>
                  <a:gs pos="0">
                    <a:srgbClr val="3C67BF">
                      <a:alpha val="100000"/>
                    </a:srgbClr>
                  </a:gs>
                  <a:gs pos="100000">
                    <a:srgbClr val="FFA81B">
                      <a:alpha val="100000"/>
                    </a:srgbClr>
                  </a:gs>
                </a:gsLst>
                <a:lin ang="0"/>
              </a:gradFill>
            </p:spPr>
          </p:sp>
          <p:sp>
            <p:nvSpPr>
              <p:cNvPr name="TextBox 474" id="474"/>
              <p:cNvSpPr txBox="true"/>
              <p:nvPr/>
            </p:nvSpPr>
            <p:spPr>
              <a:xfrm>
                <a:off x="0" y="-38100"/>
                <a:ext cx="67985" cy="817370"/>
              </a:xfrm>
              <a:prstGeom prst="rect">
                <a:avLst/>
              </a:prstGeom>
            </p:spPr>
            <p:txBody>
              <a:bodyPr anchor="ctr" rtlCol="false" tIns="50800" lIns="50800" bIns="50800" rIns="50800"/>
              <a:lstStyle/>
              <a:p>
                <a:pPr algn="ctr">
                  <a:lnSpc>
                    <a:spcPts val="2660"/>
                  </a:lnSpc>
                </a:pPr>
              </a:p>
            </p:txBody>
          </p:sp>
        </p:grpSp>
        <p:grpSp>
          <p:nvGrpSpPr>
            <p:cNvPr name="Group 475" id="475"/>
            <p:cNvGrpSpPr/>
            <p:nvPr/>
          </p:nvGrpSpPr>
          <p:grpSpPr>
            <a:xfrm rot="0">
              <a:off x="2390046" y="286406"/>
              <a:ext cx="38963" cy="648514"/>
              <a:chOff x="0" y="0"/>
              <a:chExt cx="46819" cy="779270"/>
            </a:xfrm>
          </p:grpSpPr>
          <p:sp>
            <p:nvSpPr>
              <p:cNvPr name="Freeform 476" id="476"/>
              <p:cNvSpPr/>
              <p:nvPr/>
            </p:nvSpPr>
            <p:spPr>
              <a:xfrm flipH="false" flipV="false" rot="0">
                <a:off x="0" y="0"/>
                <a:ext cx="46819" cy="779270"/>
              </a:xfrm>
              <a:custGeom>
                <a:avLst/>
                <a:gdLst/>
                <a:ahLst/>
                <a:cxnLst/>
                <a:rect r="r" b="b" t="t" l="l"/>
                <a:pathLst>
                  <a:path h="779270" w="46819">
                    <a:moveTo>
                      <a:pt x="0" y="0"/>
                    </a:moveTo>
                    <a:lnTo>
                      <a:pt x="46819" y="0"/>
                    </a:lnTo>
                    <a:lnTo>
                      <a:pt x="46819" y="779270"/>
                    </a:lnTo>
                    <a:lnTo>
                      <a:pt x="0" y="779270"/>
                    </a:lnTo>
                    <a:close/>
                  </a:path>
                </a:pathLst>
              </a:custGeom>
              <a:gradFill rotWithShape="true">
                <a:gsLst>
                  <a:gs pos="0">
                    <a:srgbClr val="3C67BF">
                      <a:alpha val="100000"/>
                    </a:srgbClr>
                  </a:gs>
                  <a:gs pos="100000">
                    <a:srgbClr val="FFA81B">
                      <a:alpha val="100000"/>
                    </a:srgbClr>
                  </a:gs>
                </a:gsLst>
                <a:lin ang="0"/>
              </a:gradFill>
            </p:spPr>
          </p:sp>
          <p:sp>
            <p:nvSpPr>
              <p:cNvPr name="TextBox 477" id="477"/>
              <p:cNvSpPr txBox="true"/>
              <p:nvPr/>
            </p:nvSpPr>
            <p:spPr>
              <a:xfrm>
                <a:off x="0" y="-38100"/>
                <a:ext cx="46819" cy="817370"/>
              </a:xfrm>
              <a:prstGeom prst="rect">
                <a:avLst/>
              </a:prstGeom>
            </p:spPr>
            <p:txBody>
              <a:bodyPr anchor="ctr" rtlCol="false" tIns="50800" lIns="50800" bIns="50800" rIns="50800"/>
              <a:lstStyle/>
              <a:p>
                <a:pPr algn="ctr">
                  <a:lnSpc>
                    <a:spcPts val="2660"/>
                  </a:lnSpc>
                </a:pPr>
              </a:p>
            </p:txBody>
          </p:sp>
        </p:grpSp>
        <p:grpSp>
          <p:nvGrpSpPr>
            <p:cNvPr name="Group 478" id="478"/>
            <p:cNvGrpSpPr/>
            <p:nvPr/>
          </p:nvGrpSpPr>
          <p:grpSpPr>
            <a:xfrm rot="7717522">
              <a:off x="2355646" y="250927"/>
              <a:ext cx="56298" cy="70766"/>
              <a:chOff x="0" y="0"/>
              <a:chExt cx="67649" cy="85034"/>
            </a:xfrm>
          </p:grpSpPr>
          <p:sp>
            <p:nvSpPr>
              <p:cNvPr name="Freeform 479" id="479"/>
              <p:cNvSpPr/>
              <p:nvPr/>
            </p:nvSpPr>
            <p:spPr>
              <a:xfrm flipH="false" flipV="false" rot="0">
                <a:off x="0" y="0"/>
                <a:ext cx="67649" cy="85034"/>
              </a:xfrm>
              <a:custGeom>
                <a:avLst/>
                <a:gdLst/>
                <a:ahLst/>
                <a:cxnLst/>
                <a:rect r="r" b="b" t="t" l="l"/>
                <a:pathLst>
                  <a:path h="85034" w="67649">
                    <a:moveTo>
                      <a:pt x="0" y="0"/>
                    </a:moveTo>
                    <a:lnTo>
                      <a:pt x="67649" y="0"/>
                    </a:lnTo>
                    <a:lnTo>
                      <a:pt x="67649" y="85034"/>
                    </a:lnTo>
                    <a:lnTo>
                      <a:pt x="0" y="85034"/>
                    </a:lnTo>
                    <a:close/>
                  </a:path>
                </a:pathLst>
              </a:custGeom>
              <a:gradFill rotWithShape="true">
                <a:gsLst>
                  <a:gs pos="0">
                    <a:srgbClr val="3C67BF">
                      <a:alpha val="100000"/>
                    </a:srgbClr>
                  </a:gs>
                  <a:gs pos="100000">
                    <a:srgbClr val="FFA81B">
                      <a:alpha val="100000"/>
                    </a:srgbClr>
                  </a:gs>
                </a:gsLst>
                <a:lin ang="0"/>
              </a:gradFill>
            </p:spPr>
          </p:sp>
          <p:sp>
            <p:nvSpPr>
              <p:cNvPr name="TextBox 480" id="480"/>
              <p:cNvSpPr txBox="true"/>
              <p:nvPr/>
            </p:nvSpPr>
            <p:spPr>
              <a:xfrm>
                <a:off x="0" y="-38100"/>
                <a:ext cx="67649" cy="123134"/>
              </a:xfrm>
              <a:prstGeom prst="rect">
                <a:avLst/>
              </a:prstGeom>
            </p:spPr>
            <p:txBody>
              <a:bodyPr anchor="ctr" rtlCol="false" tIns="50800" lIns="50800" bIns="50800" rIns="50800"/>
              <a:lstStyle/>
              <a:p>
                <a:pPr algn="ctr">
                  <a:lnSpc>
                    <a:spcPts val="2660"/>
                  </a:lnSpc>
                </a:pPr>
              </a:p>
            </p:txBody>
          </p:sp>
        </p:grpSp>
      </p:grpSp>
      <p:sp>
        <p:nvSpPr>
          <p:cNvPr name="TextBox 481" id="481"/>
          <p:cNvSpPr txBox="true"/>
          <p:nvPr/>
        </p:nvSpPr>
        <p:spPr>
          <a:xfrm rot="0">
            <a:off x="8720699" y="3716892"/>
            <a:ext cx="6906268" cy="766255"/>
          </a:xfrm>
          <a:prstGeom prst="rect">
            <a:avLst/>
          </a:prstGeom>
        </p:spPr>
        <p:txBody>
          <a:bodyPr anchor="t" rtlCol="false" tIns="0" lIns="0" bIns="0" rIns="0">
            <a:spAutoFit/>
          </a:bodyPr>
          <a:lstStyle/>
          <a:p>
            <a:pPr algn="ctr">
              <a:lnSpc>
                <a:spcPts val="5467"/>
              </a:lnSpc>
            </a:pPr>
            <a:r>
              <a:rPr lang="en-US" sz="6833">
                <a:solidFill>
                  <a:srgbClr val="002D73"/>
                </a:solidFill>
                <a:latin typeface="Montserrat"/>
                <a:ea typeface="Montserrat"/>
                <a:cs typeface="Montserrat"/>
                <a:sym typeface="Montserrat"/>
              </a:rPr>
              <a:t>Statement</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DE59">
                <a:alpha val="100000"/>
              </a:srgbClr>
            </a:gs>
            <a:gs pos="100000">
              <a:srgbClr val="FF914D">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7275947" y="-496215"/>
            <a:ext cx="11264060" cy="11375654"/>
            <a:chOff x="0" y="0"/>
            <a:chExt cx="2966666" cy="2996057"/>
          </a:xfrm>
        </p:grpSpPr>
        <p:sp>
          <p:nvSpPr>
            <p:cNvPr name="Freeform 3" id="3"/>
            <p:cNvSpPr/>
            <p:nvPr/>
          </p:nvSpPr>
          <p:spPr>
            <a:xfrm flipH="false" flipV="false" rot="0">
              <a:off x="0" y="0"/>
              <a:ext cx="2966666" cy="2996057"/>
            </a:xfrm>
            <a:custGeom>
              <a:avLst/>
              <a:gdLst/>
              <a:ahLst/>
              <a:cxnLst/>
              <a:rect r="r" b="b" t="t" l="l"/>
              <a:pathLst>
                <a:path h="2996057" w="2966666">
                  <a:moveTo>
                    <a:pt x="0" y="0"/>
                  </a:moveTo>
                  <a:lnTo>
                    <a:pt x="2966666" y="0"/>
                  </a:lnTo>
                  <a:lnTo>
                    <a:pt x="2966666" y="2996057"/>
                  </a:lnTo>
                  <a:lnTo>
                    <a:pt x="0" y="2996057"/>
                  </a:lnTo>
                  <a:close/>
                </a:path>
              </a:pathLst>
            </a:custGeom>
            <a:gradFill rotWithShape="true">
              <a:gsLst>
                <a:gs pos="0">
                  <a:srgbClr val="F7ACFF">
                    <a:alpha val="0"/>
                  </a:srgbClr>
                </a:gs>
                <a:gs pos="50000">
                  <a:srgbClr val="6B4CAF">
                    <a:alpha val="13225"/>
                  </a:srgbClr>
                </a:gs>
                <a:gs pos="100000">
                  <a:srgbClr val="FFA81B">
                    <a:alpha val="23000"/>
                  </a:srgbClr>
                </a:gs>
              </a:gsLst>
              <a:lin ang="0"/>
            </a:gradFill>
          </p:spPr>
        </p:sp>
        <p:sp>
          <p:nvSpPr>
            <p:cNvPr name="TextBox 4" id="4"/>
            <p:cNvSpPr txBox="true"/>
            <p:nvPr/>
          </p:nvSpPr>
          <p:spPr>
            <a:xfrm>
              <a:off x="0" y="-38100"/>
              <a:ext cx="2966666" cy="3034157"/>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154546" y="-1328013"/>
            <a:ext cx="5214383" cy="5214383"/>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7AF0">
                    <a:alpha val="58000"/>
                  </a:srgbClr>
                </a:gs>
                <a:gs pos="100000">
                  <a:srgbClr val="FFA81B">
                    <a:alpha val="58000"/>
                  </a:srgbClr>
                </a:gs>
              </a:gsLst>
              <a:lin ang="0"/>
            </a:gradFill>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8" id="8"/>
          <p:cNvGrpSpPr>
            <a:grpSpLocks noChangeAspect="true"/>
          </p:cNvGrpSpPr>
          <p:nvPr/>
        </p:nvGrpSpPr>
        <p:grpSpPr>
          <a:xfrm rot="0">
            <a:off x="2300919" y="2671455"/>
            <a:ext cx="6136420" cy="6136420"/>
            <a:chOff x="0" y="0"/>
            <a:chExt cx="14840029" cy="14840029"/>
          </a:xfrm>
        </p:grpSpPr>
        <p:sp>
          <p:nvSpPr>
            <p:cNvPr name="Freeform 9" id="9"/>
            <p:cNvSpPr/>
            <p:nvPr/>
          </p:nvSpPr>
          <p:spPr>
            <a:xfrm flipH="false" flipV="false" rot="0">
              <a:off x="-366471" y="-11891"/>
              <a:ext cx="15572971" cy="14863810"/>
            </a:xfrm>
            <a:custGeom>
              <a:avLst/>
              <a:gdLst/>
              <a:ahLst/>
              <a:cxnLst/>
              <a:rect r="r" b="b" t="t" l="l"/>
              <a:pathLst>
                <a:path h="14863810" w="15572971">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solidFill>
              <a:srgbClr val="007AF0"/>
            </a:solidFill>
          </p:spPr>
        </p:sp>
        <p:sp>
          <p:nvSpPr>
            <p:cNvPr name="Freeform 10" id="10"/>
            <p:cNvSpPr/>
            <p:nvPr/>
          </p:nvSpPr>
          <p:spPr>
            <a:xfrm flipH="false" flipV="false" rot="0">
              <a:off x="-156193" y="188812"/>
              <a:ext cx="15152415" cy="14462405"/>
            </a:xfrm>
            <a:custGeom>
              <a:avLst/>
              <a:gdLst/>
              <a:ahLst/>
              <a:cxnLst/>
              <a:rect r="r" b="b" t="t" l="l"/>
              <a:pathLst>
                <a:path h="14462405" w="1515241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FFFFFF"/>
            </a:solidFill>
          </p:spPr>
        </p:sp>
        <p:sp>
          <p:nvSpPr>
            <p:cNvPr name="Freeform 11" id="11"/>
            <p:cNvSpPr/>
            <p:nvPr/>
          </p:nvSpPr>
          <p:spPr>
            <a:xfrm flipH="false" flipV="false" rot="0">
              <a:off x="223301" y="551024"/>
              <a:ext cx="14393427" cy="13737979"/>
            </a:xfrm>
            <a:custGeom>
              <a:avLst/>
              <a:gdLst/>
              <a:ahLst/>
              <a:cxnLst/>
              <a:rect r="r" b="b" t="t" l="l"/>
              <a:pathLst>
                <a:path h="13737979" w="14393427">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2"/>
              <a:stretch>
                <a:fillRect l="-24712" t="0" r="-24712" b="0"/>
              </a:stretch>
            </a:blipFill>
          </p:spPr>
        </p:sp>
      </p:grpSp>
      <p:sp>
        <p:nvSpPr>
          <p:cNvPr name="TextBox 12" id="12"/>
          <p:cNvSpPr txBox="true"/>
          <p:nvPr/>
        </p:nvSpPr>
        <p:spPr>
          <a:xfrm rot="0">
            <a:off x="16050268" y="9473025"/>
            <a:ext cx="724046" cy="242737"/>
          </a:xfrm>
          <a:prstGeom prst="rect">
            <a:avLst/>
          </a:prstGeom>
        </p:spPr>
        <p:txBody>
          <a:bodyPr anchor="t" rtlCol="false" tIns="0" lIns="0" bIns="0" rIns="0">
            <a:spAutoFit/>
          </a:bodyPr>
          <a:lstStyle/>
          <a:p>
            <a:pPr algn="l">
              <a:lnSpc>
                <a:spcPts val="1859"/>
              </a:lnSpc>
            </a:pPr>
            <a:r>
              <a:rPr lang="en-US" sz="1822" b="true">
                <a:solidFill>
                  <a:srgbClr val="002D73"/>
                </a:solidFill>
                <a:latin typeface="Montserrat Bold"/>
                <a:ea typeface="Montserrat Bold"/>
                <a:cs typeface="Montserrat Bold"/>
                <a:sym typeface="Montserrat Bold"/>
              </a:rPr>
              <a:t>Page</a:t>
            </a:r>
          </a:p>
        </p:txBody>
      </p:sp>
      <p:sp>
        <p:nvSpPr>
          <p:cNvPr name="TextBox 13" id="13"/>
          <p:cNvSpPr txBox="true"/>
          <p:nvPr/>
        </p:nvSpPr>
        <p:spPr>
          <a:xfrm rot="0">
            <a:off x="16774314" y="9473025"/>
            <a:ext cx="354591" cy="241692"/>
          </a:xfrm>
          <a:prstGeom prst="rect">
            <a:avLst/>
          </a:prstGeom>
        </p:spPr>
        <p:txBody>
          <a:bodyPr anchor="t" rtlCol="false" tIns="0" lIns="0" bIns="0" rIns="0">
            <a:spAutoFit/>
          </a:bodyPr>
          <a:lstStyle/>
          <a:p>
            <a:pPr algn="l">
              <a:lnSpc>
                <a:spcPts val="1859"/>
              </a:lnSpc>
            </a:pPr>
            <a:r>
              <a:rPr lang="en-US" sz="1822">
                <a:solidFill>
                  <a:srgbClr val="002D73"/>
                </a:solidFill>
                <a:latin typeface="Montserrat"/>
                <a:ea typeface="Montserrat"/>
                <a:cs typeface="Montserrat"/>
                <a:sym typeface="Montserrat"/>
              </a:rPr>
              <a:t>04</a:t>
            </a:r>
          </a:p>
        </p:txBody>
      </p:sp>
      <p:sp>
        <p:nvSpPr>
          <p:cNvPr name="TextBox 14" id="14"/>
          <p:cNvSpPr txBox="true"/>
          <p:nvPr/>
        </p:nvSpPr>
        <p:spPr>
          <a:xfrm rot="0">
            <a:off x="1996708" y="844897"/>
            <a:ext cx="2063129" cy="472382"/>
          </a:xfrm>
          <a:prstGeom prst="rect">
            <a:avLst/>
          </a:prstGeom>
        </p:spPr>
        <p:txBody>
          <a:bodyPr anchor="t" rtlCol="false" tIns="0" lIns="0" bIns="0" rIns="0">
            <a:spAutoFit/>
          </a:bodyPr>
          <a:lstStyle/>
          <a:p>
            <a:pPr algn="l">
              <a:lnSpc>
                <a:spcPts val="1859"/>
              </a:lnSpc>
            </a:pPr>
            <a:r>
              <a:rPr lang="en-US" sz="1822" b="true">
                <a:solidFill>
                  <a:srgbClr val="002D73"/>
                </a:solidFill>
                <a:latin typeface="Montserrat Bold"/>
                <a:ea typeface="Montserrat Bold"/>
                <a:cs typeface="Montserrat Bold"/>
                <a:sym typeface="Montserrat Bold"/>
              </a:rPr>
              <a:t>PACE UNIVERSITY</a:t>
            </a:r>
          </a:p>
        </p:txBody>
      </p:sp>
      <p:sp>
        <p:nvSpPr>
          <p:cNvPr name="TextBox 15" id="15"/>
          <p:cNvSpPr txBox="true"/>
          <p:nvPr/>
        </p:nvSpPr>
        <p:spPr>
          <a:xfrm rot="0">
            <a:off x="9135771" y="2749626"/>
            <a:ext cx="5202217" cy="772394"/>
          </a:xfrm>
          <a:prstGeom prst="rect">
            <a:avLst/>
          </a:prstGeom>
        </p:spPr>
        <p:txBody>
          <a:bodyPr anchor="t" rtlCol="false" tIns="0" lIns="0" bIns="0" rIns="0">
            <a:spAutoFit/>
          </a:bodyPr>
          <a:lstStyle/>
          <a:p>
            <a:pPr algn="l">
              <a:lnSpc>
                <a:spcPts val="5467"/>
              </a:lnSpc>
            </a:pPr>
            <a:r>
              <a:rPr lang="en-US" sz="6833" b="true">
                <a:solidFill>
                  <a:srgbClr val="002D73"/>
                </a:solidFill>
                <a:latin typeface="Montserrat Bold"/>
                <a:ea typeface="Montserrat Bold"/>
                <a:cs typeface="Montserrat Bold"/>
                <a:sym typeface="Montserrat Bold"/>
              </a:rPr>
              <a:t>Objectives</a:t>
            </a:r>
          </a:p>
        </p:txBody>
      </p:sp>
      <p:grpSp>
        <p:nvGrpSpPr>
          <p:cNvPr name="Group 16" id="16"/>
          <p:cNvGrpSpPr>
            <a:grpSpLocks noChangeAspect="true"/>
          </p:cNvGrpSpPr>
          <p:nvPr/>
        </p:nvGrpSpPr>
        <p:grpSpPr>
          <a:xfrm rot="0">
            <a:off x="1349938" y="5907599"/>
            <a:ext cx="3038039" cy="3038039"/>
            <a:chOff x="0" y="0"/>
            <a:chExt cx="14840029" cy="14840029"/>
          </a:xfrm>
        </p:grpSpPr>
        <p:sp>
          <p:nvSpPr>
            <p:cNvPr name="Freeform 17" id="17"/>
            <p:cNvSpPr/>
            <p:nvPr/>
          </p:nvSpPr>
          <p:spPr>
            <a:xfrm flipH="false" flipV="false" rot="0">
              <a:off x="-366471" y="-11891"/>
              <a:ext cx="15572971" cy="14863810"/>
            </a:xfrm>
            <a:custGeom>
              <a:avLst/>
              <a:gdLst/>
              <a:ahLst/>
              <a:cxnLst/>
              <a:rect r="r" b="b" t="t" l="l"/>
              <a:pathLst>
                <a:path h="14863810" w="15572971">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solidFill>
              <a:srgbClr val="007AF0"/>
            </a:solidFill>
          </p:spPr>
        </p:sp>
        <p:sp>
          <p:nvSpPr>
            <p:cNvPr name="Freeform 18" id="18"/>
            <p:cNvSpPr/>
            <p:nvPr/>
          </p:nvSpPr>
          <p:spPr>
            <a:xfrm flipH="false" flipV="false" rot="0">
              <a:off x="-156193" y="188812"/>
              <a:ext cx="15152415" cy="14462405"/>
            </a:xfrm>
            <a:custGeom>
              <a:avLst/>
              <a:gdLst/>
              <a:ahLst/>
              <a:cxnLst/>
              <a:rect r="r" b="b" t="t" l="l"/>
              <a:pathLst>
                <a:path h="14462405" w="1515241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FFFFFF"/>
            </a:solidFill>
          </p:spPr>
        </p:sp>
        <p:sp>
          <p:nvSpPr>
            <p:cNvPr name="Freeform 19" id="19"/>
            <p:cNvSpPr/>
            <p:nvPr/>
          </p:nvSpPr>
          <p:spPr>
            <a:xfrm flipH="false" flipV="false" rot="0">
              <a:off x="223301" y="551024"/>
              <a:ext cx="14393427" cy="13737979"/>
            </a:xfrm>
            <a:custGeom>
              <a:avLst/>
              <a:gdLst/>
              <a:ahLst/>
              <a:cxnLst/>
              <a:rect r="r" b="b" t="t" l="l"/>
              <a:pathLst>
                <a:path h="13737979" w="14393427">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3"/>
              <a:stretch>
                <a:fillRect l="223" t="-25046" r="223" b="-25046"/>
              </a:stretch>
            </a:blipFill>
          </p:spPr>
        </p:sp>
      </p:grpSp>
      <p:grpSp>
        <p:nvGrpSpPr>
          <p:cNvPr name="Group 20" id="20"/>
          <p:cNvGrpSpPr/>
          <p:nvPr/>
        </p:nvGrpSpPr>
        <p:grpSpPr>
          <a:xfrm rot="0">
            <a:off x="-908020" y="7636544"/>
            <a:ext cx="4721330" cy="4721330"/>
            <a:chOff x="0" y="0"/>
            <a:chExt cx="812800" cy="812800"/>
          </a:xfrm>
        </p:grpSpPr>
        <p:sp>
          <p:nvSpPr>
            <p:cNvPr name="Freeform 21" id="2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7AF0">
                    <a:alpha val="96000"/>
                  </a:srgbClr>
                </a:gs>
                <a:gs pos="100000">
                  <a:srgbClr val="F7ACFF">
                    <a:alpha val="0"/>
                  </a:srgbClr>
                </a:gs>
              </a:gsLst>
              <a:lin ang="0"/>
            </a:gradFill>
          </p:spPr>
        </p:sp>
        <p:sp>
          <p:nvSpPr>
            <p:cNvPr name="TextBox 22" id="22"/>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23" id="23"/>
          <p:cNvSpPr txBox="true"/>
          <p:nvPr/>
        </p:nvSpPr>
        <p:spPr>
          <a:xfrm rot="0">
            <a:off x="9640701" y="4625108"/>
            <a:ext cx="7133612" cy="1225999"/>
          </a:xfrm>
          <a:prstGeom prst="rect">
            <a:avLst/>
          </a:prstGeom>
        </p:spPr>
        <p:txBody>
          <a:bodyPr anchor="t" rtlCol="false" tIns="0" lIns="0" bIns="0" rIns="0">
            <a:spAutoFit/>
          </a:bodyPr>
          <a:lstStyle/>
          <a:p>
            <a:pPr algn="l">
              <a:lnSpc>
                <a:spcPts val="2442"/>
              </a:lnSpc>
            </a:pPr>
            <a:r>
              <a:rPr lang="en-US" sz="2142">
                <a:solidFill>
                  <a:srgbClr val="002D73"/>
                </a:solidFill>
                <a:latin typeface="Montserrat"/>
                <a:ea typeface="Montserrat"/>
                <a:cs typeface="Montserrat"/>
                <a:sym typeface="Montserrat"/>
              </a:rPr>
              <a:t>Provide a user-friendly interface that allows students to easily browse, select, and purchase caps, gowns, and merchandise with minimal steps, ensuring a seamless shopping experience.</a:t>
            </a:r>
          </a:p>
        </p:txBody>
      </p:sp>
      <p:grpSp>
        <p:nvGrpSpPr>
          <p:cNvPr name="Group 24" id="24"/>
          <p:cNvGrpSpPr/>
          <p:nvPr/>
        </p:nvGrpSpPr>
        <p:grpSpPr>
          <a:xfrm rot="0">
            <a:off x="9144000" y="4175927"/>
            <a:ext cx="262038" cy="262038"/>
            <a:chOff x="0" y="0"/>
            <a:chExt cx="812800" cy="812800"/>
          </a:xfrm>
        </p:grpSpPr>
        <p:sp>
          <p:nvSpPr>
            <p:cNvPr name="Freeform 25" id="2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7AF0">
                    <a:alpha val="96000"/>
                  </a:srgbClr>
                </a:gs>
                <a:gs pos="100000">
                  <a:srgbClr val="FFA81B">
                    <a:alpha val="96000"/>
                  </a:srgbClr>
                </a:gs>
              </a:gsLst>
              <a:lin ang="0"/>
            </a:gradFill>
          </p:spPr>
        </p:sp>
        <p:sp>
          <p:nvSpPr>
            <p:cNvPr name="TextBox 26" id="26"/>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27" id="27"/>
          <p:cNvSpPr txBox="true"/>
          <p:nvPr/>
        </p:nvSpPr>
        <p:spPr>
          <a:xfrm rot="0">
            <a:off x="9640701" y="4188770"/>
            <a:ext cx="6034997" cy="312551"/>
          </a:xfrm>
          <a:prstGeom prst="rect">
            <a:avLst/>
          </a:prstGeom>
        </p:spPr>
        <p:txBody>
          <a:bodyPr anchor="t" rtlCol="false" tIns="0" lIns="0" bIns="0" rIns="0">
            <a:spAutoFit/>
          </a:bodyPr>
          <a:lstStyle/>
          <a:p>
            <a:pPr algn="l">
              <a:lnSpc>
                <a:spcPts val="2145"/>
              </a:lnSpc>
            </a:pPr>
            <a:r>
              <a:rPr lang="en-US" sz="2681" b="true">
                <a:solidFill>
                  <a:srgbClr val="002D73"/>
                </a:solidFill>
                <a:latin typeface="Montserrat Bold"/>
                <a:ea typeface="Montserrat Bold"/>
                <a:cs typeface="Montserrat Bold"/>
                <a:sym typeface="Montserrat Bold"/>
              </a:rPr>
              <a:t>Easy Browising &amp; Ordering</a:t>
            </a:r>
          </a:p>
        </p:txBody>
      </p:sp>
      <p:sp>
        <p:nvSpPr>
          <p:cNvPr name="TextBox 28" id="28"/>
          <p:cNvSpPr txBox="true"/>
          <p:nvPr/>
        </p:nvSpPr>
        <p:spPr>
          <a:xfrm rot="0">
            <a:off x="9632473" y="7173269"/>
            <a:ext cx="7141841" cy="921199"/>
          </a:xfrm>
          <a:prstGeom prst="rect">
            <a:avLst/>
          </a:prstGeom>
        </p:spPr>
        <p:txBody>
          <a:bodyPr anchor="t" rtlCol="false" tIns="0" lIns="0" bIns="0" rIns="0">
            <a:spAutoFit/>
          </a:bodyPr>
          <a:lstStyle/>
          <a:p>
            <a:pPr algn="l">
              <a:lnSpc>
                <a:spcPts val="2442"/>
              </a:lnSpc>
            </a:pPr>
            <a:r>
              <a:rPr lang="en-US" sz="2142">
                <a:solidFill>
                  <a:srgbClr val="002D73"/>
                </a:solidFill>
                <a:latin typeface="Montserrat"/>
                <a:ea typeface="Montserrat"/>
                <a:cs typeface="Montserrat"/>
                <a:sym typeface="Montserrat"/>
              </a:rPr>
              <a:t>Ensure a safe and reliable payment process by integrating PayPal, allowing students to make secure transactions with multiple payment options.</a:t>
            </a:r>
          </a:p>
        </p:txBody>
      </p:sp>
      <p:grpSp>
        <p:nvGrpSpPr>
          <p:cNvPr name="Group 29" id="29"/>
          <p:cNvGrpSpPr/>
          <p:nvPr/>
        </p:nvGrpSpPr>
        <p:grpSpPr>
          <a:xfrm rot="0">
            <a:off x="9135771" y="6724088"/>
            <a:ext cx="262038" cy="262038"/>
            <a:chOff x="0" y="0"/>
            <a:chExt cx="812800" cy="812800"/>
          </a:xfrm>
        </p:grpSpPr>
        <p:sp>
          <p:nvSpPr>
            <p:cNvPr name="Freeform 30" id="3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7AF0">
                    <a:alpha val="96000"/>
                  </a:srgbClr>
                </a:gs>
                <a:gs pos="100000">
                  <a:srgbClr val="FFA81B">
                    <a:alpha val="96000"/>
                  </a:srgbClr>
                </a:gs>
              </a:gsLst>
              <a:lin ang="0"/>
            </a:gradFill>
          </p:spPr>
        </p:sp>
        <p:sp>
          <p:nvSpPr>
            <p:cNvPr name="TextBox 31" id="31"/>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32" id="32"/>
          <p:cNvSpPr txBox="true"/>
          <p:nvPr/>
        </p:nvSpPr>
        <p:spPr>
          <a:xfrm rot="0">
            <a:off x="9632473" y="6736932"/>
            <a:ext cx="6043226" cy="312551"/>
          </a:xfrm>
          <a:prstGeom prst="rect">
            <a:avLst/>
          </a:prstGeom>
        </p:spPr>
        <p:txBody>
          <a:bodyPr anchor="t" rtlCol="false" tIns="0" lIns="0" bIns="0" rIns="0">
            <a:spAutoFit/>
          </a:bodyPr>
          <a:lstStyle/>
          <a:p>
            <a:pPr algn="l">
              <a:lnSpc>
                <a:spcPts val="2145"/>
              </a:lnSpc>
            </a:pPr>
            <a:r>
              <a:rPr lang="en-US" sz="2681" b="true">
                <a:solidFill>
                  <a:srgbClr val="002D73"/>
                </a:solidFill>
                <a:latin typeface="Montserrat Bold"/>
                <a:ea typeface="Montserrat Bold"/>
                <a:cs typeface="Montserrat Bold"/>
                <a:sym typeface="Montserrat Bold"/>
              </a:rPr>
              <a:t>Secure Online Payment (PayPal)</a:t>
            </a:r>
          </a:p>
        </p:txBody>
      </p:sp>
      <p:sp>
        <p:nvSpPr>
          <p:cNvPr name="Freeform 33" id="33"/>
          <p:cNvSpPr/>
          <p:nvPr/>
        </p:nvSpPr>
        <p:spPr>
          <a:xfrm flipH="false" flipV="false" rot="0">
            <a:off x="1028700" y="9444450"/>
            <a:ext cx="415258" cy="415258"/>
          </a:xfrm>
          <a:custGeom>
            <a:avLst/>
            <a:gdLst/>
            <a:ahLst/>
            <a:cxnLst/>
            <a:rect r="r" b="b" t="t" l="l"/>
            <a:pathLst>
              <a:path h="415258" w="415258">
                <a:moveTo>
                  <a:pt x="0" y="0"/>
                </a:moveTo>
                <a:lnTo>
                  <a:pt x="415258" y="0"/>
                </a:lnTo>
                <a:lnTo>
                  <a:pt x="415258" y="415258"/>
                </a:lnTo>
                <a:lnTo>
                  <a:pt x="0" y="41525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34" id="34"/>
          <p:cNvSpPr txBox="true"/>
          <p:nvPr/>
        </p:nvSpPr>
        <p:spPr>
          <a:xfrm rot="0">
            <a:off x="16412291" y="844114"/>
            <a:ext cx="847009" cy="286979"/>
          </a:xfrm>
          <a:prstGeom prst="rect">
            <a:avLst/>
          </a:prstGeom>
        </p:spPr>
        <p:txBody>
          <a:bodyPr anchor="t" rtlCol="false" tIns="0" lIns="0" bIns="0" rIns="0">
            <a:spAutoFit/>
          </a:bodyPr>
          <a:lstStyle/>
          <a:p>
            <a:pPr algn="l">
              <a:lnSpc>
                <a:spcPts val="2227"/>
              </a:lnSpc>
            </a:pPr>
            <a:r>
              <a:rPr lang="en-US" sz="2183" b="true">
                <a:solidFill>
                  <a:srgbClr val="002D73"/>
                </a:solidFill>
                <a:latin typeface="Montserrat Bold"/>
                <a:ea typeface="Montserrat Bold"/>
                <a:cs typeface="Montserrat Bold"/>
                <a:sym typeface="Montserrat Bold"/>
              </a:rPr>
              <a:t>2025</a:t>
            </a:r>
          </a:p>
        </p:txBody>
      </p:sp>
      <p:grpSp>
        <p:nvGrpSpPr>
          <p:cNvPr name="Group 35" id="35"/>
          <p:cNvGrpSpPr/>
          <p:nvPr/>
        </p:nvGrpSpPr>
        <p:grpSpPr>
          <a:xfrm rot="0">
            <a:off x="362666" y="698883"/>
            <a:ext cx="1488443" cy="735834"/>
            <a:chOff x="0" y="0"/>
            <a:chExt cx="1984591" cy="981112"/>
          </a:xfrm>
        </p:grpSpPr>
        <p:grpSp>
          <p:nvGrpSpPr>
            <p:cNvPr name="Group 36" id="36"/>
            <p:cNvGrpSpPr/>
            <p:nvPr/>
          </p:nvGrpSpPr>
          <p:grpSpPr>
            <a:xfrm rot="0">
              <a:off x="0" y="202131"/>
              <a:ext cx="46226" cy="529860"/>
              <a:chOff x="0" y="0"/>
              <a:chExt cx="67985" cy="779270"/>
            </a:xfrm>
          </p:grpSpPr>
          <p:sp>
            <p:nvSpPr>
              <p:cNvPr name="Freeform 37" id="37"/>
              <p:cNvSpPr/>
              <p:nvPr/>
            </p:nvSpPr>
            <p:spPr>
              <a:xfrm flipH="false" flipV="false" rot="0">
                <a:off x="0" y="0"/>
                <a:ext cx="67985" cy="779270"/>
              </a:xfrm>
              <a:custGeom>
                <a:avLst/>
                <a:gdLst/>
                <a:ahLst/>
                <a:cxnLst/>
                <a:rect r="r" b="b" t="t" l="l"/>
                <a:pathLst>
                  <a:path h="779270" w="67985">
                    <a:moveTo>
                      <a:pt x="0" y="0"/>
                    </a:moveTo>
                    <a:lnTo>
                      <a:pt x="67985" y="0"/>
                    </a:lnTo>
                    <a:lnTo>
                      <a:pt x="67985" y="779270"/>
                    </a:lnTo>
                    <a:lnTo>
                      <a:pt x="0" y="779270"/>
                    </a:lnTo>
                    <a:close/>
                  </a:path>
                </a:pathLst>
              </a:custGeom>
              <a:gradFill rotWithShape="true">
                <a:gsLst>
                  <a:gs pos="0">
                    <a:srgbClr val="3C67BF">
                      <a:alpha val="100000"/>
                    </a:srgbClr>
                  </a:gs>
                  <a:gs pos="100000">
                    <a:srgbClr val="FFA81B">
                      <a:alpha val="100000"/>
                    </a:srgbClr>
                  </a:gs>
                </a:gsLst>
                <a:lin ang="0"/>
              </a:gradFill>
            </p:spPr>
          </p:sp>
          <p:sp>
            <p:nvSpPr>
              <p:cNvPr name="TextBox 38" id="38"/>
              <p:cNvSpPr txBox="true"/>
              <p:nvPr/>
            </p:nvSpPr>
            <p:spPr>
              <a:xfrm>
                <a:off x="0" y="-38100"/>
                <a:ext cx="67985" cy="817370"/>
              </a:xfrm>
              <a:prstGeom prst="rect">
                <a:avLst/>
              </a:prstGeom>
            </p:spPr>
            <p:txBody>
              <a:bodyPr anchor="ctr" rtlCol="false" tIns="50800" lIns="50800" bIns="50800" rIns="50800"/>
              <a:lstStyle/>
              <a:p>
                <a:pPr algn="ctr">
                  <a:lnSpc>
                    <a:spcPts val="2660"/>
                  </a:lnSpc>
                </a:pPr>
              </a:p>
            </p:txBody>
          </p:sp>
        </p:grpSp>
        <p:grpSp>
          <p:nvGrpSpPr>
            <p:cNvPr name="Group 39" id="39"/>
            <p:cNvGrpSpPr/>
            <p:nvPr/>
          </p:nvGrpSpPr>
          <p:grpSpPr>
            <a:xfrm rot="0">
              <a:off x="42049" y="202131"/>
              <a:ext cx="31834" cy="529860"/>
              <a:chOff x="0" y="0"/>
              <a:chExt cx="46819" cy="779270"/>
            </a:xfrm>
          </p:grpSpPr>
          <p:sp>
            <p:nvSpPr>
              <p:cNvPr name="Freeform 40" id="40"/>
              <p:cNvSpPr/>
              <p:nvPr/>
            </p:nvSpPr>
            <p:spPr>
              <a:xfrm flipH="false" flipV="false" rot="0">
                <a:off x="0" y="0"/>
                <a:ext cx="46819" cy="779270"/>
              </a:xfrm>
              <a:custGeom>
                <a:avLst/>
                <a:gdLst/>
                <a:ahLst/>
                <a:cxnLst/>
                <a:rect r="r" b="b" t="t" l="l"/>
                <a:pathLst>
                  <a:path h="779270" w="46819">
                    <a:moveTo>
                      <a:pt x="0" y="0"/>
                    </a:moveTo>
                    <a:lnTo>
                      <a:pt x="46819" y="0"/>
                    </a:lnTo>
                    <a:lnTo>
                      <a:pt x="46819" y="779270"/>
                    </a:lnTo>
                    <a:lnTo>
                      <a:pt x="0" y="779270"/>
                    </a:lnTo>
                    <a:close/>
                  </a:path>
                </a:pathLst>
              </a:custGeom>
              <a:gradFill rotWithShape="true">
                <a:gsLst>
                  <a:gs pos="0">
                    <a:srgbClr val="3C67BF">
                      <a:alpha val="100000"/>
                    </a:srgbClr>
                  </a:gs>
                  <a:gs pos="100000">
                    <a:srgbClr val="FFA81B">
                      <a:alpha val="100000"/>
                    </a:srgbClr>
                  </a:gs>
                </a:gsLst>
                <a:lin ang="0"/>
              </a:gradFill>
            </p:spPr>
          </p:sp>
          <p:sp>
            <p:nvSpPr>
              <p:cNvPr name="TextBox 41" id="41"/>
              <p:cNvSpPr txBox="true"/>
              <p:nvPr/>
            </p:nvSpPr>
            <p:spPr>
              <a:xfrm>
                <a:off x="0" y="-38100"/>
                <a:ext cx="46819" cy="817370"/>
              </a:xfrm>
              <a:prstGeom prst="rect">
                <a:avLst/>
              </a:prstGeom>
            </p:spPr>
            <p:txBody>
              <a:bodyPr anchor="ctr" rtlCol="false" tIns="50800" lIns="50800" bIns="50800" rIns="50800"/>
              <a:lstStyle/>
              <a:p>
                <a:pPr algn="ctr">
                  <a:lnSpc>
                    <a:spcPts val="2660"/>
                  </a:lnSpc>
                </a:pPr>
              </a:p>
            </p:txBody>
          </p:sp>
        </p:grpSp>
        <p:grpSp>
          <p:nvGrpSpPr>
            <p:cNvPr name="Group 42" id="42"/>
            <p:cNvGrpSpPr/>
            <p:nvPr/>
          </p:nvGrpSpPr>
          <p:grpSpPr>
            <a:xfrm rot="7717522">
              <a:off x="13943" y="173144"/>
              <a:ext cx="45997" cy="57818"/>
              <a:chOff x="0" y="0"/>
              <a:chExt cx="67649" cy="85034"/>
            </a:xfrm>
          </p:grpSpPr>
          <p:sp>
            <p:nvSpPr>
              <p:cNvPr name="Freeform 43" id="43"/>
              <p:cNvSpPr/>
              <p:nvPr/>
            </p:nvSpPr>
            <p:spPr>
              <a:xfrm flipH="false" flipV="false" rot="0">
                <a:off x="0" y="0"/>
                <a:ext cx="67649" cy="85034"/>
              </a:xfrm>
              <a:custGeom>
                <a:avLst/>
                <a:gdLst/>
                <a:ahLst/>
                <a:cxnLst/>
                <a:rect r="r" b="b" t="t" l="l"/>
                <a:pathLst>
                  <a:path h="85034" w="67649">
                    <a:moveTo>
                      <a:pt x="0" y="0"/>
                    </a:moveTo>
                    <a:lnTo>
                      <a:pt x="67649" y="0"/>
                    </a:lnTo>
                    <a:lnTo>
                      <a:pt x="67649" y="85034"/>
                    </a:lnTo>
                    <a:lnTo>
                      <a:pt x="0" y="85034"/>
                    </a:lnTo>
                    <a:close/>
                  </a:path>
                </a:pathLst>
              </a:custGeom>
              <a:gradFill rotWithShape="true">
                <a:gsLst>
                  <a:gs pos="0">
                    <a:srgbClr val="3C67BF">
                      <a:alpha val="100000"/>
                    </a:srgbClr>
                  </a:gs>
                  <a:gs pos="100000">
                    <a:srgbClr val="FFA81B">
                      <a:alpha val="100000"/>
                    </a:srgbClr>
                  </a:gs>
                </a:gsLst>
                <a:lin ang="0"/>
              </a:gradFill>
            </p:spPr>
          </p:sp>
          <p:sp>
            <p:nvSpPr>
              <p:cNvPr name="TextBox 44" id="44"/>
              <p:cNvSpPr txBox="true"/>
              <p:nvPr/>
            </p:nvSpPr>
            <p:spPr>
              <a:xfrm>
                <a:off x="0" y="-38100"/>
                <a:ext cx="67649" cy="123134"/>
              </a:xfrm>
              <a:prstGeom prst="rect">
                <a:avLst/>
              </a:prstGeom>
            </p:spPr>
            <p:txBody>
              <a:bodyPr anchor="ctr" rtlCol="false" tIns="50800" lIns="50800" bIns="50800" rIns="50800"/>
              <a:lstStyle/>
              <a:p>
                <a:pPr algn="ctr">
                  <a:lnSpc>
                    <a:spcPts val="2660"/>
                  </a:lnSpc>
                </a:pPr>
              </a:p>
            </p:txBody>
          </p:sp>
        </p:grpSp>
        <p:grpSp>
          <p:nvGrpSpPr>
            <p:cNvPr name="Group 45" id="45"/>
            <p:cNvGrpSpPr/>
            <p:nvPr/>
          </p:nvGrpSpPr>
          <p:grpSpPr>
            <a:xfrm rot="0">
              <a:off x="73883" y="227181"/>
              <a:ext cx="46226" cy="529860"/>
              <a:chOff x="0" y="0"/>
              <a:chExt cx="67985" cy="779270"/>
            </a:xfrm>
          </p:grpSpPr>
          <p:sp>
            <p:nvSpPr>
              <p:cNvPr name="Freeform 46" id="46"/>
              <p:cNvSpPr/>
              <p:nvPr/>
            </p:nvSpPr>
            <p:spPr>
              <a:xfrm flipH="false" flipV="false" rot="0">
                <a:off x="0" y="0"/>
                <a:ext cx="67985" cy="779270"/>
              </a:xfrm>
              <a:custGeom>
                <a:avLst/>
                <a:gdLst/>
                <a:ahLst/>
                <a:cxnLst/>
                <a:rect r="r" b="b" t="t" l="l"/>
                <a:pathLst>
                  <a:path h="779270" w="67985">
                    <a:moveTo>
                      <a:pt x="0" y="0"/>
                    </a:moveTo>
                    <a:lnTo>
                      <a:pt x="67985" y="0"/>
                    </a:lnTo>
                    <a:lnTo>
                      <a:pt x="67985" y="779270"/>
                    </a:lnTo>
                    <a:lnTo>
                      <a:pt x="0" y="779270"/>
                    </a:lnTo>
                    <a:close/>
                  </a:path>
                </a:pathLst>
              </a:custGeom>
              <a:gradFill rotWithShape="true">
                <a:gsLst>
                  <a:gs pos="0">
                    <a:srgbClr val="3C67BF">
                      <a:alpha val="100000"/>
                    </a:srgbClr>
                  </a:gs>
                  <a:gs pos="100000">
                    <a:srgbClr val="FFA81B">
                      <a:alpha val="100000"/>
                    </a:srgbClr>
                  </a:gs>
                </a:gsLst>
                <a:lin ang="0"/>
              </a:gradFill>
            </p:spPr>
          </p:sp>
          <p:sp>
            <p:nvSpPr>
              <p:cNvPr name="TextBox 47" id="47"/>
              <p:cNvSpPr txBox="true"/>
              <p:nvPr/>
            </p:nvSpPr>
            <p:spPr>
              <a:xfrm>
                <a:off x="0" y="-38100"/>
                <a:ext cx="67985" cy="817370"/>
              </a:xfrm>
              <a:prstGeom prst="rect">
                <a:avLst/>
              </a:prstGeom>
            </p:spPr>
            <p:txBody>
              <a:bodyPr anchor="ctr" rtlCol="false" tIns="50800" lIns="50800" bIns="50800" rIns="50800"/>
              <a:lstStyle/>
              <a:p>
                <a:pPr algn="ctr">
                  <a:lnSpc>
                    <a:spcPts val="2660"/>
                  </a:lnSpc>
                </a:pPr>
              </a:p>
            </p:txBody>
          </p:sp>
        </p:grpSp>
        <p:grpSp>
          <p:nvGrpSpPr>
            <p:cNvPr name="Group 48" id="48"/>
            <p:cNvGrpSpPr/>
            <p:nvPr/>
          </p:nvGrpSpPr>
          <p:grpSpPr>
            <a:xfrm rot="0">
              <a:off x="115931" y="227181"/>
              <a:ext cx="31834" cy="529860"/>
              <a:chOff x="0" y="0"/>
              <a:chExt cx="46819" cy="779270"/>
            </a:xfrm>
          </p:grpSpPr>
          <p:sp>
            <p:nvSpPr>
              <p:cNvPr name="Freeform 49" id="49"/>
              <p:cNvSpPr/>
              <p:nvPr/>
            </p:nvSpPr>
            <p:spPr>
              <a:xfrm flipH="false" flipV="false" rot="0">
                <a:off x="0" y="0"/>
                <a:ext cx="46819" cy="779270"/>
              </a:xfrm>
              <a:custGeom>
                <a:avLst/>
                <a:gdLst/>
                <a:ahLst/>
                <a:cxnLst/>
                <a:rect r="r" b="b" t="t" l="l"/>
                <a:pathLst>
                  <a:path h="779270" w="46819">
                    <a:moveTo>
                      <a:pt x="0" y="0"/>
                    </a:moveTo>
                    <a:lnTo>
                      <a:pt x="46819" y="0"/>
                    </a:lnTo>
                    <a:lnTo>
                      <a:pt x="46819" y="779270"/>
                    </a:lnTo>
                    <a:lnTo>
                      <a:pt x="0" y="779270"/>
                    </a:lnTo>
                    <a:close/>
                  </a:path>
                </a:pathLst>
              </a:custGeom>
              <a:gradFill rotWithShape="true">
                <a:gsLst>
                  <a:gs pos="0">
                    <a:srgbClr val="3C67BF">
                      <a:alpha val="100000"/>
                    </a:srgbClr>
                  </a:gs>
                  <a:gs pos="100000">
                    <a:srgbClr val="FFA81B">
                      <a:alpha val="100000"/>
                    </a:srgbClr>
                  </a:gs>
                </a:gsLst>
                <a:lin ang="0"/>
              </a:gradFill>
            </p:spPr>
          </p:sp>
          <p:sp>
            <p:nvSpPr>
              <p:cNvPr name="TextBox 50" id="50"/>
              <p:cNvSpPr txBox="true"/>
              <p:nvPr/>
            </p:nvSpPr>
            <p:spPr>
              <a:xfrm>
                <a:off x="0" y="-38100"/>
                <a:ext cx="46819" cy="817370"/>
              </a:xfrm>
              <a:prstGeom prst="rect">
                <a:avLst/>
              </a:prstGeom>
            </p:spPr>
            <p:txBody>
              <a:bodyPr anchor="ctr" rtlCol="false" tIns="50800" lIns="50800" bIns="50800" rIns="50800"/>
              <a:lstStyle/>
              <a:p>
                <a:pPr algn="ctr">
                  <a:lnSpc>
                    <a:spcPts val="2660"/>
                  </a:lnSpc>
                </a:pPr>
              </a:p>
            </p:txBody>
          </p:sp>
        </p:grpSp>
        <p:grpSp>
          <p:nvGrpSpPr>
            <p:cNvPr name="Group 51" id="51"/>
            <p:cNvGrpSpPr/>
            <p:nvPr/>
          </p:nvGrpSpPr>
          <p:grpSpPr>
            <a:xfrm rot="7717522">
              <a:off x="87826" y="198194"/>
              <a:ext cx="45997" cy="57818"/>
              <a:chOff x="0" y="0"/>
              <a:chExt cx="67649" cy="85034"/>
            </a:xfrm>
          </p:grpSpPr>
          <p:sp>
            <p:nvSpPr>
              <p:cNvPr name="Freeform 52" id="52"/>
              <p:cNvSpPr/>
              <p:nvPr/>
            </p:nvSpPr>
            <p:spPr>
              <a:xfrm flipH="false" flipV="false" rot="0">
                <a:off x="0" y="0"/>
                <a:ext cx="67649" cy="85034"/>
              </a:xfrm>
              <a:custGeom>
                <a:avLst/>
                <a:gdLst/>
                <a:ahLst/>
                <a:cxnLst/>
                <a:rect r="r" b="b" t="t" l="l"/>
                <a:pathLst>
                  <a:path h="85034" w="67649">
                    <a:moveTo>
                      <a:pt x="0" y="0"/>
                    </a:moveTo>
                    <a:lnTo>
                      <a:pt x="67649" y="0"/>
                    </a:lnTo>
                    <a:lnTo>
                      <a:pt x="67649" y="85034"/>
                    </a:lnTo>
                    <a:lnTo>
                      <a:pt x="0" y="85034"/>
                    </a:lnTo>
                    <a:close/>
                  </a:path>
                </a:pathLst>
              </a:custGeom>
              <a:gradFill rotWithShape="true">
                <a:gsLst>
                  <a:gs pos="0">
                    <a:srgbClr val="3C67BF">
                      <a:alpha val="100000"/>
                    </a:srgbClr>
                  </a:gs>
                  <a:gs pos="100000">
                    <a:srgbClr val="FFA81B">
                      <a:alpha val="100000"/>
                    </a:srgbClr>
                  </a:gs>
                </a:gsLst>
                <a:lin ang="0"/>
              </a:gradFill>
            </p:spPr>
          </p:sp>
          <p:sp>
            <p:nvSpPr>
              <p:cNvPr name="TextBox 53" id="53"/>
              <p:cNvSpPr txBox="true"/>
              <p:nvPr/>
            </p:nvSpPr>
            <p:spPr>
              <a:xfrm>
                <a:off x="0" y="-38100"/>
                <a:ext cx="67649" cy="123134"/>
              </a:xfrm>
              <a:prstGeom prst="rect">
                <a:avLst/>
              </a:prstGeom>
            </p:spPr>
            <p:txBody>
              <a:bodyPr anchor="ctr" rtlCol="false" tIns="50800" lIns="50800" bIns="50800" rIns="50800"/>
              <a:lstStyle/>
              <a:p>
                <a:pPr algn="ctr">
                  <a:lnSpc>
                    <a:spcPts val="2660"/>
                  </a:lnSpc>
                </a:pPr>
              </a:p>
            </p:txBody>
          </p:sp>
        </p:grpSp>
        <p:grpSp>
          <p:nvGrpSpPr>
            <p:cNvPr name="Group 54" id="54"/>
            <p:cNvGrpSpPr/>
            <p:nvPr/>
          </p:nvGrpSpPr>
          <p:grpSpPr>
            <a:xfrm rot="0">
              <a:off x="970242" y="344312"/>
              <a:ext cx="46226" cy="529860"/>
              <a:chOff x="0" y="0"/>
              <a:chExt cx="67985" cy="779270"/>
            </a:xfrm>
          </p:grpSpPr>
          <p:sp>
            <p:nvSpPr>
              <p:cNvPr name="Freeform 55" id="55"/>
              <p:cNvSpPr/>
              <p:nvPr/>
            </p:nvSpPr>
            <p:spPr>
              <a:xfrm flipH="false" flipV="false" rot="0">
                <a:off x="0" y="0"/>
                <a:ext cx="67985" cy="779270"/>
              </a:xfrm>
              <a:custGeom>
                <a:avLst/>
                <a:gdLst/>
                <a:ahLst/>
                <a:cxnLst/>
                <a:rect r="r" b="b" t="t" l="l"/>
                <a:pathLst>
                  <a:path h="779270" w="67985">
                    <a:moveTo>
                      <a:pt x="0" y="0"/>
                    </a:moveTo>
                    <a:lnTo>
                      <a:pt x="67985" y="0"/>
                    </a:lnTo>
                    <a:lnTo>
                      <a:pt x="67985" y="779270"/>
                    </a:lnTo>
                    <a:lnTo>
                      <a:pt x="0" y="779270"/>
                    </a:lnTo>
                    <a:close/>
                  </a:path>
                </a:pathLst>
              </a:custGeom>
              <a:gradFill rotWithShape="true">
                <a:gsLst>
                  <a:gs pos="0">
                    <a:srgbClr val="3C67BF">
                      <a:alpha val="100000"/>
                    </a:srgbClr>
                  </a:gs>
                  <a:gs pos="100000">
                    <a:srgbClr val="FFA81B">
                      <a:alpha val="100000"/>
                    </a:srgbClr>
                  </a:gs>
                </a:gsLst>
                <a:lin ang="0"/>
              </a:gradFill>
            </p:spPr>
          </p:sp>
          <p:sp>
            <p:nvSpPr>
              <p:cNvPr name="TextBox 56" id="56"/>
              <p:cNvSpPr txBox="true"/>
              <p:nvPr/>
            </p:nvSpPr>
            <p:spPr>
              <a:xfrm>
                <a:off x="0" y="-38100"/>
                <a:ext cx="67985" cy="817370"/>
              </a:xfrm>
              <a:prstGeom prst="rect">
                <a:avLst/>
              </a:prstGeom>
            </p:spPr>
            <p:txBody>
              <a:bodyPr anchor="ctr" rtlCol="false" tIns="50800" lIns="50800" bIns="50800" rIns="50800"/>
              <a:lstStyle/>
              <a:p>
                <a:pPr algn="ctr">
                  <a:lnSpc>
                    <a:spcPts val="2660"/>
                  </a:lnSpc>
                </a:pPr>
              </a:p>
            </p:txBody>
          </p:sp>
        </p:grpSp>
        <p:grpSp>
          <p:nvGrpSpPr>
            <p:cNvPr name="Group 57" id="57"/>
            <p:cNvGrpSpPr/>
            <p:nvPr/>
          </p:nvGrpSpPr>
          <p:grpSpPr>
            <a:xfrm rot="0">
              <a:off x="1012291" y="344312"/>
              <a:ext cx="31834" cy="529860"/>
              <a:chOff x="0" y="0"/>
              <a:chExt cx="46819" cy="779270"/>
            </a:xfrm>
          </p:grpSpPr>
          <p:sp>
            <p:nvSpPr>
              <p:cNvPr name="Freeform 58" id="58"/>
              <p:cNvSpPr/>
              <p:nvPr/>
            </p:nvSpPr>
            <p:spPr>
              <a:xfrm flipH="false" flipV="false" rot="0">
                <a:off x="0" y="0"/>
                <a:ext cx="46819" cy="779270"/>
              </a:xfrm>
              <a:custGeom>
                <a:avLst/>
                <a:gdLst/>
                <a:ahLst/>
                <a:cxnLst/>
                <a:rect r="r" b="b" t="t" l="l"/>
                <a:pathLst>
                  <a:path h="779270" w="46819">
                    <a:moveTo>
                      <a:pt x="0" y="0"/>
                    </a:moveTo>
                    <a:lnTo>
                      <a:pt x="46819" y="0"/>
                    </a:lnTo>
                    <a:lnTo>
                      <a:pt x="46819" y="779270"/>
                    </a:lnTo>
                    <a:lnTo>
                      <a:pt x="0" y="779270"/>
                    </a:lnTo>
                    <a:close/>
                  </a:path>
                </a:pathLst>
              </a:custGeom>
              <a:gradFill rotWithShape="true">
                <a:gsLst>
                  <a:gs pos="0">
                    <a:srgbClr val="3C67BF">
                      <a:alpha val="100000"/>
                    </a:srgbClr>
                  </a:gs>
                  <a:gs pos="100000">
                    <a:srgbClr val="FFA81B">
                      <a:alpha val="100000"/>
                    </a:srgbClr>
                  </a:gs>
                </a:gsLst>
                <a:lin ang="0"/>
              </a:gradFill>
            </p:spPr>
          </p:sp>
          <p:sp>
            <p:nvSpPr>
              <p:cNvPr name="TextBox 59" id="59"/>
              <p:cNvSpPr txBox="true"/>
              <p:nvPr/>
            </p:nvSpPr>
            <p:spPr>
              <a:xfrm>
                <a:off x="0" y="-38100"/>
                <a:ext cx="46819" cy="817370"/>
              </a:xfrm>
              <a:prstGeom prst="rect">
                <a:avLst/>
              </a:prstGeom>
            </p:spPr>
            <p:txBody>
              <a:bodyPr anchor="ctr" rtlCol="false" tIns="50800" lIns="50800" bIns="50800" rIns="50800"/>
              <a:lstStyle/>
              <a:p>
                <a:pPr algn="ctr">
                  <a:lnSpc>
                    <a:spcPts val="2660"/>
                  </a:lnSpc>
                </a:pPr>
              </a:p>
            </p:txBody>
          </p:sp>
        </p:grpSp>
        <p:grpSp>
          <p:nvGrpSpPr>
            <p:cNvPr name="Group 60" id="60"/>
            <p:cNvGrpSpPr/>
            <p:nvPr/>
          </p:nvGrpSpPr>
          <p:grpSpPr>
            <a:xfrm rot="7717522">
              <a:off x="984185" y="315325"/>
              <a:ext cx="45997" cy="57818"/>
              <a:chOff x="0" y="0"/>
              <a:chExt cx="67649" cy="85034"/>
            </a:xfrm>
          </p:grpSpPr>
          <p:sp>
            <p:nvSpPr>
              <p:cNvPr name="Freeform 61" id="61"/>
              <p:cNvSpPr/>
              <p:nvPr/>
            </p:nvSpPr>
            <p:spPr>
              <a:xfrm flipH="false" flipV="false" rot="0">
                <a:off x="0" y="0"/>
                <a:ext cx="67649" cy="85034"/>
              </a:xfrm>
              <a:custGeom>
                <a:avLst/>
                <a:gdLst/>
                <a:ahLst/>
                <a:cxnLst/>
                <a:rect r="r" b="b" t="t" l="l"/>
                <a:pathLst>
                  <a:path h="85034" w="67649">
                    <a:moveTo>
                      <a:pt x="0" y="0"/>
                    </a:moveTo>
                    <a:lnTo>
                      <a:pt x="67649" y="0"/>
                    </a:lnTo>
                    <a:lnTo>
                      <a:pt x="67649" y="85034"/>
                    </a:lnTo>
                    <a:lnTo>
                      <a:pt x="0" y="85034"/>
                    </a:lnTo>
                    <a:close/>
                  </a:path>
                </a:pathLst>
              </a:custGeom>
              <a:gradFill rotWithShape="true">
                <a:gsLst>
                  <a:gs pos="0">
                    <a:srgbClr val="3C67BF">
                      <a:alpha val="100000"/>
                    </a:srgbClr>
                  </a:gs>
                  <a:gs pos="100000">
                    <a:srgbClr val="FFA81B">
                      <a:alpha val="100000"/>
                    </a:srgbClr>
                  </a:gs>
                </a:gsLst>
                <a:lin ang="0"/>
              </a:gradFill>
            </p:spPr>
          </p:sp>
          <p:sp>
            <p:nvSpPr>
              <p:cNvPr name="TextBox 62" id="62"/>
              <p:cNvSpPr txBox="true"/>
              <p:nvPr/>
            </p:nvSpPr>
            <p:spPr>
              <a:xfrm>
                <a:off x="0" y="-38100"/>
                <a:ext cx="67649" cy="123134"/>
              </a:xfrm>
              <a:prstGeom prst="rect">
                <a:avLst/>
              </a:prstGeom>
            </p:spPr>
            <p:txBody>
              <a:bodyPr anchor="ctr" rtlCol="false" tIns="50800" lIns="50800" bIns="50800" rIns="50800"/>
              <a:lstStyle/>
              <a:p>
                <a:pPr algn="ctr">
                  <a:lnSpc>
                    <a:spcPts val="2660"/>
                  </a:lnSpc>
                </a:pPr>
              </a:p>
            </p:txBody>
          </p:sp>
        </p:grpSp>
        <p:grpSp>
          <p:nvGrpSpPr>
            <p:cNvPr name="Group 63" id="63"/>
            <p:cNvGrpSpPr/>
            <p:nvPr/>
          </p:nvGrpSpPr>
          <p:grpSpPr>
            <a:xfrm rot="0">
              <a:off x="147766" y="158098"/>
              <a:ext cx="46226" cy="529860"/>
              <a:chOff x="0" y="0"/>
              <a:chExt cx="67985" cy="779270"/>
            </a:xfrm>
          </p:grpSpPr>
          <p:sp>
            <p:nvSpPr>
              <p:cNvPr name="Freeform 64" id="64"/>
              <p:cNvSpPr/>
              <p:nvPr/>
            </p:nvSpPr>
            <p:spPr>
              <a:xfrm flipH="false" flipV="false" rot="0">
                <a:off x="0" y="0"/>
                <a:ext cx="67985" cy="779270"/>
              </a:xfrm>
              <a:custGeom>
                <a:avLst/>
                <a:gdLst/>
                <a:ahLst/>
                <a:cxnLst/>
                <a:rect r="r" b="b" t="t" l="l"/>
                <a:pathLst>
                  <a:path h="779270" w="67985">
                    <a:moveTo>
                      <a:pt x="0" y="0"/>
                    </a:moveTo>
                    <a:lnTo>
                      <a:pt x="67985" y="0"/>
                    </a:lnTo>
                    <a:lnTo>
                      <a:pt x="67985" y="779270"/>
                    </a:lnTo>
                    <a:lnTo>
                      <a:pt x="0" y="779270"/>
                    </a:lnTo>
                    <a:close/>
                  </a:path>
                </a:pathLst>
              </a:custGeom>
              <a:gradFill rotWithShape="true">
                <a:gsLst>
                  <a:gs pos="0">
                    <a:srgbClr val="3C67BF">
                      <a:alpha val="100000"/>
                    </a:srgbClr>
                  </a:gs>
                  <a:gs pos="100000">
                    <a:srgbClr val="FFA81B">
                      <a:alpha val="100000"/>
                    </a:srgbClr>
                  </a:gs>
                </a:gsLst>
                <a:lin ang="0"/>
              </a:gradFill>
            </p:spPr>
          </p:sp>
          <p:sp>
            <p:nvSpPr>
              <p:cNvPr name="TextBox 65" id="65"/>
              <p:cNvSpPr txBox="true"/>
              <p:nvPr/>
            </p:nvSpPr>
            <p:spPr>
              <a:xfrm>
                <a:off x="0" y="-38100"/>
                <a:ext cx="67985" cy="817370"/>
              </a:xfrm>
              <a:prstGeom prst="rect">
                <a:avLst/>
              </a:prstGeom>
            </p:spPr>
            <p:txBody>
              <a:bodyPr anchor="ctr" rtlCol="false" tIns="50800" lIns="50800" bIns="50800" rIns="50800"/>
              <a:lstStyle/>
              <a:p>
                <a:pPr algn="ctr">
                  <a:lnSpc>
                    <a:spcPts val="2660"/>
                  </a:lnSpc>
                </a:pPr>
              </a:p>
            </p:txBody>
          </p:sp>
        </p:grpSp>
        <p:grpSp>
          <p:nvGrpSpPr>
            <p:cNvPr name="Group 66" id="66"/>
            <p:cNvGrpSpPr/>
            <p:nvPr/>
          </p:nvGrpSpPr>
          <p:grpSpPr>
            <a:xfrm rot="0">
              <a:off x="189814" y="158098"/>
              <a:ext cx="31834" cy="529860"/>
              <a:chOff x="0" y="0"/>
              <a:chExt cx="46819" cy="779270"/>
            </a:xfrm>
          </p:grpSpPr>
          <p:sp>
            <p:nvSpPr>
              <p:cNvPr name="Freeform 67" id="67"/>
              <p:cNvSpPr/>
              <p:nvPr/>
            </p:nvSpPr>
            <p:spPr>
              <a:xfrm flipH="false" flipV="false" rot="0">
                <a:off x="0" y="0"/>
                <a:ext cx="46819" cy="779270"/>
              </a:xfrm>
              <a:custGeom>
                <a:avLst/>
                <a:gdLst/>
                <a:ahLst/>
                <a:cxnLst/>
                <a:rect r="r" b="b" t="t" l="l"/>
                <a:pathLst>
                  <a:path h="779270" w="46819">
                    <a:moveTo>
                      <a:pt x="0" y="0"/>
                    </a:moveTo>
                    <a:lnTo>
                      <a:pt x="46819" y="0"/>
                    </a:lnTo>
                    <a:lnTo>
                      <a:pt x="46819" y="779270"/>
                    </a:lnTo>
                    <a:lnTo>
                      <a:pt x="0" y="779270"/>
                    </a:lnTo>
                    <a:close/>
                  </a:path>
                </a:pathLst>
              </a:custGeom>
              <a:gradFill rotWithShape="true">
                <a:gsLst>
                  <a:gs pos="0">
                    <a:srgbClr val="3C67BF">
                      <a:alpha val="100000"/>
                    </a:srgbClr>
                  </a:gs>
                  <a:gs pos="100000">
                    <a:srgbClr val="FFA81B">
                      <a:alpha val="100000"/>
                    </a:srgbClr>
                  </a:gs>
                </a:gsLst>
                <a:lin ang="0"/>
              </a:gradFill>
            </p:spPr>
          </p:sp>
          <p:sp>
            <p:nvSpPr>
              <p:cNvPr name="TextBox 68" id="68"/>
              <p:cNvSpPr txBox="true"/>
              <p:nvPr/>
            </p:nvSpPr>
            <p:spPr>
              <a:xfrm>
                <a:off x="0" y="-38100"/>
                <a:ext cx="46819" cy="817370"/>
              </a:xfrm>
              <a:prstGeom prst="rect">
                <a:avLst/>
              </a:prstGeom>
            </p:spPr>
            <p:txBody>
              <a:bodyPr anchor="ctr" rtlCol="false" tIns="50800" lIns="50800" bIns="50800" rIns="50800"/>
              <a:lstStyle/>
              <a:p>
                <a:pPr algn="ctr">
                  <a:lnSpc>
                    <a:spcPts val="2660"/>
                  </a:lnSpc>
                </a:pPr>
              </a:p>
            </p:txBody>
          </p:sp>
        </p:grpSp>
        <p:grpSp>
          <p:nvGrpSpPr>
            <p:cNvPr name="Group 69" id="69"/>
            <p:cNvGrpSpPr/>
            <p:nvPr/>
          </p:nvGrpSpPr>
          <p:grpSpPr>
            <a:xfrm rot="7717522">
              <a:off x="161708" y="129111"/>
              <a:ext cx="45997" cy="57818"/>
              <a:chOff x="0" y="0"/>
              <a:chExt cx="67649" cy="85034"/>
            </a:xfrm>
          </p:grpSpPr>
          <p:sp>
            <p:nvSpPr>
              <p:cNvPr name="Freeform 70" id="70"/>
              <p:cNvSpPr/>
              <p:nvPr/>
            </p:nvSpPr>
            <p:spPr>
              <a:xfrm flipH="false" flipV="false" rot="0">
                <a:off x="0" y="0"/>
                <a:ext cx="67649" cy="85034"/>
              </a:xfrm>
              <a:custGeom>
                <a:avLst/>
                <a:gdLst/>
                <a:ahLst/>
                <a:cxnLst/>
                <a:rect r="r" b="b" t="t" l="l"/>
                <a:pathLst>
                  <a:path h="85034" w="67649">
                    <a:moveTo>
                      <a:pt x="0" y="0"/>
                    </a:moveTo>
                    <a:lnTo>
                      <a:pt x="67649" y="0"/>
                    </a:lnTo>
                    <a:lnTo>
                      <a:pt x="67649" y="85034"/>
                    </a:lnTo>
                    <a:lnTo>
                      <a:pt x="0" y="85034"/>
                    </a:lnTo>
                    <a:close/>
                  </a:path>
                </a:pathLst>
              </a:custGeom>
              <a:gradFill rotWithShape="true">
                <a:gsLst>
                  <a:gs pos="0">
                    <a:srgbClr val="3C67BF">
                      <a:alpha val="100000"/>
                    </a:srgbClr>
                  </a:gs>
                  <a:gs pos="100000">
                    <a:srgbClr val="FFA81B">
                      <a:alpha val="100000"/>
                    </a:srgbClr>
                  </a:gs>
                </a:gsLst>
                <a:lin ang="0"/>
              </a:gradFill>
            </p:spPr>
          </p:sp>
          <p:sp>
            <p:nvSpPr>
              <p:cNvPr name="TextBox 71" id="71"/>
              <p:cNvSpPr txBox="true"/>
              <p:nvPr/>
            </p:nvSpPr>
            <p:spPr>
              <a:xfrm>
                <a:off x="0" y="-38100"/>
                <a:ext cx="67649" cy="123134"/>
              </a:xfrm>
              <a:prstGeom prst="rect">
                <a:avLst/>
              </a:prstGeom>
            </p:spPr>
            <p:txBody>
              <a:bodyPr anchor="ctr" rtlCol="false" tIns="50800" lIns="50800" bIns="50800" rIns="50800"/>
              <a:lstStyle/>
              <a:p>
                <a:pPr algn="ctr">
                  <a:lnSpc>
                    <a:spcPts val="2660"/>
                  </a:lnSpc>
                </a:pPr>
              </a:p>
            </p:txBody>
          </p:sp>
        </p:grpSp>
        <p:grpSp>
          <p:nvGrpSpPr>
            <p:cNvPr name="Group 72" id="72"/>
            <p:cNvGrpSpPr/>
            <p:nvPr/>
          </p:nvGrpSpPr>
          <p:grpSpPr>
            <a:xfrm rot="0">
              <a:off x="221649" y="142409"/>
              <a:ext cx="46226" cy="529860"/>
              <a:chOff x="0" y="0"/>
              <a:chExt cx="67985" cy="779270"/>
            </a:xfrm>
          </p:grpSpPr>
          <p:sp>
            <p:nvSpPr>
              <p:cNvPr name="Freeform 73" id="73"/>
              <p:cNvSpPr/>
              <p:nvPr/>
            </p:nvSpPr>
            <p:spPr>
              <a:xfrm flipH="false" flipV="false" rot="0">
                <a:off x="0" y="0"/>
                <a:ext cx="67985" cy="779270"/>
              </a:xfrm>
              <a:custGeom>
                <a:avLst/>
                <a:gdLst/>
                <a:ahLst/>
                <a:cxnLst/>
                <a:rect r="r" b="b" t="t" l="l"/>
                <a:pathLst>
                  <a:path h="779270" w="67985">
                    <a:moveTo>
                      <a:pt x="0" y="0"/>
                    </a:moveTo>
                    <a:lnTo>
                      <a:pt x="67985" y="0"/>
                    </a:lnTo>
                    <a:lnTo>
                      <a:pt x="67985" y="779270"/>
                    </a:lnTo>
                    <a:lnTo>
                      <a:pt x="0" y="779270"/>
                    </a:lnTo>
                    <a:close/>
                  </a:path>
                </a:pathLst>
              </a:custGeom>
              <a:gradFill rotWithShape="true">
                <a:gsLst>
                  <a:gs pos="0">
                    <a:srgbClr val="3C67BF">
                      <a:alpha val="100000"/>
                    </a:srgbClr>
                  </a:gs>
                  <a:gs pos="100000">
                    <a:srgbClr val="FFA81B">
                      <a:alpha val="100000"/>
                    </a:srgbClr>
                  </a:gs>
                </a:gsLst>
                <a:lin ang="0"/>
              </a:gradFill>
            </p:spPr>
          </p:sp>
          <p:sp>
            <p:nvSpPr>
              <p:cNvPr name="TextBox 74" id="74"/>
              <p:cNvSpPr txBox="true"/>
              <p:nvPr/>
            </p:nvSpPr>
            <p:spPr>
              <a:xfrm>
                <a:off x="0" y="-38100"/>
                <a:ext cx="67985" cy="817370"/>
              </a:xfrm>
              <a:prstGeom prst="rect">
                <a:avLst/>
              </a:prstGeom>
            </p:spPr>
            <p:txBody>
              <a:bodyPr anchor="ctr" rtlCol="false" tIns="50800" lIns="50800" bIns="50800" rIns="50800"/>
              <a:lstStyle/>
              <a:p>
                <a:pPr algn="ctr">
                  <a:lnSpc>
                    <a:spcPts val="2660"/>
                  </a:lnSpc>
                </a:pPr>
              </a:p>
            </p:txBody>
          </p:sp>
        </p:grpSp>
        <p:grpSp>
          <p:nvGrpSpPr>
            <p:cNvPr name="Group 75" id="75"/>
            <p:cNvGrpSpPr/>
            <p:nvPr/>
          </p:nvGrpSpPr>
          <p:grpSpPr>
            <a:xfrm rot="0">
              <a:off x="263697" y="142409"/>
              <a:ext cx="31834" cy="529860"/>
              <a:chOff x="0" y="0"/>
              <a:chExt cx="46819" cy="779270"/>
            </a:xfrm>
          </p:grpSpPr>
          <p:sp>
            <p:nvSpPr>
              <p:cNvPr name="Freeform 76" id="76"/>
              <p:cNvSpPr/>
              <p:nvPr/>
            </p:nvSpPr>
            <p:spPr>
              <a:xfrm flipH="false" flipV="false" rot="0">
                <a:off x="0" y="0"/>
                <a:ext cx="46819" cy="779270"/>
              </a:xfrm>
              <a:custGeom>
                <a:avLst/>
                <a:gdLst/>
                <a:ahLst/>
                <a:cxnLst/>
                <a:rect r="r" b="b" t="t" l="l"/>
                <a:pathLst>
                  <a:path h="779270" w="46819">
                    <a:moveTo>
                      <a:pt x="0" y="0"/>
                    </a:moveTo>
                    <a:lnTo>
                      <a:pt x="46819" y="0"/>
                    </a:lnTo>
                    <a:lnTo>
                      <a:pt x="46819" y="779270"/>
                    </a:lnTo>
                    <a:lnTo>
                      <a:pt x="0" y="779270"/>
                    </a:lnTo>
                    <a:close/>
                  </a:path>
                </a:pathLst>
              </a:custGeom>
              <a:gradFill rotWithShape="true">
                <a:gsLst>
                  <a:gs pos="0">
                    <a:srgbClr val="3C67BF">
                      <a:alpha val="100000"/>
                    </a:srgbClr>
                  </a:gs>
                  <a:gs pos="100000">
                    <a:srgbClr val="FFA81B">
                      <a:alpha val="100000"/>
                    </a:srgbClr>
                  </a:gs>
                </a:gsLst>
                <a:lin ang="0"/>
              </a:gradFill>
            </p:spPr>
          </p:sp>
          <p:sp>
            <p:nvSpPr>
              <p:cNvPr name="TextBox 77" id="77"/>
              <p:cNvSpPr txBox="true"/>
              <p:nvPr/>
            </p:nvSpPr>
            <p:spPr>
              <a:xfrm>
                <a:off x="0" y="-38100"/>
                <a:ext cx="46819" cy="817370"/>
              </a:xfrm>
              <a:prstGeom prst="rect">
                <a:avLst/>
              </a:prstGeom>
            </p:spPr>
            <p:txBody>
              <a:bodyPr anchor="ctr" rtlCol="false" tIns="50800" lIns="50800" bIns="50800" rIns="50800"/>
              <a:lstStyle/>
              <a:p>
                <a:pPr algn="ctr">
                  <a:lnSpc>
                    <a:spcPts val="2660"/>
                  </a:lnSpc>
                </a:pPr>
              </a:p>
            </p:txBody>
          </p:sp>
        </p:grpSp>
        <p:grpSp>
          <p:nvGrpSpPr>
            <p:cNvPr name="Group 78" id="78"/>
            <p:cNvGrpSpPr/>
            <p:nvPr/>
          </p:nvGrpSpPr>
          <p:grpSpPr>
            <a:xfrm rot="7717522">
              <a:off x="235591" y="113422"/>
              <a:ext cx="45997" cy="57818"/>
              <a:chOff x="0" y="0"/>
              <a:chExt cx="67649" cy="85034"/>
            </a:xfrm>
          </p:grpSpPr>
          <p:sp>
            <p:nvSpPr>
              <p:cNvPr name="Freeform 79" id="79"/>
              <p:cNvSpPr/>
              <p:nvPr/>
            </p:nvSpPr>
            <p:spPr>
              <a:xfrm flipH="false" flipV="false" rot="0">
                <a:off x="0" y="0"/>
                <a:ext cx="67649" cy="85034"/>
              </a:xfrm>
              <a:custGeom>
                <a:avLst/>
                <a:gdLst/>
                <a:ahLst/>
                <a:cxnLst/>
                <a:rect r="r" b="b" t="t" l="l"/>
                <a:pathLst>
                  <a:path h="85034" w="67649">
                    <a:moveTo>
                      <a:pt x="0" y="0"/>
                    </a:moveTo>
                    <a:lnTo>
                      <a:pt x="67649" y="0"/>
                    </a:lnTo>
                    <a:lnTo>
                      <a:pt x="67649" y="85034"/>
                    </a:lnTo>
                    <a:lnTo>
                      <a:pt x="0" y="85034"/>
                    </a:lnTo>
                    <a:close/>
                  </a:path>
                </a:pathLst>
              </a:custGeom>
              <a:gradFill rotWithShape="true">
                <a:gsLst>
                  <a:gs pos="0">
                    <a:srgbClr val="3C67BF">
                      <a:alpha val="100000"/>
                    </a:srgbClr>
                  </a:gs>
                  <a:gs pos="100000">
                    <a:srgbClr val="FFA81B">
                      <a:alpha val="100000"/>
                    </a:srgbClr>
                  </a:gs>
                </a:gsLst>
                <a:lin ang="0"/>
              </a:gradFill>
            </p:spPr>
          </p:sp>
          <p:sp>
            <p:nvSpPr>
              <p:cNvPr name="TextBox 80" id="80"/>
              <p:cNvSpPr txBox="true"/>
              <p:nvPr/>
            </p:nvSpPr>
            <p:spPr>
              <a:xfrm>
                <a:off x="0" y="-38100"/>
                <a:ext cx="67649" cy="123134"/>
              </a:xfrm>
              <a:prstGeom prst="rect">
                <a:avLst/>
              </a:prstGeom>
            </p:spPr>
            <p:txBody>
              <a:bodyPr anchor="ctr" rtlCol="false" tIns="50800" lIns="50800" bIns="50800" rIns="50800"/>
              <a:lstStyle/>
              <a:p>
                <a:pPr algn="ctr">
                  <a:lnSpc>
                    <a:spcPts val="2660"/>
                  </a:lnSpc>
                </a:pPr>
              </a:p>
            </p:txBody>
          </p:sp>
        </p:grpSp>
        <p:grpSp>
          <p:nvGrpSpPr>
            <p:cNvPr name="Group 81" id="81"/>
            <p:cNvGrpSpPr/>
            <p:nvPr/>
          </p:nvGrpSpPr>
          <p:grpSpPr>
            <a:xfrm rot="0">
              <a:off x="291773" y="122006"/>
              <a:ext cx="49448" cy="587548"/>
              <a:chOff x="0" y="0"/>
              <a:chExt cx="72724" cy="864112"/>
            </a:xfrm>
          </p:grpSpPr>
          <p:sp>
            <p:nvSpPr>
              <p:cNvPr name="Freeform 82" id="82"/>
              <p:cNvSpPr/>
              <p:nvPr/>
            </p:nvSpPr>
            <p:spPr>
              <a:xfrm flipH="false" flipV="false" rot="0">
                <a:off x="0" y="0"/>
                <a:ext cx="72724" cy="864112"/>
              </a:xfrm>
              <a:custGeom>
                <a:avLst/>
                <a:gdLst/>
                <a:ahLst/>
                <a:cxnLst/>
                <a:rect r="r" b="b" t="t" l="l"/>
                <a:pathLst>
                  <a:path h="864112" w="72724">
                    <a:moveTo>
                      <a:pt x="0" y="0"/>
                    </a:moveTo>
                    <a:lnTo>
                      <a:pt x="72724" y="0"/>
                    </a:lnTo>
                    <a:lnTo>
                      <a:pt x="72724" y="864112"/>
                    </a:lnTo>
                    <a:lnTo>
                      <a:pt x="0" y="864112"/>
                    </a:lnTo>
                    <a:close/>
                  </a:path>
                </a:pathLst>
              </a:custGeom>
              <a:gradFill rotWithShape="true">
                <a:gsLst>
                  <a:gs pos="0">
                    <a:srgbClr val="3C67BF">
                      <a:alpha val="100000"/>
                    </a:srgbClr>
                  </a:gs>
                  <a:gs pos="100000">
                    <a:srgbClr val="FFA81B">
                      <a:alpha val="100000"/>
                    </a:srgbClr>
                  </a:gs>
                </a:gsLst>
                <a:lin ang="0"/>
              </a:gradFill>
            </p:spPr>
          </p:sp>
          <p:sp>
            <p:nvSpPr>
              <p:cNvPr name="TextBox 83" id="83"/>
              <p:cNvSpPr txBox="true"/>
              <p:nvPr/>
            </p:nvSpPr>
            <p:spPr>
              <a:xfrm>
                <a:off x="0" y="-38100"/>
                <a:ext cx="72724" cy="902212"/>
              </a:xfrm>
              <a:prstGeom prst="rect">
                <a:avLst/>
              </a:prstGeom>
            </p:spPr>
            <p:txBody>
              <a:bodyPr anchor="ctr" rtlCol="false" tIns="50800" lIns="50800" bIns="50800" rIns="50800"/>
              <a:lstStyle/>
              <a:p>
                <a:pPr algn="ctr">
                  <a:lnSpc>
                    <a:spcPts val="2660"/>
                  </a:lnSpc>
                </a:pPr>
              </a:p>
            </p:txBody>
          </p:sp>
        </p:grpSp>
        <p:grpSp>
          <p:nvGrpSpPr>
            <p:cNvPr name="Group 84" id="84"/>
            <p:cNvGrpSpPr/>
            <p:nvPr/>
          </p:nvGrpSpPr>
          <p:grpSpPr>
            <a:xfrm rot="0">
              <a:off x="337044" y="113594"/>
              <a:ext cx="34949" cy="595960"/>
              <a:chOff x="0" y="0"/>
              <a:chExt cx="51399" cy="876484"/>
            </a:xfrm>
          </p:grpSpPr>
          <p:sp>
            <p:nvSpPr>
              <p:cNvPr name="Freeform 85" id="85"/>
              <p:cNvSpPr/>
              <p:nvPr/>
            </p:nvSpPr>
            <p:spPr>
              <a:xfrm flipH="false" flipV="false" rot="0">
                <a:off x="0" y="0"/>
                <a:ext cx="51399" cy="876484"/>
              </a:xfrm>
              <a:custGeom>
                <a:avLst/>
                <a:gdLst/>
                <a:ahLst/>
                <a:cxnLst/>
                <a:rect r="r" b="b" t="t" l="l"/>
                <a:pathLst>
                  <a:path h="876484" w="51399">
                    <a:moveTo>
                      <a:pt x="0" y="0"/>
                    </a:moveTo>
                    <a:lnTo>
                      <a:pt x="51399" y="0"/>
                    </a:lnTo>
                    <a:lnTo>
                      <a:pt x="51399" y="876484"/>
                    </a:lnTo>
                    <a:lnTo>
                      <a:pt x="0" y="876484"/>
                    </a:lnTo>
                    <a:close/>
                  </a:path>
                </a:pathLst>
              </a:custGeom>
              <a:gradFill rotWithShape="true">
                <a:gsLst>
                  <a:gs pos="0">
                    <a:srgbClr val="3C67BF">
                      <a:alpha val="100000"/>
                    </a:srgbClr>
                  </a:gs>
                  <a:gs pos="100000">
                    <a:srgbClr val="FFA81B">
                      <a:alpha val="100000"/>
                    </a:srgbClr>
                  </a:gs>
                </a:gsLst>
                <a:lin ang="0"/>
              </a:gradFill>
            </p:spPr>
          </p:sp>
          <p:sp>
            <p:nvSpPr>
              <p:cNvPr name="TextBox 86" id="86"/>
              <p:cNvSpPr txBox="true"/>
              <p:nvPr/>
            </p:nvSpPr>
            <p:spPr>
              <a:xfrm>
                <a:off x="0" y="-38100"/>
                <a:ext cx="51399" cy="914584"/>
              </a:xfrm>
              <a:prstGeom prst="rect">
                <a:avLst/>
              </a:prstGeom>
            </p:spPr>
            <p:txBody>
              <a:bodyPr anchor="ctr" rtlCol="false" tIns="50800" lIns="50800" bIns="50800" rIns="50800"/>
              <a:lstStyle/>
              <a:p>
                <a:pPr algn="ctr">
                  <a:lnSpc>
                    <a:spcPts val="2660"/>
                  </a:lnSpc>
                </a:pPr>
              </a:p>
            </p:txBody>
          </p:sp>
        </p:grpSp>
        <p:grpSp>
          <p:nvGrpSpPr>
            <p:cNvPr name="Group 87" id="87"/>
            <p:cNvGrpSpPr/>
            <p:nvPr/>
          </p:nvGrpSpPr>
          <p:grpSpPr>
            <a:xfrm rot="7717522">
              <a:off x="303548" y="88751"/>
              <a:ext cx="56776" cy="57818"/>
              <a:chOff x="0" y="0"/>
              <a:chExt cx="83501" cy="85034"/>
            </a:xfrm>
          </p:grpSpPr>
          <p:sp>
            <p:nvSpPr>
              <p:cNvPr name="Freeform 88" id="88"/>
              <p:cNvSpPr/>
              <p:nvPr/>
            </p:nvSpPr>
            <p:spPr>
              <a:xfrm flipH="false" flipV="false" rot="0">
                <a:off x="0" y="0"/>
                <a:ext cx="83501" cy="85034"/>
              </a:xfrm>
              <a:custGeom>
                <a:avLst/>
                <a:gdLst/>
                <a:ahLst/>
                <a:cxnLst/>
                <a:rect r="r" b="b" t="t" l="l"/>
                <a:pathLst>
                  <a:path h="85034" w="83501">
                    <a:moveTo>
                      <a:pt x="0" y="0"/>
                    </a:moveTo>
                    <a:lnTo>
                      <a:pt x="83501" y="0"/>
                    </a:lnTo>
                    <a:lnTo>
                      <a:pt x="83501" y="85034"/>
                    </a:lnTo>
                    <a:lnTo>
                      <a:pt x="0" y="85034"/>
                    </a:lnTo>
                    <a:close/>
                  </a:path>
                </a:pathLst>
              </a:custGeom>
              <a:gradFill rotWithShape="true">
                <a:gsLst>
                  <a:gs pos="0">
                    <a:srgbClr val="3C67BF">
                      <a:alpha val="100000"/>
                    </a:srgbClr>
                  </a:gs>
                  <a:gs pos="100000">
                    <a:srgbClr val="FFA81B">
                      <a:alpha val="100000"/>
                    </a:srgbClr>
                  </a:gs>
                </a:gsLst>
                <a:lin ang="0"/>
              </a:gradFill>
            </p:spPr>
          </p:sp>
          <p:sp>
            <p:nvSpPr>
              <p:cNvPr name="TextBox 89" id="89"/>
              <p:cNvSpPr txBox="true"/>
              <p:nvPr/>
            </p:nvSpPr>
            <p:spPr>
              <a:xfrm>
                <a:off x="0" y="-38100"/>
                <a:ext cx="83501" cy="123134"/>
              </a:xfrm>
              <a:prstGeom prst="rect">
                <a:avLst/>
              </a:prstGeom>
            </p:spPr>
            <p:txBody>
              <a:bodyPr anchor="ctr" rtlCol="false" tIns="50800" lIns="50800" bIns="50800" rIns="50800"/>
              <a:lstStyle/>
              <a:p>
                <a:pPr algn="ctr">
                  <a:lnSpc>
                    <a:spcPts val="2660"/>
                  </a:lnSpc>
                </a:pPr>
              </a:p>
            </p:txBody>
          </p:sp>
        </p:grpSp>
        <p:grpSp>
          <p:nvGrpSpPr>
            <p:cNvPr name="Group 90" id="90"/>
            <p:cNvGrpSpPr/>
            <p:nvPr/>
          </p:nvGrpSpPr>
          <p:grpSpPr>
            <a:xfrm rot="0">
              <a:off x="372034" y="234721"/>
              <a:ext cx="52133" cy="627690"/>
              <a:chOff x="0" y="0"/>
              <a:chExt cx="76672" cy="923149"/>
            </a:xfrm>
          </p:grpSpPr>
          <p:sp>
            <p:nvSpPr>
              <p:cNvPr name="Freeform 91" id="91"/>
              <p:cNvSpPr/>
              <p:nvPr/>
            </p:nvSpPr>
            <p:spPr>
              <a:xfrm flipH="false" flipV="false" rot="0">
                <a:off x="0" y="0"/>
                <a:ext cx="76672" cy="923149"/>
              </a:xfrm>
              <a:custGeom>
                <a:avLst/>
                <a:gdLst/>
                <a:ahLst/>
                <a:cxnLst/>
                <a:rect r="r" b="b" t="t" l="l"/>
                <a:pathLst>
                  <a:path h="923149" w="76672">
                    <a:moveTo>
                      <a:pt x="0" y="0"/>
                    </a:moveTo>
                    <a:lnTo>
                      <a:pt x="76672" y="0"/>
                    </a:lnTo>
                    <a:lnTo>
                      <a:pt x="76672" y="923149"/>
                    </a:lnTo>
                    <a:lnTo>
                      <a:pt x="0" y="923149"/>
                    </a:lnTo>
                    <a:close/>
                  </a:path>
                </a:pathLst>
              </a:custGeom>
              <a:gradFill rotWithShape="true">
                <a:gsLst>
                  <a:gs pos="0">
                    <a:srgbClr val="3C67BF">
                      <a:alpha val="100000"/>
                    </a:srgbClr>
                  </a:gs>
                  <a:gs pos="100000">
                    <a:srgbClr val="FFA81B">
                      <a:alpha val="100000"/>
                    </a:srgbClr>
                  </a:gs>
                </a:gsLst>
                <a:lin ang="0"/>
              </a:gradFill>
            </p:spPr>
          </p:sp>
          <p:sp>
            <p:nvSpPr>
              <p:cNvPr name="TextBox 92" id="92"/>
              <p:cNvSpPr txBox="true"/>
              <p:nvPr/>
            </p:nvSpPr>
            <p:spPr>
              <a:xfrm>
                <a:off x="0" y="-38100"/>
                <a:ext cx="76672" cy="961249"/>
              </a:xfrm>
              <a:prstGeom prst="rect">
                <a:avLst/>
              </a:prstGeom>
            </p:spPr>
            <p:txBody>
              <a:bodyPr anchor="ctr" rtlCol="false" tIns="50800" lIns="50800" bIns="50800" rIns="50800"/>
              <a:lstStyle/>
              <a:p>
                <a:pPr algn="ctr">
                  <a:lnSpc>
                    <a:spcPts val="2660"/>
                  </a:lnSpc>
                </a:pPr>
              </a:p>
            </p:txBody>
          </p:sp>
        </p:grpSp>
        <p:grpSp>
          <p:nvGrpSpPr>
            <p:cNvPr name="Group 93" id="93"/>
            <p:cNvGrpSpPr/>
            <p:nvPr/>
          </p:nvGrpSpPr>
          <p:grpSpPr>
            <a:xfrm rot="0">
              <a:off x="419989" y="220226"/>
              <a:ext cx="37532" cy="642185"/>
              <a:chOff x="0" y="0"/>
              <a:chExt cx="55199" cy="944467"/>
            </a:xfrm>
          </p:grpSpPr>
          <p:sp>
            <p:nvSpPr>
              <p:cNvPr name="Freeform 94" id="94"/>
              <p:cNvSpPr/>
              <p:nvPr/>
            </p:nvSpPr>
            <p:spPr>
              <a:xfrm flipH="false" flipV="false" rot="0">
                <a:off x="0" y="0"/>
                <a:ext cx="55199" cy="944467"/>
              </a:xfrm>
              <a:custGeom>
                <a:avLst/>
                <a:gdLst/>
                <a:ahLst/>
                <a:cxnLst/>
                <a:rect r="r" b="b" t="t" l="l"/>
                <a:pathLst>
                  <a:path h="944467" w="55199">
                    <a:moveTo>
                      <a:pt x="0" y="0"/>
                    </a:moveTo>
                    <a:lnTo>
                      <a:pt x="55199" y="0"/>
                    </a:lnTo>
                    <a:lnTo>
                      <a:pt x="55199" y="944467"/>
                    </a:lnTo>
                    <a:lnTo>
                      <a:pt x="0" y="944467"/>
                    </a:lnTo>
                    <a:close/>
                  </a:path>
                </a:pathLst>
              </a:custGeom>
              <a:gradFill rotWithShape="true">
                <a:gsLst>
                  <a:gs pos="0">
                    <a:srgbClr val="3C67BF">
                      <a:alpha val="100000"/>
                    </a:srgbClr>
                  </a:gs>
                  <a:gs pos="100000">
                    <a:srgbClr val="FFA81B">
                      <a:alpha val="100000"/>
                    </a:srgbClr>
                  </a:gs>
                </a:gsLst>
                <a:lin ang="0"/>
              </a:gradFill>
            </p:spPr>
          </p:sp>
          <p:sp>
            <p:nvSpPr>
              <p:cNvPr name="TextBox 95" id="95"/>
              <p:cNvSpPr txBox="true"/>
              <p:nvPr/>
            </p:nvSpPr>
            <p:spPr>
              <a:xfrm>
                <a:off x="0" y="-38100"/>
                <a:ext cx="55199" cy="982567"/>
              </a:xfrm>
              <a:prstGeom prst="rect">
                <a:avLst/>
              </a:prstGeom>
            </p:spPr>
            <p:txBody>
              <a:bodyPr anchor="ctr" rtlCol="false" tIns="50800" lIns="50800" bIns="50800" rIns="50800"/>
              <a:lstStyle/>
              <a:p>
                <a:pPr algn="ctr">
                  <a:lnSpc>
                    <a:spcPts val="2660"/>
                  </a:lnSpc>
                </a:pPr>
              </a:p>
            </p:txBody>
          </p:sp>
        </p:grpSp>
        <p:grpSp>
          <p:nvGrpSpPr>
            <p:cNvPr name="Group 96" id="96"/>
            <p:cNvGrpSpPr/>
            <p:nvPr/>
          </p:nvGrpSpPr>
          <p:grpSpPr>
            <a:xfrm rot="7717522">
              <a:off x="382755" y="198631"/>
              <a:ext cx="64253" cy="57818"/>
              <a:chOff x="0" y="0"/>
              <a:chExt cx="94497" cy="85034"/>
            </a:xfrm>
          </p:grpSpPr>
          <p:sp>
            <p:nvSpPr>
              <p:cNvPr name="Freeform 97" id="97"/>
              <p:cNvSpPr/>
              <p:nvPr/>
            </p:nvSpPr>
            <p:spPr>
              <a:xfrm flipH="false" flipV="false" rot="0">
                <a:off x="0" y="0"/>
                <a:ext cx="94497" cy="85034"/>
              </a:xfrm>
              <a:custGeom>
                <a:avLst/>
                <a:gdLst/>
                <a:ahLst/>
                <a:cxnLst/>
                <a:rect r="r" b="b" t="t" l="l"/>
                <a:pathLst>
                  <a:path h="85034" w="94497">
                    <a:moveTo>
                      <a:pt x="0" y="0"/>
                    </a:moveTo>
                    <a:lnTo>
                      <a:pt x="94497" y="0"/>
                    </a:lnTo>
                    <a:lnTo>
                      <a:pt x="94497" y="85034"/>
                    </a:lnTo>
                    <a:lnTo>
                      <a:pt x="0" y="85034"/>
                    </a:lnTo>
                    <a:close/>
                  </a:path>
                </a:pathLst>
              </a:custGeom>
              <a:gradFill rotWithShape="true">
                <a:gsLst>
                  <a:gs pos="0">
                    <a:srgbClr val="3C67BF">
                      <a:alpha val="100000"/>
                    </a:srgbClr>
                  </a:gs>
                  <a:gs pos="100000">
                    <a:srgbClr val="FFA81B">
                      <a:alpha val="100000"/>
                    </a:srgbClr>
                  </a:gs>
                </a:gsLst>
                <a:lin ang="0"/>
              </a:gradFill>
            </p:spPr>
          </p:sp>
          <p:sp>
            <p:nvSpPr>
              <p:cNvPr name="TextBox 98" id="98"/>
              <p:cNvSpPr txBox="true"/>
              <p:nvPr/>
            </p:nvSpPr>
            <p:spPr>
              <a:xfrm>
                <a:off x="0" y="-38100"/>
                <a:ext cx="94497" cy="123134"/>
              </a:xfrm>
              <a:prstGeom prst="rect">
                <a:avLst/>
              </a:prstGeom>
            </p:spPr>
            <p:txBody>
              <a:bodyPr anchor="ctr" rtlCol="false" tIns="50800" lIns="50800" bIns="50800" rIns="50800"/>
              <a:lstStyle/>
              <a:p>
                <a:pPr algn="ctr">
                  <a:lnSpc>
                    <a:spcPts val="2660"/>
                  </a:lnSpc>
                </a:pPr>
              </a:p>
            </p:txBody>
          </p:sp>
        </p:grpSp>
        <p:grpSp>
          <p:nvGrpSpPr>
            <p:cNvPr name="Group 99" id="99"/>
            <p:cNvGrpSpPr/>
            <p:nvPr/>
          </p:nvGrpSpPr>
          <p:grpSpPr>
            <a:xfrm rot="0">
              <a:off x="457521" y="160333"/>
              <a:ext cx="52133" cy="627690"/>
              <a:chOff x="0" y="0"/>
              <a:chExt cx="76672" cy="923149"/>
            </a:xfrm>
          </p:grpSpPr>
          <p:sp>
            <p:nvSpPr>
              <p:cNvPr name="Freeform 100" id="100"/>
              <p:cNvSpPr/>
              <p:nvPr/>
            </p:nvSpPr>
            <p:spPr>
              <a:xfrm flipH="false" flipV="false" rot="0">
                <a:off x="0" y="0"/>
                <a:ext cx="76672" cy="923149"/>
              </a:xfrm>
              <a:custGeom>
                <a:avLst/>
                <a:gdLst/>
                <a:ahLst/>
                <a:cxnLst/>
                <a:rect r="r" b="b" t="t" l="l"/>
                <a:pathLst>
                  <a:path h="923149" w="76672">
                    <a:moveTo>
                      <a:pt x="0" y="0"/>
                    </a:moveTo>
                    <a:lnTo>
                      <a:pt x="76672" y="0"/>
                    </a:lnTo>
                    <a:lnTo>
                      <a:pt x="76672" y="923149"/>
                    </a:lnTo>
                    <a:lnTo>
                      <a:pt x="0" y="923149"/>
                    </a:lnTo>
                    <a:close/>
                  </a:path>
                </a:pathLst>
              </a:custGeom>
              <a:gradFill rotWithShape="true">
                <a:gsLst>
                  <a:gs pos="0">
                    <a:srgbClr val="3C67BF">
                      <a:alpha val="100000"/>
                    </a:srgbClr>
                  </a:gs>
                  <a:gs pos="100000">
                    <a:srgbClr val="FFA81B">
                      <a:alpha val="100000"/>
                    </a:srgbClr>
                  </a:gs>
                </a:gsLst>
                <a:lin ang="0"/>
              </a:gradFill>
            </p:spPr>
          </p:sp>
          <p:sp>
            <p:nvSpPr>
              <p:cNvPr name="TextBox 101" id="101"/>
              <p:cNvSpPr txBox="true"/>
              <p:nvPr/>
            </p:nvSpPr>
            <p:spPr>
              <a:xfrm>
                <a:off x="0" y="-38100"/>
                <a:ext cx="76672" cy="961249"/>
              </a:xfrm>
              <a:prstGeom prst="rect">
                <a:avLst/>
              </a:prstGeom>
            </p:spPr>
            <p:txBody>
              <a:bodyPr anchor="ctr" rtlCol="false" tIns="50800" lIns="50800" bIns="50800" rIns="50800"/>
              <a:lstStyle/>
              <a:p>
                <a:pPr algn="ctr">
                  <a:lnSpc>
                    <a:spcPts val="2660"/>
                  </a:lnSpc>
                </a:pPr>
              </a:p>
            </p:txBody>
          </p:sp>
        </p:grpSp>
        <p:grpSp>
          <p:nvGrpSpPr>
            <p:cNvPr name="Group 102" id="102"/>
            <p:cNvGrpSpPr/>
            <p:nvPr/>
          </p:nvGrpSpPr>
          <p:grpSpPr>
            <a:xfrm rot="0">
              <a:off x="505476" y="145838"/>
              <a:ext cx="37532" cy="642185"/>
              <a:chOff x="0" y="0"/>
              <a:chExt cx="55199" cy="944467"/>
            </a:xfrm>
          </p:grpSpPr>
          <p:sp>
            <p:nvSpPr>
              <p:cNvPr name="Freeform 103" id="103"/>
              <p:cNvSpPr/>
              <p:nvPr/>
            </p:nvSpPr>
            <p:spPr>
              <a:xfrm flipH="false" flipV="false" rot="0">
                <a:off x="0" y="0"/>
                <a:ext cx="55199" cy="944467"/>
              </a:xfrm>
              <a:custGeom>
                <a:avLst/>
                <a:gdLst/>
                <a:ahLst/>
                <a:cxnLst/>
                <a:rect r="r" b="b" t="t" l="l"/>
                <a:pathLst>
                  <a:path h="944467" w="55199">
                    <a:moveTo>
                      <a:pt x="0" y="0"/>
                    </a:moveTo>
                    <a:lnTo>
                      <a:pt x="55199" y="0"/>
                    </a:lnTo>
                    <a:lnTo>
                      <a:pt x="55199" y="944467"/>
                    </a:lnTo>
                    <a:lnTo>
                      <a:pt x="0" y="944467"/>
                    </a:lnTo>
                    <a:close/>
                  </a:path>
                </a:pathLst>
              </a:custGeom>
              <a:gradFill rotWithShape="true">
                <a:gsLst>
                  <a:gs pos="0">
                    <a:srgbClr val="3C67BF">
                      <a:alpha val="100000"/>
                    </a:srgbClr>
                  </a:gs>
                  <a:gs pos="100000">
                    <a:srgbClr val="FFA81B">
                      <a:alpha val="100000"/>
                    </a:srgbClr>
                  </a:gs>
                </a:gsLst>
                <a:lin ang="0"/>
              </a:gradFill>
            </p:spPr>
          </p:sp>
          <p:sp>
            <p:nvSpPr>
              <p:cNvPr name="TextBox 104" id="104"/>
              <p:cNvSpPr txBox="true"/>
              <p:nvPr/>
            </p:nvSpPr>
            <p:spPr>
              <a:xfrm>
                <a:off x="0" y="-38100"/>
                <a:ext cx="55199" cy="982567"/>
              </a:xfrm>
              <a:prstGeom prst="rect">
                <a:avLst/>
              </a:prstGeom>
            </p:spPr>
            <p:txBody>
              <a:bodyPr anchor="ctr" rtlCol="false" tIns="50800" lIns="50800" bIns="50800" rIns="50800"/>
              <a:lstStyle/>
              <a:p>
                <a:pPr algn="ctr">
                  <a:lnSpc>
                    <a:spcPts val="2660"/>
                  </a:lnSpc>
                </a:pPr>
              </a:p>
            </p:txBody>
          </p:sp>
        </p:grpSp>
        <p:grpSp>
          <p:nvGrpSpPr>
            <p:cNvPr name="Group 105" id="105"/>
            <p:cNvGrpSpPr/>
            <p:nvPr/>
          </p:nvGrpSpPr>
          <p:grpSpPr>
            <a:xfrm rot="7717522">
              <a:off x="468242" y="124243"/>
              <a:ext cx="64253" cy="57818"/>
              <a:chOff x="0" y="0"/>
              <a:chExt cx="94497" cy="85034"/>
            </a:xfrm>
          </p:grpSpPr>
          <p:sp>
            <p:nvSpPr>
              <p:cNvPr name="Freeform 106" id="106"/>
              <p:cNvSpPr/>
              <p:nvPr/>
            </p:nvSpPr>
            <p:spPr>
              <a:xfrm flipH="false" flipV="false" rot="0">
                <a:off x="0" y="0"/>
                <a:ext cx="94497" cy="85034"/>
              </a:xfrm>
              <a:custGeom>
                <a:avLst/>
                <a:gdLst/>
                <a:ahLst/>
                <a:cxnLst/>
                <a:rect r="r" b="b" t="t" l="l"/>
                <a:pathLst>
                  <a:path h="85034" w="94497">
                    <a:moveTo>
                      <a:pt x="0" y="0"/>
                    </a:moveTo>
                    <a:lnTo>
                      <a:pt x="94497" y="0"/>
                    </a:lnTo>
                    <a:lnTo>
                      <a:pt x="94497" y="85034"/>
                    </a:lnTo>
                    <a:lnTo>
                      <a:pt x="0" y="85034"/>
                    </a:lnTo>
                    <a:close/>
                  </a:path>
                </a:pathLst>
              </a:custGeom>
              <a:gradFill rotWithShape="true">
                <a:gsLst>
                  <a:gs pos="0">
                    <a:srgbClr val="3C67BF">
                      <a:alpha val="100000"/>
                    </a:srgbClr>
                  </a:gs>
                  <a:gs pos="100000">
                    <a:srgbClr val="FFA81B">
                      <a:alpha val="100000"/>
                    </a:srgbClr>
                  </a:gs>
                </a:gsLst>
                <a:lin ang="0"/>
              </a:gradFill>
            </p:spPr>
          </p:sp>
          <p:sp>
            <p:nvSpPr>
              <p:cNvPr name="TextBox 107" id="107"/>
              <p:cNvSpPr txBox="true"/>
              <p:nvPr/>
            </p:nvSpPr>
            <p:spPr>
              <a:xfrm>
                <a:off x="0" y="-38100"/>
                <a:ext cx="94497" cy="123134"/>
              </a:xfrm>
              <a:prstGeom prst="rect">
                <a:avLst/>
              </a:prstGeom>
            </p:spPr>
            <p:txBody>
              <a:bodyPr anchor="ctr" rtlCol="false" tIns="50800" lIns="50800" bIns="50800" rIns="50800"/>
              <a:lstStyle/>
              <a:p>
                <a:pPr algn="ctr">
                  <a:lnSpc>
                    <a:spcPts val="2660"/>
                  </a:lnSpc>
                </a:pPr>
              </a:p>
            </p:txBody>
          </p:sp>
        </p:grpSp>
        <p:grpSp>
          <p:nvGrpSpPr>
            <p:cNvPr name="Group 108" id="108"/>
            <p:cNvGrpSpPr/>
            <p:nvPr/>
          </p:nvGrpSpPr>
          <p:grpSpPr>
            <a:xfrm rot="0">
              <a:off x="543008" y="192206"/>
              <a:ext cx="52133" cy="627690"/>
              <a:chOff x="0" y="0"/>
              <a:chExt cx="76672" cy="923149"/>
            </a:xfrm>
          </p:grpSpPr>
          <p:sp>
            <p:nvSpPr>
              <p:cNvPr name="Freeform 109" id="109"/>
              <p:cNvSpPr/>
              <p:nvPr/>
            </p:nvSpPr>
            <p:spPr>
              <a:xfrm flipH="false" flipV="false" rot="0">
                <a:off x="0" y="0"/>
                <a:ext cx="76672" cy="923149"/>
              </a:xfrm>
              <a:custGeom>
                <a:avLst/>
                <a:gdLst/>
                <a:ahLst/>
                <a:cxnLst/>
                <a:rect r="r" b="b" t="t" l="l"/>
                <a:pathLst>
                  <a:path h="923149" w="76672">
                    <a:moveTo>
                      <a:pt x="0" y="0"/>
                    </a:moveTo>
                    <a:lnTo>
                      <a:pt x="76672" y="0"/>
                    </a:lnTo>
                    <a:lnTo>
                      <a:pt x="76672" y="923149"/>
                    </a:lnTo>
                    <a:lnTo>
                      <a:pt x="0" y="923149"/>
                    </a:lnTo>
                    <a:close/>
                  </a:path>
                </a:pathLst>
              </a:custGeom>
              <a:gradFill rotWithShape="true">
                <a:gsLst>
                  <a:gs pos="0">
                    <a:srgbClr val="3C67BF">
                      <a:alpha val="100000"/>
                    </a:srgbClr>
                  </a:gs>
                  <a:gs pos="100000">
                    <a:srgbClr val="FFA81B">
                      <a:alpha val="100000"/>
                    </a:srgbClr>
                  </a:gs>
                </a:gsLst>
                <a:lin ang="0"/>
              </a:gradFill>
            </p:spPr>
          </p:sp>
          <p:sp>
            <p:nvSpPr>
              <p:cNvPr name="TextBox 110" id="110"/>
              <p:cNvSpPr txBox="true"/>
              <p:nvPr/>
            </p:nvSpPr>
            <p:spPr>
              <a:xfrm>
                <a:off x="0" y="-38100"/>
                <a:ext cx="76672" cy="961249"/>
              </a:xfrm>
              <a:prstGeom prst="rect">
                <a:avLst/>
              </a:prstGeom>
            </p:spPr>
            <p:txBody>
              <a:bodyPr anchor="ctr" rtlCol="false" tIns="50800" lIns="50800" bIns="50800" rIns="50800"/>
              <a:lstStyle/>
              <a:p>
                <a:pPr algn="ctr">
                  <a:lnSpc>
                    <a:spcPts val="2660"/>
                  </a:lnSpc>
                </a:pPr>
              </a:p>
            </p:txBody>
          </p:sp>
        </p:grpSp>
        <p:grpSp>
          <p:nvGrpSpPr>
            <p:cNvPr name="Group 111" id="111"/>
            <p:cNvGrpSpPr/>
            <p:nvPr/>
          </p:nvGrpSpPr>
          <p:grpSpPr>
            <a:xfrm rot="0">
              <a:off x="590962" y="177711"/>
              <a:ext cx="37532" cy="642185"/>
              <a:chOff x="0" y="0"/>
              <a:chExt cx="55199" cy="944467"/>
            </a:xfrm>
          </p:grpSpPr>
          <p:sp>
            <p:nvSpPr>
              <p:cNvPr name="Freeform 112" id="112"/>
              <p:cNvSpPr/>
              <p:nvPr/>
            </p:nvSpPr>
            <p:spPr>
              <a:xfrm flipH="false" flipV="false" rot="0">
                <a:off x="0" y="0"/>
                <a:ext cx="55199" cy="944467"/>
              </a:xfrm>
              <a:custGeom>
                <a:avLst/>
                <a:gdLst/>
                <a:ahLst/>
                <a:cxnLst/>
                <a:rect r="r" b="b" t="t" l="l"/>
                <a:pathLst>
                  <a:path h="944467" w="55199">
                    <a:moveTo>
                      <a:pt x="0" y="0"/>
                    </a:moveTo>
                    <a:lnTo>
                      <a:pt x="55199" y="0"/>
                    </a:lnTo>
                    <a:lnTo>
                      <a:pt x="55199" y="944467"/>
                    </a:lnTo>
                    <a:lnTo>
                      <a:pt x="0" y="944467"/>
                    </a:lnTo>
                    <a:close/>
                  </a:path>
                </a:pathLst>
              </a:custGeom>
              <a:gradFill rotWithShape="true">
                <a:gsLst>
                  <a:gs pos="0">
                    <a:srgbClr val="3C67BF">
                      <a:alpha val="100000"/>
                    </a:srgbClr>
                  </a:gs>
                  <a:gs pos="100000">
                    <a:srgbClr val="FFA81B">
                      <a:alpha val="100000"/>
                    </a:srgbClr>
                  </a:gs>
                </a:gsLst>
                <a:lin ang="0"/>
              </a:gradFill>
            </p:spPr>
          </p:sp>
          <p:sp>
            <p:nvSpPr>
              <p:cNvPr name="TextBox 113" id="113"/>
              <p:cNvSpPr txBox="true"/>
              <p:nvPr/>
            </p:nvSpPr>
            <p:spPr>
              <a:xfrm>
                <a:off x="0" y="-38100"/>
                <a:ext cx="55199" cy="982567"/>
              </a:xfrm>
              <a:prstGeom prst="rect">
                <a:avLst/>
              </a:prstGeom>
            </p:spPr>
            <p:txBody>
              <a:bodyPr anchor="ctr" rtlCol="false" tIns="50800" lIns="50800" bIns="50800" rIns="50800"/>
              <a:lstStyle/>
              <a:p>
                <a:pPr algn="ctr">
                  <a:lnSpc>
                    <a:spcPts val="2660"/>
                  </a:lnSpc>
                </a:pPr>
              </a:p>
            </p:txBody>
          </p:sp>
        </p:grpSp>
        <p:grpSp>
          <p:nvGrpSpPr>
            <p:cNvPr name="Group 114" id="114"/>
            <p:cNvGrpSpPr/>
            <p:nvPr/>
          </p:nvGrpSpPr>
          <p:grpSpPr>
            <a:xfrm rot="7717522">
              <a:off x="553729" y="156116"/>
              <a:ext cx="64253" cy="57818"/>
              <a:chOff x="0" y="0"/>
              <a:chExt cx="94497" cy="85034"/>
            </a:xfrm>
          </p:grpSpPr>
          <p:sp>
            <p:nvSpPr>
              <p:cNvPr name="Freeform 115" id="115"/>
              <p:cNvSpPr/>
              <p:nvPr/>
            </p:nvSpPr>
            <p:spPr>
              <a:xfrm flipH="false" flipV="false" rot="0">
                <a:off x="0" y="0"/>
                <a:ext cx="94497" cy="85034"/>
              </a:xfrm>
              <a:custGeom>
                <a:avLst/>
                <a:gdLst/>
                <a:ahLst/>
                <a:cxnLst/>
                <a:rect r="r" b="b" t="t" l="l"/>
                <a:pathLst>
                  <a:path h="85034" w="94497">
                    <a:moveTo>
                      <a:pt x="0" y="0"/>
                    </a:moveTo>
                    <a:lnTo>
                      <a:pt x="94497" y="0"/>
                    </a:lnTo>
                    <a:lnTo>
                      <a:pt x="94497" y="85034"/>
                    </a:lnTo>
                    <a:lnTo>
                      <a:pt x="0" y="85034"/>
                    </a:lnTo>
                    <a:close/>
                  </a:path>
                </a:pathLst>
              </a:custGeom>
              <a:gradFill rotWithShape="true">
                <a:gsLst>
                  <a:gs pos="0">
                    <a:srgbClr val="3C67BF">
                      <a:alpha val="100000"/>
                    </a:srgbClr>
                  </a:gs>
                  <a:gs pos="100000">
                    <a:srgbClr val="FFA81B">
                      <a:alpha val="100000"/>
                    </a:srgbClr>
                  </a:gs>
                </a:gsLst>
                <a:lin ang="0"/>
              </a:gradFill>
            </p:spPr>
          </p:sp>
          <p:sp>
            <p:nvSpPr>
              <p:cNvPr name="TextBox 116" id="116"/>
              <p:cNvSpPr txBox="true"/>
              <p:nvPr/>
            </p:nvSpPr>
            <p:spPr>
              <a:xfrm>
                <a:off x="0" y="-38100"/>
                <a:ext cx="94497" cy="123134"/>
              </a:xfrm>
              <a:prstGeom prst="rect">
                <a:avLst/>
              </a:prstGeom>
            </p:spPr>
            <p:txBody>
              <a:bodyPr anchor="ctr" rtlCol="false" tIns="50800" lIns="50800" bIns="50800" rIns="50800"/>
              <a:lstStyle/>
              <a:p>
                <a:pPr algn="ctr">
                  <a:lnSpc>
                    <a:spcPts val="2660"/>
                  </a:lnSpc>
                </a:pPr>
              </a:p>
            </p:txBody>
          </p:sp>
        </p:grpSp>
        <p:grpSp>
          <p:nvGrpSpPr>
            <p:cNvPr name="Group 117" id="117"/>
            <p:cNvGrpSpPr/>
            <p:nvPr/>
          </p:nvGrpSpPr>
          <p:grpSpPr>
            <a:xfrm rot="0">
              <a:off x="628494" y="270552"/>
              <a:ext cx="52133" cy="627690"/>
              <a:chOff x="0" y="0"/>
              <a:chExt cx="76672" cy="923149"/>
            </a:xfrm>
          </p:grpSpPr>
          <p:sp>
            <p:nvSpPr>
              <p:cNvPr name="Freeform 118" id="118"/>
              <p:cNvSpPr/>
              <p:nvPr/>
            </p:nvSpPr>
            <p:spPr>
              <a:xfrm flipH="false" flipV="false" rot="0">
                <a:off x="0" y="0"/>
                <a:ext cx="76672" cy="923149"/>
              </a:xfrm>
              <a:custGeom>
                <a:avLst/>
                <a:gdLst/>
                <a:ahLst/>
                <a:cxnLst/>
                <a:rect r="r" b="b" t="t" l="l"/>
                <a:pathLst>
                  <a:path h="923149" w="76672">
                    <a:moveTo>
                      <a:pt x="0" y="0"/>
                    </a:moveTo>
                    <a:lnTo>
                      <a:pt x="76672" y="0"/>
                    </a:lnTo>
                    <a:lnTo>
                      <a:pt x="76672" y="923149"/>
                    </a:lnTo>
                    <a:lnTo>
                      <a:pt x="0" y="923149"/>
                    </a:lnTo>
                    <a:close/>
                  </a:path>
                </a:pathLst>
              </a:custGeom>
              <a:gradFill rotWithShape="true">
                <a:gsLst>
                  <a:gs pos="0">
                    <a:srgbClr val="3C67BF">
                      <a:alpha val="100000"/>
                    </a:srgbClr>
                  </a:gs>
                  <a:gs pos="100000">
                    <a:srgbClr val="FFA81B">
                      <a:alpha val="100000"/>
                    </a:srgbClr>
                  </a:gs>
                </a:gsLst>
                <a:lin ang="0"/>
              </a:gradFill>
            </p:spPr>
          </p:sp>
          <p:sp>
            <p:nvSpPr>
              <p:cNvPr name="TextBox 119" id="119"/>
              <p:cNvSpPr txBox="true"/>
              <p:nvPr/>
            </p:nvSpPr>
            <p:spPr>
              <a:xfrm>
                <a:off x="0" y="-38100"/>
                <a:ext cx="76672" cy="961249"/>
              </a:xfrm>
              <a:prstGeom prst="rect">
                <a:avLst/>
              </a:prstGeom>
            </p:spPr>
            <p:txBody>
              <a:bodyPr anchor="ctr" rtlCol="false" tIns="50800" lIns="50800" bIns="50800" rIns="50800"/>
              <a:lstStyle/>
              <a:p>
                <a:pPr algn="ctr">
                  <a:lnSpc>
                    <a:spcPts val="2660"/>
                  </a:lnSpc>
                </a:pPr>
              </a:p>
            </p:txBody>
          </p:sp>
        </p:grpSp>
        <p:grpSp>
          <p:nvGrpSpPr>
            <p:cNvPr name="Group 120" id="120"/>
            <p:cNvGrpSpPr/>
            <p:nvPr/>
          </p:nvGrpSpPr>
          <p:grpSpPr>
            <a:xfrm rot="0">
              <a:off x="676449" y="256057"/>
              <a:ext cx="37532" cy="642185"/>
              <a:chOff x="0" y="0"/>
              <a:chExt cx="55199" cy="944467"/>
            </a:xfrm>
          </p:grpSpPr>
          <p:sp>
            <p:nvSpPr>
              <p:cNvPr name="Freeform 121" id="121"/>
              <p:cNvSpPr/>
              <p:nvPr/>
            </p:nvSpPr>
            <p:spPr>
              <a:xfrm flipH="false" flipV="false" rot="0">
                <a:off x="0" y="0"/>
                <a:ext cx="55199" cy="944467"/>
              </a:xfrm>
              <a:custGeom>
                <a:avLst/>
                <a:gdLst/>
                <a:ahLst/>
                <a:cxnLst/>
                <a:rect r="r" b="b" t="t" l="l"/>
                <a:pathLst>
                  <a:path h="944467" w="55199">
                    <a:moveTo>
                      <a:pt x="0" y="0"/>
                    </a:moveTo>
                    <a:lnTo>
                      <a:pt x="55199" y="0"/>
                    </a:lnTo>
                    <a:lnTo>
                      <a:pt x="55199" y="944467"/>
                    </a:lnTo>
                    <a:lnTo>
                      <a:pt x="0" y="944467"/>
                    </a:lnTo>
                    <a:close/>
                  </a:path>
                </a:pathLst>
              </a:custGeom>
              <a:gradFill rotWithShape="true">
                <a:gsLst>
                  <a:gs pos="0">
                    <a:srgbClr val="3C67BF">
                      <a:alpha val="100000"/>
                    </a:srgbClr>
                  </a:gs>
                  <a:gs pos="100000">
                    <a:srgbClr val="FFA81B">
                      <a:alpha val="100000"/>
                    </a:srgbClr>
                  </a:gs>
                </a:gsLst>
                <a:lin ang="0"/>
              </a:gradFill>
            </p:spPr>
          </p:sp>
          <p:sp>
            <p:nvSpPr>
              <p:cNvPr name="TextBox 122" id="122"/>
              <p:cNvSpPr txBox="true"/>
              <p:nvPr/>
            </p:nvSpPr>
            <p:spPr>
              <a:xfrm>
                <a:off x="0" y="-38100"/>
                <a:ext cx="55199" cy="982567"/>
              </a:xfrm>
              <a:prstGeom prst="rect">
                <a:avLst/>
              </a:prstGeom>
            </p:spPr>
            <p:txBody>
              <a:bodyPr anchor="ctr" rtlCol="false" tIns="50800" lIns="50800" bIns="50800" rIns="50800"/>
              <a:lstStyle/>
              <a:p>
                <a:pPr algn="ctr">
                  <a:lnSpc>
                    <a:spcPts val="2660"/>
                  </a:lnSpc>
                </a:pPr>
              </a:p>
            </p:txBody>
          </p:sp>
        </p:grpSp>
        <p:grpSp>
          <p:nvGrpSpPr>
            <p:cNvPr name="Group 123" id="123"/>
            <p:cNvGrpSpPr/>
            <p:nvPr/>
          </p:nvGrpSpPr>
          <p:grpSpPr>
            <a:xfrm rot="7717522">
              <a:off x="639216" y="234462"/>
              <a:ext cx="64253" cy="57818"/>
              <a:chOff x="0" y="0"/>
              <a:chExt cx="94497" cy="85034"/>
            </a:xfrm>
          </p:grpSpPr>
          <p:sp>
            <p:nvSpPr>
              <p:cNvPr name="Freeform 124" id="124"/>
              <p:cNvSpPr/>
              <p:nvPr/>
            </p:nvSpPr>
            <p:spPr>
              <a:xfrm flipH="false" flipV="false" rot="0">
                <a:off x="0" y="0"/>
                <a:ext cx="94497" cy="85034"/>
              </a:xfrm>
              <a:custGeom>
                <a:avLst/>
                <a:gdLst/>
                <a:ahLst/>
                <a:cxnLst/>
                <a:rect r="r" b="b" t="t" l="l"/>
                <a:pathLst>
                  <a:path h="85034" w="94497">
                    <a:moveTo>
                      <a:pt x="0" y="0"/>
                    </a:moveTo>
                    <a:lnTo>
                      <a:pt x="94497" y="0"/>
                    </a:lnTo>
                    <a:lnTo>
                      <a:pt x="94497" y="85034"/>
                    </a:lnTo>
                    <a:lnTo>
                      <a:pt x="0" y="85034"/>
                    </a:lnTo>
                    <a:close/>
                  </a:path>
                </a:pathLst>
              </a:custGeom>
              <a:gradFill rotWithShape="true">
                <a:gsLst>
                  <a:gs pos="0">
                    <a:srgbClr val="3C67BF">
                      <a:alpha val="100000"/>
                    </a:srgbClr>
                  </a:gs>
                  <a:gs pos="100000">
                    <a:srgbClr val="FFA81B">
                      <a:alpha val="100000"/>
                    </a:srgbClr>
                  </a:gs>
                </a:gsLst>
                <a:lin ang="0"/>
              </a:gradFill>
            </p:spPr>
          </p:sp>
          <p:sp>
            <p:nvSpPr>
              <p:cNvPr name="TextBox 125" id="125"/>
              <p:cNvSpPr txBox="true"/>
              <p:nvPr/>
            </p:nvSpPr>
            <p:spPr>
              <a:xfrm>
                <a:off x="0" y="-38100"/>
                <a:ext cx="94497" cy="123134"/>
              </a:xfrm>
              <a:prstGeom prst="rect">
                <a:avLst/>
              </a:prstGeom>
            </p:spPr>
            <p:txBody>
              <a:bodyPr anchor="ctr" rtlCol="false" tIns="50800" lIns="50800" bIns="50800" rIns="50800"/>
              <a:lstStyle/>
              <a:p>
                <a:pPr algn="ctr">
                  <a:lnSpc>
                    <a:spcPts val="2660"/>
                  </a:lnSpc>
                </a:pPr>
              </a:p>
            </p:txBody>
          </p:sp>
        </p:grpSp>
        <p:grpSp>
          <p:nvGrpSpPr>
            <p:cNvPr name="Group 126" id="126"/>
            <p:cNvGrpSpPr/>
            <p:nvPr/>
          </p:nvGrpSpPr>
          <p:grpSpPr>
            <a:xfrm rot="0">
              <a:off x="713781" y="156643"/>
              <a:ext cx="52133" cy="627690"/>
              <a:chOff x="0" y="0"/>
              <a:chExt cx="76672" cy="923149"/>
            </a:xfrm>
          </p:grpSpPr>
          <p:sp>
            <p:nvSpPr>
              <p:cNvPr name="Freeform 127" id="127"/>
              <p:cNvSpPr/>
              <p:nvPr/>
            </p:nvSpPr>
            <p:spPr>
              <a:xfrm flipH="false" flipV="false" rot="0">
                <a:off x="0" y="0"/>
                <a:ext cx="76672" cy="923149"/>
              </a:xfrm>
              <a:custGeom>
                <a:avLst/>
                <a:gdLst/>
                <a:ahLst/>
                <a:cxnLst/>
                <a:rect r="r" b="b" t="t" l="l"/>
                <a:pathLst>
                  <a:path h="923149" w="76672">
                    <a:moveTo>
                      <a:pt x="0" y="0"/>
                    </a:moveTo>
                    <a:lnTo>
                      <a:pt x="76672" y="0"/>
                    </a:lnTo>
                    <a:lnTo>
                      <a:pt x="76672" y="923149"/>
                    </a:lnTo>
                    <a:lnTo>
                      <a:pt x="0" y="923149"/>
                    </a:lnTo>
                    <a:close/>
                  </a:path>
                </a:pathLst>
              </a:custGeom>
              <a:gradFill rotWithShape="true">
                <a:gsLst>
                  <a:gs pos="0">
                    <a:srgbClr val="3C67BF">
                      <a:alpha val="100000"/>
                    </a:srgbClr>
                  </a:gs>
                  <a:gs pos="100000">
                    <a:srgbClr val="FFA81B">
                      <a:alpha val="100000"/>
                    </a:srgbClr>
                  </a:gs>
                </a:gsLst>
                <a:lin ang="0"/>
              </a:gradFill>
            </p:spPr>
          </p:sp>
          <p:sp>
            <p:nvSpPr>
              <p:cNvPr name="TextBox 128" id="128"/>
              <p:cNvSpPr txBox="true"/>
              <p:nvPr/>
            </p:nvSpPr>
            <p:spPr>
              <a:xfrm>
                <a:off x="0" y="-38100"/>
                <a:ext cx="76672" cy="961249"/>
              </a:xfrm>
              <a:prstGeom prst="rect">
                <a:avLst/>
              </a:prstGeom>
            </p:spPr>
            <p:txBody>
              <a:bodyPr anchor="ctr" rtlCol="false" tIns="50800" lIns="50800" bIns="50800" rIns="50800"/>
              <a:lstStyle/>
              <a:p>
                <a:pPr algn="ctr">
                  <a:lnSpc>
                    <a:spcPts val="2660"/>
                  </a:lnSpc>
                </a:pPr>
              </a:p>
            </p:txBody>
          </p:sp>
        </p:grpSp>
        <p:grpSp>
          <p:nvGrpSpPr>
            <p:cNvPr name="Group 129" id="129"/>
            <p:cNvGrpSpPr/>
            <p:nvPr/>
          </p:nvGrpSpPr>
          <p:grpSpPr>
            <a:xfrm rot="0">
              <a:off x="761736" y="142148"/>
              <a:ext cx="37532" cy="642185"/>
              <a:chOff x="0" y="0"/>
              <a:chExt cx="55199" cy="944467"/>
            </a:xfrm>
          </p:grpSpPr>
          <p:sp>
            <p:nvSpPr>
              <p:cNvPr name="Freeform 130" id="130"/>
              <p:cNvSpPr/>
              <p:nvPr/>
            </p:nvSpPr>
            <p:spPr>
              <a:xfrm flipH="false" flipV="false" rot="0">
                <a:off x="0" y="0"/>
                <a:ext cx="55199" cy="944467"/>
              </a:xfrm>
              <a:custGeom>
                <a:avLst/>
                <a:gdLst/>
                <a:ahLst/>
                <a:cxnLst/>
                <a:rect r="r" b="b" t="t" l="l"/>
                <a:pathLst>
                  <a:path h="944467" w="55199">
                    <a:moveTo>
                      <a:pt x="0" y="0"/>
                    </a:moveTo>
                    <a:lnTo>
                      <a:pt x="55199" y="0"/>
                    </a:lnTo>
                    <a:lnTo>
                      <a:pt x="55199" y="944467"/>
                    </a:lnTo>
                    <a:lnTo>
                      <a:pt x="0" y="944467"/>
                    </a:lnTo>
                    <a:close/>
                  </a:path>
                </a:pathLst>
              </a:custGeom>
              <a:gradFill rotWithShape="true">
                <a:gsLst>
                  <a:gs pos="0">
                    <a:srgbClr val="3C67BF">
                      <a:alpha val="100000"/>
                    </a:srgbClr>
                  </a:gs>
                  <a:gs pos="100000">
                    <a:srgbClr val="FFA81B">
                      <a:alpha val="100000"/>
                    </a:srgbClr>
                  </a:gs>
                </a:gsLst>
                <a:lin ang="0"/>
              </a:gradFill>
            </p:spPr>
          </p:sp>
          <p:sp>
            <p:nvSpPr>
              <p:cNvPr name="TextBox 131" id="131"/>
              <p:cNvSpPr txBox="true"/>
              <p:nvPr/>
            </p:nvSpPr>
            <p:spPr>
              <a:xfrm>
                <a:off x="0" y="-38100"/>
                <a:ext cx="55199" cy="982567"/>
              </a:xfrm>
              <a:prstGeom prst="rect">
                <a:avLst/>
              </a:prstGeom>
            </p:spPr>
            <p:txBody>
              <a:bodyPr anchor="ctr" rtlCol="false" tIns="50800" lIns="50800" bIns="50800" rIns="50800"/>
              <a:lstStyle/>
              <a:p>
                <a:pPr algn="ctr">
                  <a:lnSpc>
                    <a:spcPts val="2660"/>
                  </a:lnSpc>
                </a:pPr>
              </a:p>
            </p:txBody>
          </p:sp>
        </p:grpSp>
        <p:grpSp>
          <p:nvGrpSpPr>
            <p:cNvPr name="Group 132" id="132"/>
            <p:cNvGrpSpPr/>
            <p:nvPr/>
          </p:nvGrpSpPr>
          <p:grpSpPr>
            <a:xfrm rot="7717522">
              <a:off x="724502" y="120553"/>
              <a:ext cx="64253" cy="57818"/>
              <a:chOff x="0" y="0"/>
              <a:chExt cx="94497" cy="85034"/>
            </a:xfrm>
          </p:grpSpPr>
          <p:sp>
            <p:nvSpPr>
              <p:cNvPr name="Freeform 133" id="133"/>
              <p:cNvSpPr/>
              <p:nvPr/>
            </p:nvSpPr>
            <p:spPr>
              <a:xfrm flipH="false" flipV="false" rot="0">
                <a:off x="0" y="0"/>
                <a:ext cx="94497" cy="85034"/>
              </a:xfrm>
              <a:custGeom>
                <a:avLst/>
                <a:gdLst/>
                <a:ahLst/>
                <a:cxnLst/>
                <a:rect r="r" b="b" t="t" l="l"/>
                <a:pathLst>
                  <a:path h="85034" w="94497">
                    <a:moveTo>
                      <a:pt x="0" y="0"/>
                    </a:moveTo>
                    <a:lnTo>
                      <a:pt x="94497" y="0"/>
                    </a:lnTo>
                    <a:lnTo>
                      <a:pt x="94497" y="85034"/>
                    </a:lnTo>
                    <a:lnTo>
                      <a:pt x="0" y="85034"/>
                    </a:lnTo>
                    <a:close/>
                  </a:path>
                </a:pathLst>
              </a:custGeom>
              <a:gradFill rotWithShape="true">
                <a:gsLst>
                  <a:gs pos="0">
                    <a:srgbClr val="3C67BF">
                      <a:alpha val="100000"/>
                    </a:srgbClr>
                  </a:gs>
                  <a:gs pos="100000">
                    <a:srgbClr val="FFA81B">
                      <a:alpha val="100000"/>
                    </a:srgbClr>
                  </a:gs>
                </a:gsLst>
                <a:lin ang="0"/>
              </a:gradFill>
            </p:spPr>
          </p:sp>
          <p:sp>
            <p:nvSpPr>
              <p:cNvPr name="TextBox 134" id="134"/>
              <p:cNvSpPr txBox="true"/>
              <p:nvPr/>
            </p:nvSpPr>
            <p:spPr>
              <a:xfrm>
                <a:off x="0" y="-38100"/>
                <a:ext cx="94497" cy="123134"/>
              </a:xfrm>
              <a:prstGeom prst="rect">
                <a:avLst/>
              </a:prstGeom>
            </p:spPr>
            <p:txBody>
              <a:bodyPr anchor="ctr" rtlCol="false" tIns="50800" lIns="50800" bIns="50800" rIns="50800"/>
              <a:lstStyle/>
              <a:p>
                <a:pPr algn="ctr">
                  <a:lnSpc>
                    <a:spcPts val="2660"/>
                  </a:lnSpc>
                </a:pPr>
              </a:p>
            </p:txBody>
          </p:sp>
        </p:grpSp>
        <p:grpSp>
          <p:nvGrpSpPr>
            <p:cNvPr name="Group 135" id="135"/>
            <p:cNvGrpSpPr/>
            <p:nvPr/>
          </p:nvGrpSpPr>
          <p:grpSpPr>
            <a:xfrm rot="0">
              <a:off x="799268" y="53833"/>
              <a:ext cx="52133" cy="861583"/>
              <a:chOff x="0" y="0"/>
              <a:chExt cx="76672" cy="1267137"/>
            </a:xfrm>
          </p:grpSpPr>
          <p:sp>
            <p:nvSpPr>
              <p:cNvPr name="Freeform 136" id="136"/>
              <p:cNvSpPr/>
              <p:nvPr/>
            </p:nvSpPr>
            <p:spPr>
              <a:xfrm flipH="false" flipV="false" rot="0">
                <a:off x="0" y="0"/>
                <a:ext cx="76672" cy="1267137"/>
              </a:xfrm>
              <a:custGeom>
                <a:avLst/>
                <a:gdLst/>
                <a:ahLst/>
                <a:cxnLst/>
                <a:rect r="r" b="b" t="t" l="l"/>
                <a:pathLst>
                  <a:path h="1267137" w="76672">
                    <a:moveTo>
                      <a:pt x="0" y="0"/>
                    </a:moveTo>
                    <a:lnTo>
                      <a:pt x="76672" y="0"/>
                    </a:lnTo>
                    <a:lnTo>
                      <a:pt x="76672" y="1267137"/>
                    </a:lnTo>
                    <a:lnTo>
                      <a:pt x="0" y="1267137"/>
                    </a:lnTo>
                    <a:close/>
                  </a:path>
                </a:pathLst>
              </a:custGeom>
              <a:gradFill rotWithShape="true">
                <a:gsLst>
                  <a:gs pos="0">
                    <a:srgbClr val="3C67BF">
                      <a:alpha val="100000"/>
                    </a:srgbClr>
                  </a:gs>
                  <a:gs pos="100000">
                    <a:srgbClr val="FFA81B">
                      <a:alpha val="100000"/>
                    </a:srgbClr>
                  </a:gs>
                </a:gsLst>
                <a:lin ang="0"/>
              </a:gradFill>
            </p:spPr>
          </p:sp>
          <p:sp>
            <p:nvSpPr>
              <p:cNvPr name="TextBox 137" id="137"/>
              <p:cNvSpPr txBox="true"/>
              <p:nvPr/>
            </p:nvSpPr>
            <p:spPr>
              <a:xfrm>
                <a:off x="0" y="-38100"/>
                <a:ext cx="76672" cy="1305237"/>
              </a:xfrm>
              <a:prstGeom prst="rect">
                <a:avLst/>
              </a:prstGeom>
            </p:spPr>
            <p:txBody>
              <a:bodyPr anchor="ctr" rtlCol="false" tIns="50800" lIns="50800" bIns="50800" rIns="50800"/>
              <a:lstStyle/>
              <a:p>
                <a:pPr algn="ctr">
                  <a:lnSpc>
                    <a:spcPts val="2660"/>
                  </a:lnSpc>
                </a:pPr>
              </a:p>
            </p:txBody>
          </p:sp>
        </p:grpSp>
        <p:grpSp>
          <p:nvGrpSpPr>
            <p:cNvPr name="Group 138" id="138"/>
            <p:cNvGrpSpPr/>
            <p:nvPr/>
          </p:nvGrpSpPr>
          <p:grpSpPr>
            <a:xfrm rot="0">
              <a:off x="847223" y="33937"/>
              <a:ext cx="37532" cy="881480"/>
              <a:chOff x="0" y="0"/>
              <a:chExt cx="55199" cy="1296399"/>
            </a:xfrm>
          </p:grpSpPr>
          <p:sp>
            <p:nvSpPr>
              <p:cNvPr name="Freeform 139" id="139"/>
              <p:cNvSpPr/>
              <p:nvPr/>
            </p:nvSpPr>
            <p:spPr>
              <a:xfrm flipH="false" flipV="false" rot="0">
                <a:off x="0" y="0"/>
                <a:ext cx="55199" cy="1296399"/>
              </a:xfrm>
              <a:custGeom>
                <a:avLst/>
                <a:gdLst/>
                <a:ahLst/>
                <a:cxnLst/>
                <a:rect r="r" b="b" t="t" l="l"/>
                <a:pathLst>
                  <a:path h="1296399" w="55199">
                    <a:moveTo>
                      <a:pt x="0" y="0"/>
                    </a:moveTo>
                    <a:lnTo>
                      <a:pt x="55199" y="0"/>
                    </a:lnTo>
                    <a:lnTo>
                      <a:pt x="55199" y="1296399"/>
                    </a:lnTo>
                    <a:lnTo>
                      <a:pt x="0" y="1296399"/>
                    </a:lnTo>
                    <a:close/>
                  </a:path>
                </a:pathLst>
              </a:custGeom>
              <a:gradFill rotWithShape="true">
                <a:gsLst>
                  <a:gs pos="0">
                    <a:srgbClr val="3C67BF">
                      <a:alpha val="100000"/>
                    </a:srgbClr>
                  </a:gs>
                  <a:gs pos="100000">
                    <a:srgbClr val="FFA81B">
                      <a:alpha val="100000"/>
                    </a:srgbClr>
                  </a:gs>
                </a:gsLst>
                <a:lin ang="0"/>
              </a:gradFill>
            </p:spPr>
          </p:sp>
          <p:sp>
            <p:nvSpPr>
              <p:cNvPr name="TextBox 140" id="140"/>
              <p:cNvSpPr txBox="true"/>
              <p:nvPr/>
            </p:nvSpPr>
            <p:spPr>
              <a:xfrm>
                <a:off x="0" y="-38100"/>
                <a:ext cx="55199" cy="1334499"/>
              </a:xfrm>
              <a:prstGeom prst="rect">
                <a:avLst/>
              </a:prstGeom>
            </p:spPr>
            <p:txBody>
              <a:bodyPr anchor="ctr" rtlCol="false" tIns="50800" lIns="50800" bIns="50800" rIns="50800"/>
              <a:lstStyle/>
              <a:p>
                <a:pPr algn="ctr">
                  <a:lnSpc>
                    <a:spcPts val="2660"/>
                  </a:lnSpc>
                </a:pPr>
              </a:p>
            </p:txBody>
          </p:sp>
        </p:grpSp>
        <p:grpSp>
          <p:nvGrpSpPr>
            <p:cNvPr name="Group 141" id="141"/>
            <p:cNvGrpSpPr/>
            <p:nvPr/>
          </p:nvGrpSpPr>
          <p:grpSpPr>
            <a:xfrm rot="7717522">
              <a:off x="807558" y="16702"/>
              <a:ext cx="68907" cy="54366"/>
              <a:chOff x="0" y="0"/>
              <a:chExt cx="101342" cy="79957"/>
            </a:xfrm>
          </p:grpSpPr>
          <p:sp>
            <p:nvSpPr>
              <p:cNvPr name="Freeform 142" id="142"/>
              <p:cNvSpPr/>
              <p:nvPr/>
            </p:nvSpPr>
            <p:spPr>
              <a:xfrm flipH="false" flipV="false" rot="0">
                <a:off x="0" y="0"/>
                <a:ext cx="101342" cy="79957"/>
              </a:xfrm>
              <a:custGeom>
                <a:avLst/>
                <a:gdLst/>
                <a:ahLst/>
                <a:cxnLst/>
                <a:rect r="r" b="b" t="t" l="l"/>
                <a:pathLst>
                  <a:path h="79957" w="101342">
                    <a:moveTo>
                      <a:pt x="0" y="0"/>
                    </a:moveTo>
                    <a:lnTo>
                      <a:pt x="101342" y="0"/>
                    </a:lnTo>
                    <a:lnTo>
                      <a:pt x="101342" y="79957"/>
                    </a:lnTo>
                    <a:lnTo>
                      <a:pt x="0" y="79957"/>
                    </a:lnTo>
                    <a:close/>
                  </a:path>
                </a:pathLst>
              </a:custGeom>
              <a:gradFill rotWithShape="true">
                <a:gsLst>
                  <a:gs pos="0">
                    <a:srgbClr val="3C67BF">
                      <a:alpha val="100000"/>
                    </a:srgbClr>
                  </a:gs>
                  <a:gs pos="100000">
                    <a:srgbClr val="FFA81B">
                      <a:alpha val="100000"/>
                    </a:srgbClr>
                  </a:gs>
                </a:gsLst>
                <a:lin ang="0"/>
              </a:gradFill>
            </p:spPr>
          </p:sp>
          <p:sp>
            <p:nvSpPr>
              <p:cNvPr name="TextBox 143" id="143"/>
              <p:cNvSpPr txBox="true"/>
              <p:nvPr/>
            </p:nvSpPr>
            <p:spPr>
              <a:xfrm>
                <a:off x="0" y="-38100"/>
                <a:ext cx="101342" cy="118057"/>
              </a:xfrm>
              <a:prstGeom prst="rect">
                <a:avLst/>
              </a:prstGeom>
            </p:spPr>
            <p:txBody>
              <a:bodyPr anchor="ctr" rtlCol="false" tIns="50800" lIns="50800" bIns="50800" rIns="50800"/>
              <a:lstStyle/>
              <a:p>
                <a:pPr algn="ctr">
                  <a:lnSpc>
                    <a:spcPts val="2660"/>
                  </a:lnSpc>
                </a:pPr>
              </a:p>
            </p:txBody>
          </p:sp>
        </p:grpSp>
        <p:grpSp>
          <p:nvGrpSpPr>
            <p:cNvPr name="Group 144" id="144"/>
            <p:cNvGrpSpPr/>
            <p:nvPr/>
          </p:nvGrpSpPr>
          <p:grpSpPr>
            <a:xfrm rot="0">
              <a:off x="884755" y="270552"/>
              <a:ext cx="52133" cy="627690"/>
              <a:chOff x="0" y="0"/>
              <a:chExt cx="76672" cy="923149"/>
            </a:xfrm>
          </p:grpSpPr>
          <p:sp>
            <p:nvSpPr>
              <p:cNvPr name="Freeform 145" id="145"/>
              <p:cNvSpPr/>
              <p:nvPr/>
            </p:nvSpPr>
            <p:spPr>
              <a:xfrm flipH="false" flipV="false" rot="0">
                <a:off x="0" y="0"/>
                <a:ext cx="76672" cy="923149"/>
              </a:xfrm>
              <a:custGeom>
                <a:avLst/>
                <a:gdLst/>
                <a:ahLst/>
                <a:cxnLst/>
                <a:rect r="r" b="b" t="t" l="l"/>
                <a:pathLst>
                  <a:path h="923149" w="76672">
                    <a:moveTo>
                      <a:pt x="0" y="0"/>
                    </a:moveTo>
                    <a:lnTo>
                      <a:pt x="76672" y="0"/>
                    </a:lnTo>
                    <a:lnTo>
                      <a:pt x="76672" y="923149"/>
                    </a:lnTo>
                    <a:lnTo>
                      <a:pt x="0" y="923149"/>
                    </a:lnTo>
                    <a:close/>
                  </a:path>
                </a:pathLst>
              </a:custGeom>
              <a:gradFill rotWithShape="true">
                <a:gsLst>
                  <a:gs pos="0">
                    <a:srgbClr val="3C67BF">
                      <a:alpha val="100000"/>
                    </a:srgbClr>
                  </a:gs>
                  <a:gs pos="100000">
                    <a:srgbClr val="FFA81B">
                      <a:alpha val="100000"/>
                    </a:srgbClr>
                  </a:gs>
                </a:gsLst>
                <a:lin ang="0"/>
              </a:gradFill>
            </p:spPr>
          </p:sp>
          <p:sp>
            <p:nvSpPr>
              <p:cNvPr name="TextBox 146" id="146"/>
              <p:cNvSpPr txBox="true"/>
              <p:nvPr/>
            </p:nvSpPr>
            <p:spPr>
              <a:xfrm>
                <a:off x="0" y="-38100"/>
                <a:ext cx="76672" cy="961249"/>
              </a:xfrm>
              <a:prstGeom prst="rect">
                <a:avLst/>
              </a:prstGeom>
            </p:spPr>
            <p:txBody>
              <a:bodyPr anchor="ctr" rtlCol="false" tIns="50800" lIns="50800" bIns="50800" rIns="50800"/>
              <a:lstStyle/>
              <a:p>
                <a:pPr algn="ctr">
                  <a:lnSpc>
                    <a:spcPts val="2660"/>
                  </a:lnSpc>
                </a:pPr>
              </a:p>
            </p:txBody>
          </p:sp>
        </p:grpSp>
        <p:grpSp>
          <p:nvGrpSpPr>
            <p:cNvPr name="Group 147" id="147"/>
            <p:cNvGrpSpPr/>
            <p:nvPr/>
          </p:nvGrpSpPr>
          <p:grpSpPr>
            <a:xfrm rot="0">
              <a:off x="932710" y="256057"/>
              <a:ext cx="37532" cy="642185"/>
              <a:chOff x="0" y="0"/>
              <a:chExt cx="55199" cy="944467"/>
            </a:xfrm>
          </p:grpSpPr>
          <p:sp>
            <p:nvSpPr>
              <p:cNvPr name="Freeform 148" id="148"/>
              <p:cNvSpPr/>
              <p:nvPr/>
            </p:nvSpPr>
            <p:spPr>
              <a:xfrm flipH="false" flipV="false" rot="0">
                <a:off x="0" y="0"/>
                <a:ext cx="55199" cy="944467"/>
              </a:xfrm>
              <a:custGeom>
                <a:avLst/>
                <a:gdLst/>
                <a:ahLst/>
                <a:cxnLst/>
                <a:rect r="r" b="b" t="t" l="l"/>
                <a:pathLst>
                  <a:path h="944467" w="55199">
                    <a:moveTo>
                      <a:pt x="0" y="0"/>
                    </a:moveTo>
                    <a:lnTo>
                      <a:pt x="55199" y="0"/>
                    </a:lnTo>
                    <a:lnTo>
                      <a:pt x="55199" y="944467"/>
                    </a:lnTo>
                    <a:lnTo>
                      <a:pt x="0" y="944467"/>
                    </a:lnTo>
                    <a:close/>
                  </a:path>
                </a:pathLst>
              </a:custGeom>
              <a:gradFill rotWithShape="true">
                <a:gsLst>
                  <a:gs pos="0">
                    <a:srgbClr val="3C67BF">
                      <a:alpha val="100000"/>
                    </a:srgbClr>
                  </a:gs>
                  <a:gs pos="100000">
                    <a:srgbClr val="FFA81B">
                      <a:alpha val="100000"/>
                    </a:srgbClr>
                  </a:gs>
                </a:gsLst>
                <a:lin ang="0"/>
              </a:gradFill>
            </p:spPr>
          </p:sp>
          <p:sp>
            <p:nvSpPr>
              <p:cNvPr name="TextBox 149" id="149"/>
              <p:cNvSpPr txBox="true"/>
              <p:nvPr/>
            </p:nvSpPr>
            <p:spPr>
              <a:xfrm>
                <a:off x="0" y="-38100"/>
                <a:ext cx="55199" cy="982567"/>
              </a:xfrm>
              <a:prstGeom prst="rect">
                <a:avLst/>
              </a:prstGeom>
            </p:spPr>
            <p:txBody>
              <a:bodyPr anchor="ctr" rtlCol="false" tIns="50800" lIns="50800" bIns="50800" rIns="50800"/>
              <a:lstStyle/>
              <a:p>
                <a:pPr algn="ctr">
                  <a:lnSpc>
                    <a:spcPts val="2660"/>
                  </a:lnSpc>
                </a:pPr>
              </a:p>
            </p:txBody>
          </p:sp>
        </p:grpSp>
        <p:grpSp>
          <p:nvGrpSpPr>
            <p:cNvPr name="Group 150" id="150"/>
            <p:cNvGrpSpPr/>
            <p:nvPr/>
          </p:nvGrpSpPr>
          <p:grpSpPr>
            <a:xfrm rot="7717522">
              <a:off x="895476" y="234462"/>
              <a:ext cx="64253" cy="57818"/>
              <a:chOff x="0" y="0"/>
              <a:chExt cx="94497" cy="85034"/>
            </a:xfrm>
          </p:grpSpPr>
          <p:sp>
            <p:nvSpPr>
              <p:cNvPr name="Freeform 151" id="151"/>
              <p:cNvSpPr/>
              <p:nvPr/>
            </p:nvSpPr>
            <p:spPr>
              <a:xfrm flipH="false" flipV="false" rot="0">
                <a:off x="0" y="0"/>
                <a:ext cx="94497" cy="85034"/>
              </a:xfrm>
              <a:custGeom>
                <a:avLst/>
                <a:gdLst/>
                <a:ahLst/>
                <a:cxnLst/>
                <a:rect r="r" b="b" t="t" l="l"/>
                <a:pathLst>
                  <a:path h="85034" w="94497">
                    <a:moveTo>
                      <a:pt x="0" y="0"/>
                    </a:moveTo>
                    <a:lnTo>
                      <a:pt x="94497" y="0"/>
                    </a:lnTo>
                    <a:lnTo>
                      <a:pt x="94497" y="85034"/>
                    </a:lnTo>
                    <a:lnTo>
                      <a:pt x="0" y="85034"/>
                    </a:lnTo>
                    <a:close/>
                  </a:path>
                </a:pathLst>
              </a:custGeom>
              <a:gradFill rotWithShape="true">
                <a:gsLst>
                  <a:gs pos="0">
                    <a:srgbClr val="3C67BF">
                      <a:alpha val="100000"/>
                    </a:srgbClr>
                  </a:gs>
                  <a:gs pos="100000">
                    <a:srgbClr val="FFA81B">
                      <a:alpha val="100000"/>
                    </a:srgbClr>
                  </a:gs>
                </a:gsLst>
                <a:lin ang="0"/>
              </a:gradFill>
            </p:spPr>
          </p:sp>
          <p:sp>
            <p:nvSpPr>
              <p:cNvPr name="TextBox 152" id="152"/>
              <p:cNvSpPr txBox="true"/>
              <p:nvPr/>
            </p:nvSpPr>
            <p:spPr>
              <a:xfrm>
                <a:off x="0" y="-38100"/>
                <a:ext cx="94497" cy="123134"/>
              </a:xfrm>
              <a:prstGeom prst="rect">
                <a:avLst/>
              </a:prstGeom>
            </p:spPr>
            <p:txBody>
              <a:bodyPr anchor="ctr" rtlCol="false" tIns="50800" lIns="50800" bIns="50800" rIns="50800"/>
              <a:lstStyle/>
              <a:p>
                <a:pPr algn="ctr">
                  <a:lnSpc>
                    <a:spcPts val="2660"/>
                  </a:lnSpc>
                </a:pPr>
              </a:p>
            </p:txBody>
          </p:sp>
        </p:grpSp>
        <p:grpSp>
          <p:nvGrpSpPr>
            <p:cNvPr name="Group 153" id="153"/>
            <p:cNvGrpSpPr/>
            <p:nvPr/>
          </p:nvGrpSpPr>
          <p:grpSpPr>
            <a:xfrm rot="0">
              <a:off x="1211151" y="234004"/>
              <a:ext cx="46226" cy="529860"/>
              <a:chOff x="0" y="0"/>
              <a:chExt cx="67985" cy="779270"/>
            </a:xfrm>
          </p:grpSpPr>
          <p:sp>
            <p:nvSpPr>
              <p:cNvPr name="Freeform 154" id="154"/>
              <p:cNvSpPr/>
              <p:nvPr/>
            </p:nvSpPr>
            <p:spPr>
              <a:xfrm flipH="false" flipV="false" rot="0">
                <a:off x="0" y="0"/>
                <a:ext cx="67985" cy="779270"/>
              </a:xfrm>
              <a:custGeom>
                <a:avLst/>
                <a:gdLst/>
                <a:ahLst/>
                <a:cxnLst/>
                <a:rect r="r" b="b" t="t" l="l"/>
                <a:pathLst>
                  <a:path h="779270" w="67985">
                    <a:moveTo>
                      <a:pt x="0" y="0"/>
                    </a:moveTo>
                    <a:lnTo>
                      <a:pt x="67985" y="0"/>
                    </a:lnTo>
                    <a:lnTo>
                      <a:pt x="67985" y="779270"/>
                    </a:lnTo>
                    <a:lnTo>
                      <a:pt x="0" y="779270"/>
                    </a:lnTo>
                    <a:close/>
                  </a:path>
                </a:pathLst>
              </a:custGeom>
              <a:gradFill rotWithShape="true">
                <a:gsLst>
                  <a:gs pos="0">
                    <a:srgbClr val="3C67BF">
                      <a:alpha val="100000"/>
                    </a:srgbClr>
                  </a:gs>
                  <a:gs pos="100000">
                    <a:srgbClr val="FFA81B">
                      <a:alpha val="100000"/>
                    </a:srgbClr>
                  </a:gs>
                </a:gsLst>
                <a:lin ang="0"/>
              </a:gradFill>
            </p:spPr>
          </p:sp>
          <p:sp>
            <p:nvSpPr>
              <p:cNvPr name="TextBox 155" id="155"/>
              <p:cNvSpPr txBox="true"/>
              <p:nvPr/>
            </p:nvSpPr>
            <p:spPr>
              <a:xfrm>
                <a:off x="0" y="-38100"/>
                <a:ext cx="67985" cy="817370"/>
              </a:xfrm>
              <a:prstGeom prst="rect">
                <a:avLst/>
              </a:prstGeom>
            </p:spPr>
            <p:txBody>
              <a:bodyPr anchor="ctr" rtlCol="false" tIns="50800" lIns="50800" bIns="50800" rIns="50800"/>
              <a:lstStyle/>
              <a:p>
                <a:pPr algn="ctr">
                  <a:lnSpc>
                    <a:spcPts val="2660"/>
                  </a:lnSpc>
                </a:pPr>
              </a:p>
            </p:txBody>
          </p:sp>
        </p:grpSp>
        <p:grpSp>
          <p:nvGrpSpPr>
            <p:cNvPr name="Group 156" id="156"/>
            <p:cNvGrpSpPr/>
            <p:nvPr/>
          </p:nvGrpSpPr>
          <p:grpSpPr>
            <a:xfrm rot="0">
              <a:off x="1253199" y="234004"/>
              <a:ext cx="31834" cy="529860"/>
              <a:chOff x="0" y="0"/>
              <a:chExt cx="46819" cy="779270"/>
            </a:xfrm>
          </p:grpSpPr>
          <p:sp>
            <p:nvSpPr>
              <p:cNvPr name="Freeform 157" id="157"/>
              <p:cNvSpPr/>
              <p:nvPr/>
            </p:nvSpPr>
            <p:spPr>
              <a:xfrm flipH="false" flipV="false" rot="0">
                <a:off x="0" y="0"/>
                <a:ext cx="46819" cy="779270"/>
              </a:xfrm>
              <a:custGeom>
                <a:avLst/>
                <a:gdLst/>
                <a:ahLst/>
                <a:cxnLst/>
                <a:rect r="r" b="b" t="t" l="l"/>
                <a:pathLst>
                  <a:path h="779270" w="46819">
                    <a:moveTo>
                      <a:pt x="0" y="0"/>
                    </a:moveTo>
                    <a:lnTo>
                      <a:pt x="46819" y="0"/>
                    </a:lnTo>
                    <a:lnTo>
                      <a:pt x="46819" y="779270"/>
                    </a:lnTo>
                    <a:lnTo>
                      <a:pt x="0" y="779270"/>
                    </a:lnTo>
                    <a:close/>
                  </a:path>
                </a:pathLst>
              </a:custGeom>
              <a:gradFill rotWithShape="true">
                <a:gsLst>
                  <a:gs pos="0">
                    <a:srgbClr val="3C67BF">
                      <a:alpha val="100000"/>
                    </a:srgbClr>
                  </a:gs>
                  <a:gs pos="100000">
                    <a:srgbClr val="FFA81B">
                      <a:alpha val="100000"/>
                    </a:srgbClr>
                  </a:gs>
                </a:gsLst>
                <a:lin ang="0"/>
              </a:gradFill>
            </p:spPr>
          </p:sp>
          <p:sp>
            <p:nvSpPr>
              <p:cNvPr name="TextBox 158" id="158"/>
              <p:cNvSpPr txBox="true"/>
              <p:nvPr/>
            </p:nvSpPr>
            <p:spPr>
              <a:xfrm>
                <a:off x="0" y="-38100"/>
                <a:ext cx="46819" cy="817370"/>
              </a:xfrm>
              <a:prstGeom prst="rect">
                <a:avLst/>
              </a:prstGeom>
            </p:spPr>
            <p:txBody>
              <a:bodyPr anchor="ctr" rtlCol="false" tIns="50800" lIns="50800" bIns="50800" rIns="50800"/>
              <a:lstStyle/>
              <a:p>
                <a:pPr algn="ctr">
                  <a:lnSpc>
                    <a:spcPts val="2660"/>
                  </a:lnSpc>
                </a:pPr>
              </a:p>
            </p:txBody>
          </p:sp>
        </p:grpSp>
        <p:grpSp>
          <p:nvGrpSpPr>
            <p:cNvPr name="Group 159" id="159"/>
            <p:cNvGrpSpPr/>
            <p:nvPr/>
          </p:nvGrpSpPr>
          <p:grpSpPr>
            <a:xfrm rot="7717522">
              <a:off x="1225094" y="205017"/>
              <a:ext cx="45997" cy="57818"/>
              <a:chOff x="0" y="0"/>
              <a:chExt cx="67649" cy="85034"/>
            </a:xfrm>
          </p:grpSpPr>
          <p:sp>
            <p:nvSpPr>
              <p:cNvPr name="Freeform 160" id="160"/>
              <p:cNvSpPr/>
              <p:nvPr/>
            </p:nvSpPr>
            <p:spPr>
              <a:xfrm flipH="false" flipV="false" rot="0">
                <a:off x="0" y="0"/>
                <a:ext cx="67649" cy="85034"/>
              </a:xfrm>
              <a:custGeom>
                <a:avLst/>
                <a:gdLst/>
                <a:ahLst/>
                <a:cxnLst/>
                <a:rect r="r" b="b" t="t" l="l"/>
                <a:pathLst>
                  <a:path h="85034" w="67649">
                    <a:moveTo>
                      <a:pt x="0" y="0"/>
                    </a:moveTo>
                    <a:lnTo>
                      <a:pt x="67649" y="0"/>
                    </a:lnTo>
                    <a:lnTo>
                      <a:pt x="67649" y="85034"/>
                    </a:lnTo>
                    <a:lnTo>
                      <a:pt x="0" y="85034"/>
                    </a:lnTo>
                    <a:close/>
                  </a:path>
                </a:pathLst>
              </a:custGeom>
              <a:gradFill rotWithShape="true">
                <a:gsLst>
                  <a:gs pos="0">
                    <a:srgbClr val="3C67BF">
                      <a:alpha val="100000"/>
                    </a:srgbClr>
                  </a:gs>
                  <a:gs pos="100000">
                    <a:srgbClr val="FFA81B">
                      <a:alpha val="100000"/>
                    </a:srgbClr>
                  </a:gs>
                </a:gsLst>
                <a:lin ang="0"/>
              </a:gradFill>
            </p:spPr>
          </p:sp>
          <p:sp>
            <p:nvSpPr>
              <p:cNvPr name="TextBox 161" id="161"/>
              <p:cNvSpPr txBox="true"/>
              <p:nvPr/>
            </p:nvSpPr>
            <p:spPr>
              <a:xfrm>
                <a:off x="0" y="-38100"/>
                <a:ext cx="67649" cy="123134"/>
              </a:xfrm>
              <a:prstGeom prst="rect">
                <a:avLst/>
              </a:prstGeom>
            </p:spPr>
            <p:txBody>
              <a:bodyPr anchor="ctr" rtlCol="false" tIns="50800" lIns="50800" bIns="50800" rIns="50800"/>
              <a:lstStyle/>
              <a:p>
                <a:pPr algn="ctr">
                  <a:lnSpc>
                    <a:spcPts val="2660"/>
                  </a:lnSpc>
                </a:pPr>
              </a:p>
            </p:txBody>
          </p:sp>
        </p:grpSp>
        <p:grpSp>
          <p:nvGrpSpPr>
            <p:cNvPr name="Group 162" id="162"/>
            <p:cNvGrpSpPr/>
            <p:nvPr/>
          </p:nvGrpSpPr>
          <p:grpSpPr>
            <a:xfrm rot="0">
              <a:off x="1040177" y="160333"/>
              <a:ext cx="52133" cy="627690"/>
              <a:chOff x="0" y="0"/>
              <a:chExt cx="76672" cy="923149"/>
            </a:xfrm>
          </p:grpSpPr>
          <p:sp>
            <p:nvSpPr>
              <p:cNvPr name="Freeform 163" id="163"/>
              <p:cNvSpPr/>
              <p:nvPr/>
            </p:nvSpPr>
            <p:spPr>
              <a:xfrm flipH="false" flipV="false" rot="0">
                <a:off x="0" y="0"/>
                <a:ext cx="76672" cy="923149"/>
              </a:xfrm>
              <a:custGeom>
                <a:avLst/>
                <a:gdLst/>
                <a:ahLst/>
                <a:cxnLst/>
                <a:rect r="r" b="b" t="t" l="l"/>
                <a:pathLst>
                  <a:path h="923149" w="76672">
                    <a:moveTo>
                      <a:pt x="0" y="0"/>
                    </a:moveTo>
                    <a:lnTo>
                      <a:pt x="76672" y="0"/>
                    </a:lnTo>
                    <a:lnTo>
                      <a:pt x="76672" y="923149"/>
                    </a:lnTo>
                    <a:lnTo>
                      <a:pt x="0" y="923149"/>
                    </a:lnTo>
                    <a:close/>
                  </a:path>
                </a:pathLst>
              </a:custGeom>
              <a:gradFill rotWithShape="true">
                <a:gsLst>
                  <a:gs pos="0">
                    <a:srgbClr val="3C67BF">
                      <a:alpha val="100000"/>
                    </a:srgbClr>
                  </a:gs>
                  <a:gs pos="100000">
                    <a:srgbClr val="FFA81B">
                      <a:alpha val="100000"/>
                    </a:srgbClr>
                  </a:gs>
                </a:gsLst>
                <a:lin ang="0"/>
              </a:gradFill>
            </p:spPr>
          </p:sp>
          <p:sp>
            <p:nvSpPr>
              <p:cNvPr name="TextBox 164" id="164"/>
              <p:cNvSpPr txBox="true"/>
              <p:nvPr/>
            </p:nvSpPr>
            <p:spPr>
              <a:xfrm>
                <a:off x="0" y="-38100"/>
                <a:ext cx="76672" cy="961249"/>
              </a:xfrm>
              <a:prstGeom prst="rect">
                <a:avLst/>
              </a:prstGeom>
            </p:spPr>
            <p:txBody>
              <a:bodyPr anchor="ctr" rtlCol="false" tIns="50800" lIns="50800" bIns="50800" rIns="50800"/>
              <a:lstStyle/>
              <a:p>
                <a:pPr algn="ctr">
                  <a:lnSpc>
                    <a:spcPts val="2660"/>
                  </a:lnSpc>
                </a:pPr>
              </a:p>
            </p:txBody>
          </p:sp>
        </p:grpSp>
        <p:grpSp>
          <p:nvGrpSpPr>
            <p:cNvPr name="Group 165" id="165"/>
            <p:cNvGrpSpPr/>
            <p:nvPr/>
          </p:nvGrpSpPr>
          <p:grpSpPr>
            <a:xfrm rot="0">
              <a:off x="1088132" y="145838"/>
              <a:ext cx="37532" cy="642185"/>
              <a:chOff x="0" y="0"/>
              <a:chExt cx="55199" cy="944467"/>
            </a:xfrm>
          </p:grpSpPr>
          <p:sp>
            <p:nvSpPr>
              <p:cNvPr name="Freeform 166" id="166"/>
              <p:cNvSpPr/>
              <p:nvPr/>
            </p:nvSpPr>
            <p:spPr>
              <a:xfrm flipH="false" flipV="false" rot="0">
                <a:off x="0" y="0"/>
                <a:ext cx="55199" cy="944467"/>
              </a:xfrm>
              <a:custGeom>
                <a:avLst/>
                <a:gdLst/>
                <a:ahLst/>
                <a:cxnLst/>
                <a:rect r="r" b="b" t="t" l="l"/>
                <a:pathLst>
                  <a:path h="944467" w="55199">
                    <a:moveTo>
                      <a:pt x="0" y="0"/>
                    </a:moveTo>
                    <a:lnTo>
                      <a:pt x="55199" y="0"/>
                    </a:lnTo>
                    <a:lnTo>
                      <a:pt x="55199" y="944467"/>
                    </a:lnTo>
                    <a:lnTo>
                      <a:pt x="0" y="944467"/>
                    </a:lnTo>
                    <a:close/>
                  </a:path>
                </a:pathLst>
              </a:custGeom>
              <a:gradFill rotWithShape="true">
                <a:gsLst>
                  <a:gs pos="0">
                    <a:srgbClr val="3C67BF">
                      <a:alpha val="100000"/>
                    </a:srgbClr>
                  </a:gs>
                  <a:gs pos="100000">
                    <a:srgbClr val="FFA81B">
                      <a:alpha val="100000"/>
                    </a:srgbClr>
                  </a:gs>
                </a:gsLst>
                <a:lin ang="0"/>
              </a:gradFill>
            </p:spPr>
          </p:sp>
          <p:sp>
            <p:nvSpPr>
              <p:cNvPr name="TextBox 167" id="167"/>
              <p:cNvSpPr txBox="true"/>
              <p:nvPr/>
            </p:nvSpPr>
            <p:spPr>
              <a:xfrm>
                <a:off x="0" y="-38100"/>
                <a:ext cx="55199" cy="982567"/>
              </a:xfrm>
              <a:prstGeom prst="rect">
                <a:avLst/>
              </a:prstGeom>
            </p:spPr>
            <p:txBody>
              <a:bodyPr anchor="ctr" rtlCol="false" tIns="50800" lIns="50800" bIns="50800" rIns="50800"/>
              <a:lstStyle/>
              <a:p>
                <a:pPr algn="ctr">
                  <a:lnSpc>
                    <a:spcPts val="2660"/>
                  </a:lnSpc>
                </a:pPr>
              </a:p>
            </p:txBody>
          </p:sp>
        </p:grpSp>
        <p:grpSp>
          <p:nvGrpSpPr>
            <p:cNvPr name="Group 168" id="168"/>
            <p:cNvGrpSpPr/>
            <p:nvPr/>
          </p:nvGrpSpPr>
          <p:grpSpPr>
            <a:xfrm rot="7717522">
              <a:off x="1050898" y="124243"/>
              <a:ext cx="64253" cy="57818"/>
              <a:chOff x="0" y="0"/>
              <a:chExt cx="94497" cy="85034"/>
            </a:xfrm>
          </p:grpSpPr>
          <p:sp>
            <p:nvSpPr>
              <p:cNvPr name="Freeform 169" id="169"/>
              <p:cNvSpPr/>
              <p:nvPr/>
            </p:nvSpPr>
            <p:spPr>
              <a:xfrm flipH="false" flipV="false" rot="0">
                <a:off x="0" y="0"/>
                <a:ext cx="94497" cy="85034"/>
              </a:xfrm>
              <a:custGeom>
                <a:avLst/>
                <a:gdLst/>
                <a:ahLst/>
                <a:cxnLst/>
                <a:rect r="r" b="b" t="t" l="l"/>
                <a:pathLst>
                  <a:path h="85034" w="94497">
                    <a:moveTo>
                      <a:pt x="0" y="0"/>
                    </a:moveTo>
                    <a:lnTo>
                      <a:pt x="94497" y="0"/>
                    </a:lnTo>
                    <a:lnTo>
                      <a:pt x="94497" y="85034"/>
                    </a:lnTo>
                    <a:lnTo>
                      <a:pt x="0" y="85034"/>
                    </a:lnTo>
                    <a:close/>
                  </a:path>
                </a:pathLst>
              </a:custGeom>
              <a:gradFill rotWithShape="true">
                <a:gsLst>
                  <a:gs pos="0">
                    <a:srgbClr val="3C67BF">
                      <a:alpha val="100000"/>
                    </a:srgbClr>
                  </a:gs>
                  <a:gs pos="100000">
                    <a:srgbClr val="FFA81B">
                      <a:alpha val="100000"/>
                    </a:srgbClr>
                  </a:gs>
                </a:gsLst>
                <a:lin ang="0"/>
              </a:gradFill>
            </p:spPr>
          </p:sp>
          <p:sp>
            <p:nvSpPr>
              <p:cNvPr name="TextBox 170" id="170"/>
              <p:cNvSpPr txBox="true"/>
              <p:nvPr/>
            </p:nvSpPr>
            <p:spPr>
              <a:xfrm>
                <a:off x="0" y="-38100"/>
                <a:ext cx="94497" cy="123134"/>
              </a:xfrm>
              <a:prstGeom prst="rect">
                <a:avLst/>
              </a:prstGeom>
            </p:spPr>
            <p:txBody>
              <a:bodyPr anchor="ctr" rtlCol="false" tIns="50800" lIns="50800" bIns="50800" rIns="50800"/>
              <a:lstStyle/>
              <a:p>
                <a:pPr algn="ctr">
                  <a:lnSpc>
                    <a:spcPts val="2660"/>
                  </a:lnSpc>
                </a:pPr>
              </a:p>
            </p:txBody>
          </p:sp>
        </p:grpSp>
        <p:grpSp>
          <p:nvGrpSpPr>
            <p:cNvPr name="Group 171" id="171"/>
            <p:cNvGrpSpPr/>
            <p:nvPr/>
          </p:nvGrpSpPr>
          <p:grpSpPr>
            <a:xfrm rot="0">
              <a:off x="1125664" y="216365"/>
              <a:ext cx="52133" cy="627690"/>
              <a:chOff x="0" y="0"/>
              <a:chExt cx="76672" cy="923149"/>
            </a:xfrm>
          </p:grpSpPr>
          <p:sp>
            <p:nvSpPr>
              <p:cNvPr name="Freeform 172" id="172"/>
              <p:cNvSpPr/>
              <p:nvPr/>
            </p:nvSpPr>
            <p:spPr>
              <a:xfrm flipH="false" flipV="false" rot="0">
                <a:off x="0" y="0"/>
                <a:ext cx="76672" cy="923149"/>
              </a:xfrm>
              <a:custGeom>
                <a:avLst/>
                <a:gdLst/>
                <a:ahLst/>
                <a:cxnLst/>
                <a:rect r="r" b="b" t="t" l="l"/>
                <a:pathLst>
                  <a:path h="923149" w="76672">
                    <a:moveTo>
                      <a:pt x="0" y="0"/>
                    </a:moveTo>
                    <a:lnTo>
                      <a:pt x="76672" y="0"/>
                    </a:lnTo>
                    <a:lnTo>
                      <a:pt x="76672" y="923149"/>
                    </a:lnTo>
                    <a:lnTo>
                      <a:pt x="0" y="923149"/>
                    </a:lnTo>
                    <a:close/>
                  </a:path>
                </a:pathLst>
              </a:custGeom>
              <a:gradFill rotWithShape="true">
                <a:gsLst>
                  <a:gs pos="0">
                    <a:srgbClr val="3C67BF">
                      <a:alpha val="100000"/>
                    </a:srgbClr>
                  </a:gs>
                  <a:gs pos="100000">
                    <a:srgbClr val="FFA81B">
                      <a:alpha val="100000"/>
                    </a:srgbClr>
                  </a:gs>
                </a:gsLst>
                <a:lin ang="0"/>
              </a:gradFill>
            </p:spPr>
          </p:sp>
          <p:sp>
            <p:nvSpPr>
              <p:cNvPr name="TextBox 173" id="173"/>
              <p:cNvSpPr txBox="true"/>
              <p:nvPr/>
            </p:nvSpPr>
            <p:spPr>
              <a:xfrm>
                <a:off x="0" y="-38100"/>
                <a:ext cx="76672" cy="961249"/>
              </a:xfrm>
              <a:prstGeom prst="rect">
                <a:avLst/>
              </a:prstGeom>
            </p:spPr>
            <p:txBody>
              <a:bodyPr anchor="ctr" rtlCol="false" tIns="50800" lIns="50800" bIns="50800" rIns="50800"/>
              <a:lstStyle/>
              <a:p>
                <a:pPr algn="ctr">
                  <a:lnSpc>
                    <a:spcPts val="2660"/>
                  </a:lnSpc>
                </a:pPr>
              </a:p>
            </p:txBody>
          </p:sp>
        </p:grpSp>
        <p:grpSp>
          <p:nvGrpSpPr>
            <p:cNvPr name="Group 174" id="174"/>
            <p:cNvGrpSpPr/>
            <p:nvPr/>
          </p:nvGrpSpPr>
          <p:grpSpPr>
            <a:xfrm rot="0">
              <a:off x="1173619" y="201870"/>
              <a:ext cx="37532" cy="642185"/>
              <a:chOff x="0" y="0"/>
              <a:chExt cx="55199" cy="944467"/>
            </a:xfrm>
          </p:grpSpPr>
          <p:sp>
            <p:nvSpPr>
              <p:cNvPr name="Freeform 175" id="175"/>
              <p:cNvSpPr/>
              <p:nvPr/>
            </p:nvSpPr>
            <p:spPr>
              <a:xfrm flipH="false" flipV="false" rot="0">
                <a:off x="0" y="0"/>
                <a:ext cx="55199" cy="944467"/>
              </a:xfrm>
              <a:custGeom>
                <a:avLst/>
                <a:gdLst/>
                <a:ahLst/>
                <a:cxnLst/>
                <a:rect r="r" b="b" t="t" l="l"/>
                <a:pathLst>
                  <a:path h="944467" w="55199">
                    <a:moveTo>
                      <a:pt x="0" y="0"/>
                    </a:moveTo>
                    <a:lnTo>
                      <a:pt x="55199" y="0"/>
                    </a:lnTo>
                    <a:lnTo>
                      <a:pt x="55199" y="944467"/>
                    </a:lnTo>
                    <a:lnTo>
                      <a:pt x="0" y="944467"/>
                    </a:lnTo>
                    <a:close/>
                  </a:path>
                </a:pathLst>
              </a:custGeom>
              <a:gradFill rotWithShape="true">
                <a:gsLst>
                  <a:gs pos="0">
                    <a:srgbClr val="3C67BF">
                      <a:alpha val="100000"/>
                    </a:srgbClr>
                  </a:gs>
                  <a:gs pos="100000">
                    <a:srgbClr val="FFA81B">
                      <a:alpha val="100000"/>
                    </a:srgbClr>
                  </a:gs>
                </a:gsLst>
                <a:lin ang="0"/>
              </a:gradFill>
            </p:spPr>
          </p:sp>
          <p:sp>
            <p:nvSpPr>
              <p:cNvPr name="TextBox 176" id="176"/>
              <p:cNvSpPr txBox="true"/>
              <p:nvPr/>
            </p:nvSpPr>
            <p:spPr>
              <a:xfrm>
                <a:off x="0" y="-38100"/>
                <a:ext cx="55199" cy="982567"/>
              </a:xfrm>
              <a:prstGeom prst="rect">
                <a:avLst/>
              </a:prstGeom>
            </p:spPr>
            <p:txBody>
              <a:bodyPr anchor="ctr" rtlCol="false" tIns="50800" lIns="50800" bIns="50800" rIns="50800"/>
              <a:lstStyle/>
              <a:p>
                <a:pPr algn="ctr">
                  <a:lnSpc>
                    <a:spcPts val="2660"/>
                  </a:lnSpc>
                </a:pPr>
              </a:p>
            </p:txBody>
          </p:sp>
        </p:grpSp>
        <p:grpSp>
          <p:nvGrpSpPr>
            <p:cNvPr name="Group 177" id="177"/>
            <p:cNvGrpSpPr/>
            <p:nvPr/>
          </p:nvGrpSpPr>
          <p:grpSpPr>
            <a:xfrm rot="7717522">
              <a:off x="1136385" y="180275"/>
              <a:ext cx="64253" cy="57818"/>
              <a:chOff x="0" y="0"/>
              <a:chExt cx="94497" cy="85034"/>
            </a:xfrm>
          </p:grpSpPr>
          <p:sp>
            <p:nvSpPr>
              <p:cNvPr name="Freeform 178" id="178"/>
              <p:cNvSpPr/>
              <p:nvPr/>
            </p:nvSpPr>
            <p:spPr>
              <a:xfrm flipH="false" flipV="false" rot="0">
                <a:off x="0" y="0"/>
                <a:ext cx="94497" cy="85034"/>
              </a:xfrm>
              <a:custGeom>
                <a:avLst/>
                <a:gdLst/>
                <a:ahLst/>
                <a:cxnLst/>
                <a:rect r="r" b="b" t="t" l="l"/>
                <a:pathLst>
                  <a:path h="85034" w="94497">
                    <a:moveTo>
                      <a:pt x="0" y="0"/>
                    </a:moveTo>
                    <a:lnTo>
                      <a:pt x="94497" y="0"/>
                    </a:lnTo>
                    <a:lnTo>
                      <a:pt x="94497" y="85034"/>
                    </a:lnTo>
                    <a:lnTo>
                      <a:pt x="0" y="85034"/>
                    </a:lnTo>
                    <a:close/>
                  </a:path>
                </a:pathLst>
              </a:custGeom>
              <a:gradFill rotWithShape="true">
                <a:gsLst>
                  <a:gs pos="0">
                    <a:srgbClr val="3C67BF">
                      <a:alpha val="100000"/>
                    </a:srgbClr>
                  </a:gs>
                  <a:gs pos="100000">
                    <a:srgbClr val="FFA81B">
                      <a:alpha val="100000"/>
                    </a:srgbClr>
                  </a:gs>
                </a:gsLst>
                <a:lin ang="0"/>
              </a:gradFill>
            </p:spPr>
          </p:sp>
          <p:sp>
            <p:nvSpPr>
              <p:cNvPr name="TextBox 179" id="179"/>
              <p:cNvSpPr txBox="true"/>
              <p:nvPr/>
            </p:nvSpPr>
            <p:spPr>
              <a:xfrm>
                <a:off x="0" y="-38100"/>
                <a:ext cx="94497" cy="123134"/>
              </a:xfrm>
              <a:prstGeom prst="rect">
                <a:avLst/>
              </a:prstGeom>
            </p:spPr>
            <p:txBody>
              <a:bodyPr anchor="ctr" rtlCol="false" tIns="50800" lIns="50800" bIns="50800" rIns="50800"/>
              <a:lstStyle/>
              <a:p>
                <a:pPr algn="ctr">
                  <a:lnSpc>
                    <a:spcPts val="2660"/>
                  </a:lnSpc>
                </a:pPr>
              </a:p>
            </p:txBody>
          </p:sp>
        </p:grpSp>
        <p:grpSp>
          <p:nvGrpSpPr>
            <p:cNvPr name="Group 180" id="180"/>
            <p:cNvGrpSpPr/>
            <p:nvPr/>
          </p:nvGrpSpPr>
          <p:grpSpPr>
            <a:xfrm rot="0">
              <a:off x="1370321" y="119529"/>
              <a:ext cx="52133" cy="861583"/>
              <a:chOff x="0" y="0"/>
              <a:chExt cx="76672" cy="1267137"/>
            </a:xfrm>
          </p:grpSpPr>
          <p:sp>
            <p:nvSpPr>
              <p:cNvPr name="Freeform 181" id="181"/>
              <p:cNvSpPr/>
              <p:nvPr/>
            </p:nvSpPr>
            <p:spPr>
              <a:xfrm flipH="false" flipV="false" rot="0">
                <a:off x="0" y="0"/>
                <a:ext cx="76672" cy="1267137"/>
              </a:xfrm>
              <a:custGeom>
                <a:avLst/>
                <a:gdLst/>
                <a:ahLst/>
                <a:cxnLst/>
                <a:rect r="r" b="b" t="t" l="l"/>
                <a:pathLst>
                  <a:path h="1267137" w="76672">
                    <a:moveTo>
                      <a:pt x="0" y="0"/>
                    </a:moveTo>
                    <a:lnTo>
                      <a:pt x="76672" y="0"/>
                    </a:lnTo>
                    <a:lnTo>
                      <a:pt x="76672" y="1267137"/>
                    </a:lnTo>
                    <a:lnTo>
                      <a:pt x="0" y="1267137"/>
                    </a:lnTo>
                    <a:close/>
                  </a:path>
                </a:pathLst>
              </a:custGeom>
              <a:gradFill rotWithShape="true">
                <a:gsLst>
                  <a:gs pos="0">
                    <a:srgbClr val="3C67BF">
                      <a:alpha val="100000"/>
                    </a:srgbClr>
                  </a:gs>
                  <a:gs pos="100000">
                    <a:srgbClr val="FFA81B">
                      <a:alpha val="100000"/>
                    </a:srgbClr>
                  </a:gs>
                </a:gsLst>
                <a:lin ang="0"/>
              </a:gradFill>
            </p:spPr>
          </p:sp>
          <p:sp>
            <p:nvSpPr>
              <p:cNvPr name="TextBox 182" id="182"/>
              <p:cNvSpPr txBox="true"/>
              <p:nvPr/>
            </p:nvSpPr>
            <p:spPr>
              <a:xfrm>
                <a:off x="0" y="-38100"/>
                <a:ext cx="76672" cy="1305237"/>
              </a:xfrm>
              <a:prstGeom prst="rect">
                <a:avLst/>
              </a:prstGeom>
            </p:spPr>
            <p:txBody>
              <a:bodyPr anchor="ctr" rtlCol="false" tIns="50800" lIns="50800" bIns="50800" rIns="50800"/>
              <a:lstStyle/>
              <a:p>
                <a:pPr algn="ctr">
                  <a:lnSpc>
                    <a:spcPts val="2660"/>
                  </a:lnSpc>
                </a:pPr>
              </a:p>
            </p:txBody>
          </p:sp>
        </p:grpSp>
        <p:grpSp>
          <p:nvGrpSpPr>
            <p:cNvPr name="Group 183" id="183"/>
            <p:cNvGrpSpPr/>
            <p:nvPr/>
          </p:nvGrpSpPr>
          <p:grpSpPr>
            <a:xfrm rot="0">
              <a:off x="1418275" y="99632"/>
              <a:ext cx="37532" cy="881480"/>
              <a:chOff x="0" y="0"/>
              <a:chExt cx="55199" cy="1296399"/>
            </a:xfrm>
          </p:grpSpPr>
          <p:sp>
            <p:nvSpPr>
              <p:cNvPr name="Freeform 184" id="184"/>
              <p:cNvSpPr/>
              <p:nvPr/>
            </p:nvSpPr>
            <p:spPr>
              <a:xfrm flipH="false" flipV="false" rot="0">
                <a:off x="0" y="0"/>
                <a:ext cx="55199" cy="1296399"/>
              </a:xfrm>
              <a:custGeom>
                <a:avLst/>
                <a:gdLst/>
                <a:ahLst/>
                <a:cxnLst/>
                <a:rect r="r" b="b" t="t" l="l"/>
                <a:pathLst>
                  <a:path h="1296399" w="55199">
                    <a:moveTo>
                      <a:pt x="0" y="0"/>
                    </a:moveTo>
                    <a:lnTo>
                      <a:pt x="55199" y="0"/>
                    </a:lnTo>
                    <a:lnTo>
                      <a:pt x="55199" y="1296399"/>
                    </a:lnTo>
                    <a:lnTo>
                      <a:pt x="0" y="1296399"/>
                    </a:lnTo>
                    <a:close/>
                  </a:path>
                </a:pathLst>
              </a:custGeom>
              <a:gradFill rotWithShape="true">
                <a:gsLst>
                  <a:gs pos="0">
                    <a:srgbClr val="3C67BF">
                      <a:alpha val="100000"/>
                    </a:srgbClr>
                  </a:gs>
                  <a:gs pos="100000">
                    <a:srgbClr val="FFA81B">
                      <a:alpha val="100000"/>
                    </a:srgbClr>
                  </a:gs>
                </a:gsLst>
                <a:lin ang="0"/>
              </a:gradFill>
            </p:spPr>
          </p:sp>
          <p:sp>
            <p:nvSpPr>
              <p:cNvPr name="TextBox 185" id="185"/>
              <p:cNvSpPr txBox="true"/>
              <p:nvPr/>
            </p:nvSpPr>
            <p:spPr>
              <a:xfrm>
                <a:off x="0" y="-38100"/>
                <a:ext cx="55199" cy="1334499"/>
              </a:xfrm>
              <a:prstGeom prst="rect">
                <a:avLst/>
              </a:prstGeom>
            </p:spPr>
            <p:txBody>
              <a:bodyPr anchor="ctr" rtlCol="false" tIns="50800" lIns="50800" bIns="50800" rIns="50800"/>
              <a:lstStyle/>
              <a:p>
                <a:pPr algn="ctr">
                  <a:lnSpc>
                    <a:spcPts val="2660"/>
                  </a:lnSpc>
                </a:pPr>
              </a:p>
            </p:txBody>
          </p:sp>
        </p:grpSp>
        <p:grpSp>
          <p:nvGrpSpPr>
            <p:cNvPr name="Group 186" id="186"/>
            <p:cNvGrpSpPr/>
            <p:nvPr/>
          </p:nvGrpSpPr>
          <p:grpSpPr>
            <a:xfrm rot="7717522">
              <a:off x="1378611" y="82397"/>
              <a:ext cx="68907" cy="54366"/>
              <a:chOff x="0" y="0"/>
              <a:chExt cx="101342" cy="79957"/>
            </a:xfrm>
          </p:grpSpPr>
          <p:sp>
            <p:nvSpPr>
              <p:cNvPr name="Freeform 187" id="187"/>
              <p:cNvSpPr/>
              <p:nvPr/>
            </p:nvSpPr>
            <p:spPr>
              <a:xfrm flipH="false" flipV="false" rot="0">
                <a:off x="0" y="0"/>
                <a:ext cx="101342" cy="79957"/>
              </a:xfrm>
              <a:custGeom>
                <a:avLst/>
                <a:gdLst/>
                <a:ahLst/>
                <a:cxnLst/>
                <a:rect r="r" b="b" t="t" l="l"/>
                <a:pathLst>
                  <a:path h="79957" w="101342">
                    <a:moveTo>
                      <a:pt x="0" y="0"/>
                    </a:moveTo>
                    <a:lnTo>
                      <a:pt x="101342" y="0"/>
                    </a:lnTo>
                    <a:lnTo>
                      <a:pt x="101342" y="79957"/>
                    </a:lnTo>
                    <a:lnTo>
                      <a:pt x="0" y="79957"/>
                    </a:lnTo>
                    <a:close/>
                  </a:path>
                </a:pathLst>
              </a:custGeom>
              <a:gradFill rotWithShape="true">
                <a:gsLst>
                  <a:gs pos="0">
                    <a:srgbClr val="3C67BF">
                      <a:alpha val="100000"/>
                    </a:srgbClr>
                  </a:gs>
                  <a:gs pos="100000">
                    <a:srgbClr val="FFA81B">
                      <a:alpha val="100000"/>
                    </a:srgbClr>
                  </a:gs>
                </a:gsLst>
                <a:lin ang="0"/>
              </a:gradFill>
            </p:spPr>
          </p:sp>
          <p:sp>
            <p:nvSpPr>
              <p:cNvPr name="TextBox 188" id="188"/>
              <p:cNvSpPr txBox="true"/>
              <p:nvPr/>
            </p:nvSpPr>
            <p:spPr>
              <a:xfrm>
                <a:off x="0" y="-38100"/>
                <a:ext cx="101342" cy="118057"/>
              </a:xfrm>
              <a:prstGeom prst="rect">
                <a:avLst/>
              </a:prstGeom>
            </p:spPr>
            <p:txBody>
              <a:bodyPr anchor="ctr" rtlCol="false" tIns="50800" lIns="50800" bIns="50800" rIns="50800"/>
              <a:lstStyle/>
              <a:p>
                <a:pPr algn="ctr">
                  <a:lnSpc>
                    <a:spcPts val="2660"/>
                  </a:lnSpc>
                </a:pPr>
              </a:p>
            </p:txBody>
          </p:sp>
        </p:grpSp>
        <p:grpSp>
          <p:nvGrpSpPr>
            <p:cNvPr name="Group 189" id="189"/>
            <p:cNvGrpSpPr/>
            <p:nvPr/>
          </p:nvGrpSpPr>
          <p:grpSpPr>
            <a:xfrm rot="0">
              <a:off x="1455807" y="270552"/>
              <a:ext cx="52133" cy="627690"/>
              <a:chOff x="0" y="0"/>
              <a:chExt cx="76672" cy="923149"/>
            </a:xfrm>
          </p:grpSpPr>
          <p:sp>
            <p:nvSpPr>
              <p:cNvPr name="Freeform 190" id="190"/>
              <p:cNvSpPr/>
              <p:nvPr/>
            </p:nvSpPr>
            <p:spPr>
              <a:xfrm flipH="false" flipV="false" rot="0">
                <a:off x="0" y="0"/>
                <a:ext cx="76672" cy="923149"/>
              </a:xfrm>
              <a:custGeom>
                <a:avLst/>
                <a:gdLst/>
                <a:ahLst/>
                <a:cxnLst/>
                <a:rect r="r" b="b" t="t" l="l"/>
                <a:pathLst>
                  <a:path h="923149" w="76672">
                    <a:moveTo>
                      <a:pt x="0" y="0"/>
                    </a:moveTo>
                    <a:lnTo>
                      <a:pt x="76672" y="0"/>
                    </a:lnTo>
                    <a:lnTo>
                      <a:pt x="76672" y="923149"/>
                    </a:lnTo>
                    <a:lnTo>
                      <a:pt x="0" y="923149"/>
                    </a:lnTo>
                    <a:close/>
                  </a:path>
                </a:pathLst>
              </a:custGeom>
              <a:gradFill rotWithShape="true">
                <a:gsLst>
                  <a:gs pos="0">
                    <a:srgbClr val="3C67BF">
                      <a:alpha val="100000"/>
                    </a:srgbClr>
                  </a:gs>
                  <a:gs pos="100000">
                    <a:srgbClr val="FFA81B">
                      <a:alpha val="100000"/>
                    </a:srgbClr>
                  </a:gs>
                </a:gsLst>
                <a:lin ang="0"/>
              </a:gradFill>
            </p:spPr>
          </p:sp>
          <p:sp>
            <p:nvSpPr>
              <p:cNvPr name="TextBox 191" id="191"/>
              <p:cNvSpPr txBox="true"/>
              <p:nvPr/>
            </p:nvSpPr>
            <p:spPr>
              <a:xfrm>
                <a:off x="0" y="-38100"/>
                <a:ext cx="76672" cy="961249"/>
              </a:xfrm>
              <a:prstGeom prst="rect">
                <a:avLst/>
              </a:prstGeom>
            </p:spPr>
            <p:txBody>
              <a:bodyPr anchor="ctr" rtlCol="false" tIns="50800" lIns="50800" bIns="50800" rIns="50800"/>
              <a:lstStyle/>
              <a:p>
                <a:pPr algn="ctr">
                  <a:lnSpc>
                    <a:spcPts val="2660"/>
                  </a:lnSpc>
                </a:pPr>
              </a:p>
            </p:txBody>
          </p:sp>
        </p:grpSp>
        <p:grpSp>
          <p:nvGrpSpPr>
            <p:cNvPr name="Group 192" id="192"/>
            <p:cNvGrpSpPr/>
            <p:nvPr/>
          </p:nvGrpSpPr>
          <p:grpSpPr>
            <a:xfrm rot="0">
              <a:off x="1503762" y="256057"/>
              <a:ext cx="37532" cy="642185"/>
              <a:chOff x="0" y="0"/>
              <a:chExt cx="55199" cy="944467"/>
            </a:xfrm>
          </p:grpSpPr>
          <p:sp>
            <p:nvSpPr>
              <p:cNvPr name="Freeform 193" id="193"/>
              <p:cNvSpPr/>
              <p:nvPr/>
            </p:nvSpPr>
            <p:spPr>
              <a:xfrm flipH="false" flipV="false" rot="0">
                <a:off x="0" y="0"/>
                <a:ext cx="55199" cy="944467"/>
              </a:xfrm>
              <a:custGeom>
                <a:avLst/>
                <a:gdLst/>
                <a:ahLst/>
                <a:cxnLst/>
                <a:rect r="r" b="b" t="t" l="l"/>
                <a:pathLst>
                  <a:path h="944467" w="55199">
                    <a:moveTo>
                      <a:pt x="0" y="0"/>
                    </a:moveTo>
                    <a:lnTo>
                      <a:pt x="55199" y="0"/>
                    </a:lnTo>
                    <a:lnTo>
                      <a:pt x="55199" y="944467"/>
                    </a:lnTo>
                    <a:lnTo>
                      <a:pt x="0" y="944467"/>
                    </a:lnTo>
                    <a:close/>
                  </a:path>
                </a:pathLst>
              </a:custGeom>
              <a:gradFill rotWithShape="true">
                <a:gsLst>
                  <a:gs pos="0">
                    <a:srgbClr val="3C67BF">
                      <a:alpha val="100000"/>
                    </a:srgbClr>
                  </a:gs>
                  <a:gs pos="100000">
                    <a:srgbClr val="FFA81B">
                      <a:alpha val="100000"/>
                    </a:srgbClr>
                  </a:gs>
                </a:gsLst>
                <a:lin ang="0"/>
              </a:gradFill>
            </p:spPr>
          </p:sp>
          <p:sp>
            <p:nvSpPr>
              <p:cNvPr name="TextBox 194" id="194"/>
              <p:cNvSpPr txBox="true"/>
              <p:nvPr/>
            </p:nvSpPr>
            <p:spPr>
              <a:xfrm>
                <a:off x="0" y="-38100"/>
                <a:ext cx="55199" cy="982567"/>
              </a:xfrm>
              <a:prstGeom prst="rect">
                <a:avLst/>
              </a:prstGeom>
            </p:spPr>
            <p:txBody>
              <a:bodyPr anchor="ctr" rtlCol="false" tIns="50800" lIns="50800" bIns="50800" rIns="50800"/>
              <a:lstStyle/>
              <a:p>
                <a:pPr algn="ctr">
                  <a:lnSpc>
                    <a:spcPts val="2660"/>
                  </a:lnSpc>
                </a:pPr>
              </a:p>
            </p:txBody>
          </p:sp>
        </p:grpSp>
        <p:grpSp>
          <p:nvGrpSpPr>
            <p:cNvPr name="Group 195" id="195"/>
            <p:cNvGrpSpPr/>
            <p:nvPr/>
          </p:nvGrpSpPr>
          <p:grpSpPr>
            <a:xfrm rot="7717522">
              <a:off x="1466529" y="234462"/>
              <a:ext cx="64253" cy="57818"/>
              <a:chOff x="0" y="0"/>
              <a:chExt cx="94497" cy="85034"/>
            </a:xfrm>
          </p:grpSpPr>
          <p:sp>
            <p:nvSpPr>
              <p:cNvPr name="Freeform 196" id="196"/>
              <p:cNvSpPr/>
              <p:nvPr/>
            </p:nvSpPr>
            <p:spPr>
              <a:xfrm flipH="false" flipV="false" rot="0">
                <a:off x="0" y="0"/>
                <a:ext cx="94497" cy="85034"/>
              </a:xfrm>
              <a:custGeom>
                <a:avLst/>
                <a:gdLst/>
                <a:ahLst/>
                <a:cxnLst/>
                <a:rect r="r" b="b" t="t" l="l"/>
                <a:pathLst>
                  <a:path h="85034" w="94497">
                    <a:moveTo>
                      <a:pt x="0" y="0"/>
                    </a:moveTo>
                    <a:lnTo>
                      <a:pt x="94497" y="0"/>
                    </a:lnTo>
                    <a:lnTo>
                      <a:pt x="94497" y="85034"/>
                    </a:lnTo>
                    <a:lnTo>
                      <a:pt x="0" y="85034"/>
                    </a:lnTo>
                    <a:close/>
                  </a:path>
                </a:pathLst>
              </a:custGeom>
              <a:gradFill rotWithShape="true">
                <a:gsLst>
                  <a:gs pos="0">
                    <a:srgbClr val="3C67BF">
                      <a:alpha val="100000"/>
                    </a:srgbClr>
                  </a:gs>
                  <a:gs pos="100000">
                    <a:srgbClr val="FFA81B">
                      <a:alpha val="100000"/>
                    </a:srgbClr>
                  </a:gs>
                </a:gsLst>
                <a:lin ang="0"/>
              </a:gradFill>
            </p:spPr>
          </p:sp>
          <p:sp>
            <p:nvSpPr>
              <p:cNvPr name="TextBox 197" id="197"/>
              <p:cNvSpPr txBox="true"/>
              <p:nvPr/>
            </p:nvSpPr>
            <p:spPr>
              <a:xfrm>
                <a:off x="0" y="-38100"/>
                <a:ext cx="94497" cy="123134"/>
              </a:xfrm>
              <a:prstGeom prst="rect">
                <a:avLst/>
              </a:prstGeom>
            </p:spPr>
            <p:txBody>
              <a:bodyPr anchor="ctr" rtlCol="false" tIns="50800" lIns="50800" bIns="50800" rIns="50800"/>
              <a:lstStyle/>
              <a:p>
                <a:pPr algn="ctr">
                  <a:lnSpc>
                    <a:spcPts val="2660"/>
                  </a:lnSpc>
                </a:pPr>
              </a:p>
            </p:txBody>
          </p:sp>
        </p:grpSp>
        <p:grpSp>
          <p:nvGrpSpPr>
            <p:cNvPr name="Group 198" id="198"/>
            <p:cNvGrpSpPr/>
            <p:nvPr/>
          </p:nvGrpSpPr>
          <p:grpSpPr>
            <a:xfrm rot="0">
              <a:off x="1285034" y="192206"/>
              <a:ext cx="52133" cy="627690"/>
              <a:chOff x="0" y="0"/>
              <a:chExt cx="76672" cy="923149"/>
            </a:xfrm>
          </p:grpSpPr>
          <p:sp>
            <p:nvSpPr>
              <p:cNvPr name="Freeform 199" id="199"/>
              <p:cNvSpPr/>
              <p:nvPr/>
            </p:nvSpPr>
            <p:spPr>
              <a:xfrm flipH="false" flipV="false" rot="0">
                <a:off x="0" y="0"/>
                <a:ext cx="76672" cy="923149"/>
              </a:xfrm>
              <a:custGeom>
                <a:avLst/>
                <a:gdLst/>
                <a:ahLst/>
                <a:cxnLst/>
                <a:rect r="r" b="b" t="t" l="l"/>
                <a:pathLst>
                  <a:path h="923149" w="76672">
                    <a:moveTo>
                      <a:pt x="0" y="0"/>
                    </a:moveTo>
                    <a:lnTo>
                      <a:pt x="76672" y="0"/>
                    </a:lnTo>
                    <a:lnTo>
                      <a:pt x="76672" y="923149"/>
                    </a:lnTo>
                    <a:lnTo>
                      <a:pt x="0" y="923149"/>
                    </a:lnTo>
                    <a:close/>
                  </a:path>
                </a:pathLst>
              </a:custGeom>
              <a:gradFill rotWithShape="true">
                <a:gsLst>
                  <a:gs pos="0">
                    <a:srgbClr val="3C67BF">
                      <a:alpha val="100000"/>
                    </a:srgbClr>
                  </a:gs>
                  <a:gs pos="100000">
                    <a:srgbClr val="FFA81B">
                      <a:alpha val="100000"/>
                    </a:srgbClr>
                  </a:gs>
                </a:gsLst>
                <a:lin ang="0"/>
              </a:gradFill>
            </p:spPr>
          </p:sp>
          <p:sp>
            <p:nvSpPr>
              <p:cNvPr name="TextBox 200" id="200"/>
              <p:cNvSpPr txBox="true"/>
              <p:nvPr/>
            </p:nvSpPr>
            <p:spPr>
              <a:xfrm>
                <a:off x="0" y="-38100"/>
                <a:ext cx="76672" cy="961249"/>
              </a:xfrm>
              <a:prstGeom prst="rect">
                <a:avLst/>
              </a:prstGeom>
            </p:spPr>
            <p:txBody>
              <a:bodyPr anchor="ctr" rtlCol="false" tIns="50800" lIns="50800" bIns="50800" rIns="50800"/>
              <a:lstStyle/>
              <a:p>
                <a:pPr algn="ctr">
                  <a:lnSpc>
                    <a:spcPts val="2660"/>
                  </a:lnSpc>
                </a:pPr>
              </a:p>
            </p:txBody>
          </p:sp>
        </p:grpSp>
        <p:grpSp>
          <p:nvGrpSpPr>
            <p:cNvPr name="Group 201" id="201"/>
            <p:cNvGrpSpPr/>
            <p:nvPr/>
          </p:nvGrpSpPr>
          <p:grpSpPr>
            <a:xfrm rot="0">
              <a:off x="1332989" y="177711"/>
              <a:ext cx="37532" cy="642185"/>
              <a:chOff x="0" y="0"/>
              <a:chExt cx="55199" cy="944467"/>
            </a:xfrm>
          </p:grpSpPr>
          <p:sp>
            <p:nvSpPr>
              <p:cNvPr name="Freeform 202" id="202"/>
              <p:cNvSpPr/>
              <p:nvPr/>
            </p:nvSpPr>
            <p:spPr>
              <a:xfrm flipH="false" flipV="false" rot="0">
                <a:off x="0" y="0"/>
                <a:ext cx="55199" cy="944467"/>
              </a:xfrm>
              <a:custGeom>
                <a:avLst/>
                <a:gdLst/>
                <a:ahLst/>
                <a:cxnLst/>
                <a:rect r="r" b="b" t="t" l="l"/>
                <a:pathLst>
                  <a:path h="944467" w="55199">
                    <a:moveTo>
                      <a:pt x="0" y="0"/>
                    </a:moveTo>
                    <a:lnTo>
                      <a:pt x="55199" y="0"/>
                    </a:lnTo>
                    <a:lnTo>
                      <a:pt x="55199" y="944467"/>
                    </a:lnTo>
                    <a:lnTo>
                      <a:pt x="0" y="944467"/>
                    </a:lnTo>
                    <a:close/>
                  </a:path>
                </a:pathLst>
              </a:custGeom>
              <a:gradFill rotWithShape="true">
                <a:gsLst>
                  <a:gs pos="0">
                    <a:srgbClr val="3C67BF">
                      <a:alpha val="100000"/>
                    </a:srgbClr>
                  </a:gs>
                  <a:gs pos="100000">
                    <a:srgbClr val="FFA81B">
                      <a:alpha val="100000"/>
                    </a:srgbClr>
                  </a:gs>
                </a:gsLst>
                <a:lin ang="0"/>
              </a:gradFill>
            </p:spPr>
          </p:sp>
          <p:sp>
            <p:nvSpPr>
              <p:cNvPr name="TextBox 203" id="203"/>
              <p:cNvSpPr txBox="true"/>
              <p:nvPr/>
            </p:nvSpPr>
            <p:spPr>
              <a:xfrm>
                <a:off x="0" y="-38100"/>
                <a:ext cx="55199" cy="982567"/>
              </a:xfrm>
              <a:prstGeom prst="rect">
                <a:avLst/>
              </a:prstGeom>
            </p:spPr>
            <p:txBody>
              <a:bodyPr anchor="ctr" rtlCol="false" tIns="50800" lIns="50800" bIns="50800" rIns="50800"/>
              <a:lstStyle/>
              <a:p>
                <a:pPr algn="ctr">
                  <a:lnSpc>
                    <a:spcPts val="2660"/>
                  </a:lnSpc>
                </a:pPr>
              </a:p>
            </p:txBody>
          </p:sp>
        </p:grpSp>
        <p:grpSp>
          <p:nvGrpSpPr>
            <p:cNvPr name="Group 204" id="204"/>
            <p:cNvGrpSpPr/>
            <p:nvPr/>
          </p:nvGrpSpPr>
          <p:grpSpPr>
            <a:xfrm rot="7717522">
              <a:off x="1295755" y="156116"/>
              <a:ext cx="64253" cy="57818"/>
              <a:chOff x="0" y="0"/>
              <a:chExt cx="94497" cy="85034"/>
            </a:xfrm>
          </p:grpSpPr>
          <p:sp>
            <p:nvSpPr>
              <p:cNvPr name="Freeform 205" id="205"/>
              <p:cNvSpPr/>
              <p:nvPr/>
            </p:nvSpPr>
            <p:spPr>
              <a:xfrm flipH="false" flipV="false" rot="0">
                <a:off x="0" y="0"/>
                <a:ext cx="94497" cy="85034"/>
              </a:xfrm>
              <a:custGeom>
                <a:avLst/>
                <a:gdLst/>
                <a:ahLst/>
                <a:cxnLst/>
                <a:rect r="r" b="b" t="t" l="l"/>
                <a:pathLst>
                  <a:path h="85034" w="94497">
                    <a:moveTo>
                      <a:pt x="0" y="0"/>
                    </a:moveTo>
                    <a:lnTo>
                      <a:pt x="94497" y="0"/>
                    </a:lnTo>
                    <a:lnTo>
                      <a:pt x="94497" y="85034"/>
                    </a:lnTo>
                    <a:lnTo>
                      <a:pt x="0" y="85034"/>
                    </a:lnTo>
                    <a:close/>
                  </a:path>
                </a:pathLst>
              </a:custGeom>
              <a:gradFill rotWithShape="true">
                <a:gsLst>
                  <a:gs pos="0">
                    <a:srgbClr val="3C67BF">
                      <a:alpha val="100000"/>
                    </a:srgbClr>
                  </a:gs>
                  <a:gs pos="100000">
                    <a:srgbClr val="FFA81B">
                      <a:alpha val="100000"/>
                    </a:srgbClr>
                  </a:gs>
                </a:gsLst>
                <a:lin ang="0"/>
              </a:gradFill>
            </p:spPr>
          </p:sp>
          <p:sp>
            <p:nvSpPr>
              <p:cNvPr name="TextBox 206" id="206"/>
              <p:cNvSpPr txBox="true"/>
              <p:nvPr/>
            </p:nvSpPr>
            <p:spPr>
              <a:xfrm>
                <a:off x="0" y="-38100"/>
                <a:ext cx="94497" cy="123134"/>
              </a:xfrm>
              <a:prstGeom prst="rect">
                <a:avLst/>
              </a:prstGeom>
            </p:spPr>
            <p:txBody>
              <a:bodyPr anchor="ctr" rtlCol="false" tIns="50800" lIns="50800" bIns="50800" rIns="50800"/>
              <a:lstStyle/>
              <a:p>
                <a:pPr algn="ctr">
                  <a:lnSpc>
                    <a:spcPts val="2660"/>
                  </a:lnSpc>
                </a:pPr>
              </a:p>
            </p:txBody>
          </p:sp>
        </p:grpSp>
        <p:grpSp>
          <p:nvGrpSpPr>
            <p:cNvPr name="Group 207" id="207"/>
            <p:cNvGrpSpPr/>
            <p:nvPr/>
          </p:nvGrpSpPr>
          <p:grpSpPr>
            <a:xfrm rot="0">
              <a:off x="1541294" y="332552"/>
              <a:ext cx="46226" cy="529860"/>
              <a:chOff x="0" y="0"/>
              <a:chExt cx="67985" cy="779270"/>
            </a:xfrm>
          </p:grpSpPr>
          <p:sp>
            <p:nvSpPr>
              <p:cNvPr name="Freeform 208" id="208"/>
              <p:cNvSpPr/>
              <p:nvPr/>
            </p:nvSpPr>
            <p:spPr>
              <a:xfrm flipH="false" flipV="false" rot="0">
                <a:off x="0" y="0"/>
                <a:ext cx="67985" cy="779270"/>
              </a:xfrm>
              <a:custGeom>
                <a:avLst/>
                <a:gdLst/>
                <a:ahLst/>
                <a:cxnLst/>
                <a:rect r="r" b="b" t="t" l="l"/>
                <a:pathLst>
                  <a:path h="779270" w="67985">
                    <a:moveTo>
                      <a:pt x="0" y="0"/>
                    </a:moveTo>
                    <a:lnTo>
                      <a:pt x="67985" y="0"/>
                    </a:lnTo>
                    <a:lnTo>
                      <a:pt x="67985" y="779270"/>
                    </a:lnTo>
                    <a:lnTo>
                      <a:pt x="0" y="779270"/>
                    </a:lnTo>
                    <a:close/>
                  </a:path>
                </a:pathLst>
              </a:custGeom>
              <a:gradFill rotWithShape="true">
                <a:gsLst>
                  <a:gs pos="0">
                    <a:srgbClr val="3C67BF">
                      <a:alpha val="100000"/>
                    </a:srgbClr>
                  </a:gs>
                  <a:gs pos="100000">
                    <a:srgbClr val="FFA81B">
                      <a:alpha val="100000"/>
                    </a:srgbClr>
                  </a:gs>
                </a:gsLst>
                <a:lin ang="0"/>
              </a:gradFill>
            </p:spPr>
          </p:sp>
          <p:sp>
            <p:nvSpPr>
              <p:cNvPr name="TextBox 209" id="209"/>
              <p:cNvSpPr txBox="true"/>
              <p:nvPr/>
            </p:nvSpPr>
            <p:spPr>
              <a:xfrm>
                <a:off x="0" y="-38100"/>
                <a:ext cx="67985" cy="817370"/>
              </a:xfrm>
              <a:prstGeom prst="rect">
                <a:avLst/>
              </a:prstGeom>
            </p:spPr>
            <p:txBody>
              <a:bodyPr anchor="ctr" rtlCol="false" tIns="50800" lIns="50800" bIns="50800" rIns="50800"/>
              <a:lstStyle/>
              <a:p>
                <a:pPr algn="ctr">
                  <a:lnSpc>
                    <a:spcPts val="2660"/>
                  </a:lnSpc>
                </a:pPr>
              </a:p>
            </p:txBody>
          </p:sp>
        </p:grpSp>
        <p:grpSp>
          <p:nvGrpSpPr>
            <p:cNvPr name="Group 210" id="210"/>
            <p:cNvGrpSpPr/>
            <p:nvPr/>
          </p:nvGrpSpPr>
          <p:grpSpPr>
            <a:xfrm rot="0">
              <a:off x="1583343" y="332552"/>
              <a:ext cx="31834" cy="529860"/>
              <a:chOff x="0" y="0"/>
              <a:chExt cx="46819" cy="779270"/>
            </a:xfrm>
          </p:grpSpPr>
          <p:sp>
            <p:nvSpPr>
              <p:cNvPr name="Freeform 211" id="211"/>
              <p:cNvSpPr/>
              <p:nvPr/>
            </p:nvSpPr>
            <p:spPr>
              <a:xfrm flipH="false" flipV="false" rot="0">
                <a:off x="0" y="0"/>
                <a:ext cx="46819" cy="779270"/>
              </a:xfrm>
              <a:custGeom>
                <a:avLst/>
                <a:gdLst/>
                <a:ahLst/>
                <a:cxnLst/>
                <a:rect r="r" b="b" t="t" l="l"/>
                <a:pathLst>
                  <a:path h="779270" w="46819">
                    <a:moveTo>
                      <a:pt x="0" y="0"/>
                    </a:moveTo>
                    <a:lnTo>
                      <a:pt x="46819" y="0"/>
                    </a:lnTo>
                    <a:lnTo>
                      <a:pt x="46819" y="779270"/>
                    </a:lnTo>
                    <a:lnTo>
                      <a:pt x="0" y="779270"/>
                    </a:lnTo>
                    <a:close/>
                  </a:path>
                </a:pathLst>
              </a:custGeom>
              <a:gradFill rotWithShape="true">
                <a:gsLst>
                  <a:gs pos="0">
                    <a:srgbClr val="3C67BF">
                      <a:alpha val="100000"/>
                    </a:srgbClr>
                  </a:gs>
                  <a:gs pos="100000">
                    <a:srgbClr val="FFA81B">
                      <a:alpha val="100000"/>
                    </a:srgbClr>
                  </a:gs>
                </a:gsLst>
                <a:lin ang="0"/>
              </a:gradFill>
            </p:spPr>
          </p:sp>
          <p:sp>
            <p:nvSpPr>
              <p:cNvPr name="TextBox 212" id="212"/>
              <p:cNvSpPr txBox="true"/>
              <p:nvPr/>
            </p:nvSpPr>
            <p:spPr>
              <a:xfrm>
                <a:off x="0" y="-38100"/>
                <a:ext cx="46819" cy="817370"/>
              </a:xfrm>
              <a:prstGeom prst="rect">
                <a:avLst/>
              </a:prstGeom>
            </p:spPr>
            <p:txBody>
              <a:bodyPr anchor="ctr" rtlCol="false" tIns="50800" lIns="50800" bIns="50800" rIns="50800"/>
              <a:lstStyle/>
              <a:p>
                <a:pPr algn="ctr">
                  <a:lnSpc>
                    <a:spcPts val="2660"/>
                  </a:lnSpc>
                </a:pPr>
              </a:p>
            </p:txBody>
          </p:sp>
        </p:grpSp>
        <p:grpSp>
          <p:nvGrpSpPr>
            <p:cNvPr name="Group 213" id="213"/>
            <p:cNvGrpSpPr/>
            <p:nvPr/>
          </p:nvGrpSpPr>
          <p:grpSpPr>
            <a:xfrm rot="7717522">
              <a:off x="1555237" y="303564"/>
              <a:ext cx="45997" cy="57818"/>
              <a:chOff x="0" y="0"/>
              <a:chExt cx="67649" cy="85034"/>
            </a:xfrm>
          </p:grpSpPr>
          <p:sp>
            <p:nvSpPr>
              <p:cNvPr name="Freeform 214" id="214"/>
              <p:cNvSpPr/>
              <p:nvPr/>
            </p:nvSpPr>
            <p:spPr>
              <a:xfrm flipH="false" flipV="false" rot="0">
                <a:off x="0" y="0"/>
                <a:ext cx="67649" cy="85034"/>
              </a:xfrm>
              <a:custGeom>
                <a:avLst/>
                <a:gdLst/>
                <a:ahLst/>
                <a:cxnLst/>
                <a:rect r="r" b="b" t="t" l="l"/>
                <a:pathLst>
                  <a:path h="85034" w="67649">
                    <a:moveTo>
                      <a:pt x="0" y="0"/>
                    </a:moveTo>
                    <a:lnTo>
                      <a:pt x="67649" y="0"/>
                    </a:lnTo>
                    <a:lnTo>
                      <a:pt x="67649" y="85034"/>
                    </a:lnTo>
                    <a:lnTo>
                      <a:pt x="0" y="85034"/>
                    </a:lnTo>
                    <a:close/>
                  </a:path>
                </a:pathLst>
              </a:custGeom>
              <a:gradFill rotWithShape="true">
                <a:gsLst>
                  <a:gs pos="0">
                    <a:srgbClr val="3C67BF">
                      <a:alpha val="100000"/>
                    </a:srgbClr>
                  </a:gs>
                  <a:gs pos="100000">
                    <a:srgbClr val="FFA81B">
                      <a:alpha val="100000"/>
                    </a:srgbClr>
                  </a:gs>
                </a:gsLst>
                <a:lin ang="0"/>
              </a:gradFill>
            </p:spPr>
          </p:sp>
          <p:sp>
            <p:nvSpPr>
              <p:cNvPr name="TextBox 215" id="215"/>
              <p:cNvSpPr txBox="true"/>
              <p:nvPr/>
            </p:nvSpPr>
            <p:spPr>
              <a:xfrm>
                <a:off x="0" y="-38100"/>
                <a:ext cx="67649" cy="123134"/>
              </a:xfrm>
              <a:prstGeom prst="rect">
                <a:avLst/>
              </a:prstGeom>
            </p:spPr>
            <p:txBody>
              <a:bodyPr anchor="ctr" rtlCol="false" tIns="50800" lIns="50800" bIns="50800" rIns="50800"/>
              <a:lstStyle/>
              <a:p>
                <a:pPr algn="ctr">
                  <a:lnSpc>
                    <a:spcPts val="2660"/>
                  </a:lnSpc>
                </a:pPr>
              </a:p>
            </p:txBody>
          </p:sp>
        </p:grpSp>
        <p:grpSp>
          <p:nvGrpSpPr>
            <p:cNvPr name="Group 216" id="216"/>
            <p:cNvGrpSpPr/>
            <p:nvPr/>
          </p:nvGrpSpPr>
          <p:grpSpPr>
            <a:xfrm rot="0">
              <a:off x="1615177" y="256318"/>
              <a:ext cx="46226" cy="529860"/>
              <a:chOff x="0" y="0"/>
              <a:chExt cx="67985" cy="779270"/>
            </a:xfrm>
          </p:grpSpPr>
          <p:sp>
            <p:nvSpPr>
              <p:cNvPr name="Freeform 217" id="217"/>
              <p:cNvSpPr/>
              <p:nvPr/>
            </p:nvSpPr>
            <p:spPr>
              <a:xfrm flipH="false" flipV="false" rot="0">
                <a:off x="0" y="0"/>
                <a:ext cx="67985" cy="779270"/>
              </a:xfrm>
              <a:custGeom>
                <a:avLst/>
                <a:gdLst/>
                <a:ahLst/>
                <a:cxnLst/>
                <a:rect r="r" b="b" t="t" l="l"/>
                <a:pathLst>
                  <a:path h="779270" w="67985">
                    <a:moveTo>
                      <a:pt x="0" y="0"/>
                    </a:moveTo>
                    <a:lnTo>
                      <a:pt x="67985" y="0"/>
                    </a:lnTo>
                    <a:lnTo>
                      <a:pt x="67985" y="779270"/>
                    </a:lnTo>
                    <a:lnTo>
                      <a:pt x="0" y="779270"/>
                    </a:lnTo>
                    <a:close/>
                  </a:path>
                </a:pathLst>
              </a:custGeom>
              <a:gradFill rotWithShape="true">
                <a:gsLst>
                  <a:gs pos="0">
                    <a:srgbClr val="3C67BF">
                      <a:alpha val="100000"/>
                    </a:srgbClr>
                  </a:gs>
                  <a:gs pos="100000">
                    <a:srgbClr val="FFA81B">
                      <a:alpha val="100000"/>
                    </a:srgbClr>
                  </a:gs>
                </a:gsLst>
                <a:lin ang="0"/>
              </a:gradFill>
            </p:spPr>
          </p:sp>
          <p:sp>
            <p:nvSpPr>
              <p:cNvPr name="TextBox 218" id="218"/>
              <p:cNvSpPr txBox="true"/>
              <p:nvPr/>
            </p:nvSpPr>
            <p:spPr>
              <a:xfrm>
                <a:off x="0" y="-38100"/>
                <a:ext cx="67985" cy="817370"/>
              </a:xfrm>
              <a:prstGeom prst="rect">
                <a:avLst/>
              </a:prstGeom>
            </p:spPr>
            <p:txBody>
              <a:bodyPr anchor="ctr" rtlCol="false" tIns="50800" lIns="50800" bIns="50800" rIns="50800"/>
              <a:lstStyle/>
              <a:p>
                <a:pPr algn="ctr">
                  <a:lnSpc>
                    <a:spcPts val="2660"/>
                  </a:lnSpc>
                </a:pPr>
              </a:p>
            </p:txBody>
          </p:sp>
        </p:grpSp>
        <p:grpSp>
          <p:nvGrpSpPr>
            <p:cNvPr name="Group 219" id="219"/>
            <p:cNvGrpSpPr/>
            <p:nvPr/>
          </p:nvGrpSpPr>
          <p:grpSpPr>
            <a:xfrm rot="0">
              <a:off x="1657226" y="256318"/>
              <a:ext cx="31834" cy="529860"/>
              <a:chOff x="0" y="0"/>
              <a:chExt cx="46819" cy="779270"/>
            </a:xfrm>
          </p:grpSpPr>
          <p:sp>
            <p:nvSpPr>
              <p:cNvPr name="Freeform 220" id="220"/>
              <p:cNvSpPr/>
              <p:nvPr/>
            </p:nvSpPr>
            <p:spPr>
              <a:xfrm flipH="false" flipV="false" rot="0">
                <a:off x="0" y="0"/>
                <a:ext cx="46819" cy="779270"/>
              </a:xfrm>
              <a:custGeom>
                <a:avLst/>
                <a:gdLst/>
                <a:ahLst/>
                <a:cxnLst/>
                <a:rect r="r" b="b" t="t" l="l"/>
                <a:pathLst>
                  <a:path h="779270" w="46819">
                    <a:moveTo>
                      <a:pt x="0" y="0"/>
                    </a:moveTo>
                    <a:lnTo>
                      <a:pt x="46819" y="0"/>
                    </a:lnTo>
                    <a:lnTo>
                      <a:pt x="46819" y="779270"/>
                    </a:lnTo>
                    <a:lnTo>
                      <a:pt x="0" y="779270"/>
                    </a:lnTo>
                    <a:close/>
                  </a:path>
                </a:pathLst>
              </a:custGeom>
              <a:gradFill rotWithShape="true">
                <a:gsLst>
                  <a:gs pos="0">
                    <a:srgbClr val="3C67BF">
                      <a:alpha val="100000"/>
                    </a:srgbClr>
                  </a:gs>
                  <a:gs pos="100000">
                    <a:srgbClr val="FFA81B">
                      <a:alpha val="100000"/>
                    </a:srgbClr>
                  </a:gs>
                </a:gsLst>
                <a:lin ang="0"/>
              </a:gradFill>
            </p:spPr>
          </p:sp>
          <p:sp>
            <p:nvSpPr>
              <p:cNvPr name="TextBox 221" id="221"/>
              <p:cNvSpPr txBox="true"/>
              <p:nvPr/>
            </p:nvSpPr>
            <p:spPr>
              <a:xfrm>
                <a:off x="0" y="-38100"/>
                <a:ext cx="46819" cy="817370"/>
              </a:xfrm>
              <a:prstGeom prst="rect">
                <a:avLst/>
              </a:prstGeom>
            </p:spPr>
            <p:txBody>
              <a:bodyPr anchor="ctr" rtlCol="false" tIns="50800" lIns="50800" bIns="50800" rIns="50800"/>
              <a:lstStyle/>
              <a:p>
                <a:pPr algn="ctr">
                  <a:lnSpc>
                    <a:spcPts val="2660"/>
                  </a:lnSpc>
                </a:pPr>
              </a:p>
            </p:txBody>
          </p:sp>
        </p:grpSp>
        <p:grpSp>
          <p:nvGrpSpPr>
            <p:cNvPr name="Group 222" id="222"/>
            <p:cNvGrpSpPr/>
            <p:nvPr/>
          </p:nvGrpSpPr>
          <p:grpSpPr>
            <a:xfrm rot="7717522">
              <a:off x="1629120" y="227331"/>
              <a:ext cx="45997" cy="57818"/>
              <a:chOff x="0" y="0"/>
              <a:chExt cx="67649" cy="85034"/>
            </a:xfrm>
          </p:grpSpPr>
          <p:sp>
            <p:nvSpPr>
              <p:cNvPr name="Freeform 223" id="223"/>
              <p:cNvSpPr/>
              <p:nvPr/>
            </p:nvSpPr>
            <p:spPr>
              <a:xfrm flipH="false" flipV="false" rot="0">
                <a:off x="0" y="0"/>
                <a:ext cx="67649" cy="85034"/>
              </a:xfrm>
              <a:custGeom>
                <a:avLst/>
                <a:gdLst/>
                <a:ahLst/>
                <a:cxnLst/>
                <a:rect r="r" b="b" t="t" l="l"/>
                <a:pathLst>
                  <a:path h="85034" w="67649">
                    <a:moveTo>
                      <a:pt x="0" y="0"/>
                    </a:moveTo>
                    <a:lnTo>
                      <a:pt x="67649" y="0"/>
                    </a:lnTo>
                    <a:lnTo>
                      <a:pt x="67649" y="85034"/>
                    </a:lnTo>
                    <a:lnTo>
                      <a:pt x="0" y="85034"/>
                    </a:lnTo>
                    <a:close/>
                  </a:path>
                </a:pathLst>
              </a:custGeom>
              <a:gradFill rotWithShape="true">
                <a:gsLst>
                  <a:gs pos="0">
                    <a:srgbClr val="3C67BF">
                      <a:alpha val="100000"/>
                    </a:srgbClr>
                  </a:gs>
                  <a:gs pos="100000">
                    <a:srgbClr val="FFA81B">
                      <a:alpha val="100000"/>
                    </a:srgbClr>
                  </a:gs>
                </a:gsLst>
                <a:lin ang="0"/>
              </a:gradFill>
            </p:spPr>
          </p:sp>
          <p:sp>
            <p:nvSpPr>
              <p:cNvPr name="TextBox 224" id="224"/>
              <p:cNvSpPr txBox="true"/>
              <p:nvPr/>
            </p:nvSpPr>
            <p:spPr>
              <a:xfrm>
                <a:off x="0" y="-38100"/>
                <a:ext cx="67649" cy="123134"/>
              </a:xfrm>
              <a:prstGeom prst="rect">
                <a:avLst/>
              </a:prstGeom>
            </p:spPr>
            <p:txBody>
              <a:bodyPr anchor="ctr" rtlCol="false" tIns="50800" lIns="50800" bIns="50800" rIns="50800"/>
              <a:lstStyle/>
              <a:p>
                <a:pPr algn="ctr">
                  <a:lnSpc>
                    <a:spcPts val="2660"/>
                  </a:lnSpc>
                </a:pPr>
              </a:p>
            </p:txBody>
          </p:sp>
        </p:grpSp>
        <p:grpSp>
          <p:nvGrpSpPr>
            <p:cNvPr name="Group 225" id="225"/>
            <p:cNvGrpSpPr/>
            <p:nvPr/>
          </p:nvGrpSpPr>
          <p:grpSpPr>
            <a:xfrm rot="0">
              <a:off x="1689060" y="290036"/>
              <a:ext cx="46226" cy="529860"/>
              <a:chOff x="0" y="0"/>
              <a:chExt cx="67985" cy="779270"/>
            </a:xfrm>
          </p:grpSpPr>
          <p:sp>
            <p:nvSpPr>
              <p:cNvPr name="Freeform 226" id="226"/>
              <p:cNvSpPr/>
              <p:nvPr/>
            </p:nvSpPr>
            <p:spPr>
              <a:xfrm flipH="false" flipV="false" rot="0">
                <a:off x="0" y="0"/>
                <a:ext cx="67985" cy="779270"/>
              </a:xfrm>
              <a:custGeom>
                <a:avLst/>
                <a:gdLst/>
                <a:ahLst/>
                <a:cxnLst/>
                <a:rect r="r" b="b" t="t" l="l"/>
                <a:pathLst>
                  <a:path h="779270" w="67985">
                    <a:moveTo>
                      <a:pt x="0" y="0"/>
                    </a:moveTo>
                    <a:lnTo>
                      <a:pt x="67985" y="0"/>
                    </a:lnTo>
                    <a:lnTo>
                      <a:pt x="67985" y="779270"/>
                    </a:lnTo>
                    <a:lnTo>
                      <a:pt x="0" y="779270"/>
                    </a:lnTo>
                    <a:close/>
                  </a:path>
                </a:pathLst>
              </a:custGeom>
              <a:gradFill rotWithShape="true">
                <a:gsLst>
                  <a:gs pos="0">
                    <a:srgbClr val="3C67BF">
                      <a:alpha val="100000"/>
                    </a:srgbClr>
                  </a:gs>
                  <a:gs pos="100000">
                    <a:srgbClr val="FFA81B">
                      <a:alpha val="100000"/>
                    </a:srgbClr>
                  </a:gs>
                </a:gsLst>
                <a:lin ang="0"/>
              </a:gradFill>
            </p:spPr>
          </p:sp>
          <p:sp>
            <p:nvSpPr>
              <p:cNvPr name="TextBox 227" id="227"/>
              <p:cNvSpPr txBox="true"/>
              <p:nvPr/>
            </p:nvSpPr>
            <p:spPr>
              <a:xfrm>
                <a:off x="0" y="-38100"/>
                <a:ext cx="67985" cy="817370"/>
              </a:xfrm>
              <a:prstGeom prst="rect">
                <a:avLst/>
              </a:prstGeom>
            </p:spPr>
            <p:txBody>
              <a:bodyPr anchor="ctr" rtlCol="false" tIns="50800" lIns="50800" bIns="50800" rIns="50800"/>
              <a:lstStyle/>
              <a:p>
                <a:pPr algn="ctr">
                  <a:lnSpc>
                    <a:spcPts val="2660"/>
                  </a:lnSpc>
                </a:pPr>
              </a:p>
            </p:txBody>
          </p:sp>
        </p:grpSp>
        <p:grpSp>
          <p:nvGrpSpPr>
            <p:cNvPr name="Group 228" id="228"/>
            <p:cNvGrpSpPr/>
            <p:nvPr/>
          </p:nvGrpSpPr>
          <p:grpSpPr>
            <a:xfrm rot="0">
              <a:off x="1731109" y="290036"/>
              <a:ext cx="31834" cy="529860"/>
              <a:chOff x="0" y="0"/>
              <a:chExt cx="46819" cy="779270"/>
            </a:xfrm>
          </p:grpSpPr>
          <p:sp>
            <p:nvSpPr>
              <p:cNvPr name="Freeform 229" id="229"/>
              <p:cNvSpPr/>
              <p:nvPr/>
            </p:nvSpPr>
            <p:spPr>
              <a:xfrm flipH="false" flipV="false" rot="0">
                <a:off x="0" y="0"/>
                <a:ext cx="46819" cy="779270"/>
              </a:xfrm>
              <a:custGeom>
                <a:avLst/>
                <a:gdLst/>
                <a:ahLst/>
                <a:cxnLst/>
                <a:rect r="r" b="b" t="t" l="l"/>
                <a:pathLst>
                  <a:path h="779270" w="46819">
                    <a:moveTo>
                      <a:pt x="0" y="0"/>
                    </a:moveTo>
                    <a:lnTo>
                      <a:pt x="46819" y="0"/>
                    </a:lnTo>
                    <a:lnTo>
                      <a:pt x="46819" y="779270"/>
                    </a:lnTo>
                    <a:lnTo>
                      <a:pt x="0" y="779270"/>
                    </a:lnTo>
                    <a:close/>
                  </a:path>
                </a:pathLst>
              </a:custGeom>
              <a:gradFill rotWithShape="true">
                <a:gsLst>
                  <a:gs pos="0">
                    <a:srgbClr val="3C67BF">
                      <a:alpha val="100000"/>
                    </a:srgbClr>
                  </a:gs>
                  <a:gs pos="100000">
                    <a:srgbClr val="FFA81B">
                      <a:alpha val="100000"/>
                    </a:srgbClr>
                  </a:gs>
                </a:gsLst>
                <a:lin ang="0"/>
              </a:gradFill>
            </p:spPr>
          </p:sp>
          <p:sp>
            <p:nvSpPr>
              <p:cNvPr name="TextBox 230" id="230"/>
              <p:cNvSpPr txBox="true"/>
              <p:nvPr/>
            </p:nvSpPr>
            <p:spPr>
              <a:xfrm>
                <a:off x="0" y="-38100"/>
                <a:ext cx="46819" cy="817370"/>
              </a:xfrm>
              <a:prstGeom prst="rect">
                <a:avLst/>
              </a:prstGeom>
            </p:spPr>
            <p:txBody>
              <a:bodyPr anchor="ctr" rtlCol="false" tIns="50800" lIns="50800" bIns="50800" rIns="50800"/>
              <a:lstStyle/>
              <a:p>
                <a:pPr algn="ctr">
                  <a:lnSpc>
                    <a:spcPts val="2660"/>
                  </a:lnSpc>
                </a:pPr>
              </a:p>
            </p:txBody>
          </p:sp>
        </p:grpSp>
        <p:grpSp>
          <p:nvGrpSpPr>
            <p:cNvPr name="Group 231" id="231"/>
            <p:cNvGrpSpPr/>
            <p:nvPr/>
          </p:nvGrpSpPr>
          <p:grpSpPr>
            <a:xfrm rot="7717522">
              <a:off x="1703003" y="261049"/>
              <a:ext cx="45997" cy="57818"/>
              <a:chOff x="0" y="0"/>
              <a:chExt cx="67649" cy="85034"/>
            </a:xfrm>
          </p:grpSpPr>
          <p:sp>
            <p:nvSpPr>
              <p:cNvPr name="Freeform 232" id="232"/>
              <p:cNvSpPr/>
              <p:nvPr/>
            </p:nvSpPr>
            <p:spPr>
              <a:xfrm flipH="false" flipV="false" rot="0">
                <a:off x="0" y="0"/>
                <a:ext cx="67649" cy="85034"/>
              </a:xfrm>
              <a:custGeom>
                <a:avLst/>
                <a:gdLst/>
                <a:ahLst/>
                <a:cxnLst/>
                <a:rect r="r" b="b" t="t" l="l"/>
                <a:pathLst>
                  <a:path h="85034" w="67649">
                    <a:moveTo>
                      <a:pt x="0" y="0"/>
                    </a:moveTo>
                    <a:lnTo>
                      <a:pt x="67649" y="0"/>
                    </a:lnTo>
                    <a:lnTo>
                      <a:pt x="67649" y="85034"/>
                    </a:lnTo>
                    <a:lnTo>
                      <a:pt x="0" y="85034"/>
                    </a:lnTo>
                    <a:close/>
                  </a:path>
                </a:pathLst>
              </a:custGeom>
              <a:gradFill rotWithShape="true">
                <a:gsLst>
                  <a:gs pos="0">
                    <a:srgbClr val="3C67BF">
                      <a:alpha val="100000"/>
                    </a:srgbClr>
                  </a:gs>
                  <a:gs pos="100000">
                    <a:srgbClr val="FFA81B">
                      <a:alpha val="100000"/>
                    </a:srgbClr>
                  </a:gs>
                </a:gsLst>
                <a:lin ang="0"/>
              </a:gradFill>
            </p:spPr>
          </p:sp>
          <p:sp>
            <p:nvSpPr>
              <p:cNvPr name="TextBox 233" id="233"/>
              <p:cNvSpPr txBox="true"/>
              <p:nvPr/>
            </p:nvSpPr>
            <p:spPr>
              <a:xfrm>
                <a:off x="0" y="-38100"/>
                <a:ext cx="67649" cy="123134"/>
              </a:xfrm>
              <a:prstGeom prst="rect">
                <a:avLst/>
              </a:prstGeom>
            </p:spPr>
            <p:txBody>
              <a:bodyPr anchor="ctr" rtlCol="false" tIns="50800" lIns="50800" bIns="50800" rIns="50800"/>
              <a:lstStyle/>
              <a:p>
                <a:pPr algn="ctr">
                  <a:lnSpc>
                    <a:spcPts val="2660"/>
                  </a:lnSpc>
                </a:pPr>
              </a:p>
            </p:txBody>
          </p:sp>
        </p:grpSp>
        <p:grpSp>
          <p:nvGrpSpPr>
            <p:cNvPr name="Group 234" id="234"/>
            <p:cNvGrpSpPr/>
            <p:nvPr/>
          </p:nvGrpSpPr>
          <p:grpSpPr>
            <a:xfrm rot="0">
              <a:off x="1762943" y="258163"/>
              <a:ext cx="46226" cy="529860"/>
              <a:chOff x="0" y="0"/>
              <a:chExt cx="67985" cy="779270"/>
            </a:xfrm>
          </p:grpSpPr>
          <p:sp>
            <p:nvSpPr>
              <p:cNvPr name="Freeform 235" id="235"/>
              <p:cNvSpPr/>
              <p:nvPr/>
            </p:nvSpPr>
            <p:spPr>
              <a:xfrm flipH="false" flipV="false" rot="0">
                <a:off x="0" y="0"/>
                <a:ext cx="67985" cy="779270"/>
              </a:xfrm>
              <a:custGeom>
                <a:avLst/>
                <a:gdLst/>
                <a:ahLst/>
                <a:cxnLst/>
                <a:rect r="r" b="b" t="t" l="l"/>
                <a:pathLst>
                  <a:path h="779270" w="67985">
                    <a:moveTo>
                      <a:pt x="0" y="0"/>
                    </a:moveTo>
                    <a:lnTo>
                      <a:pt x="67985" y="0"/>
                    </a:lnTo>
                    <a:lnTo>
                      <a:pt x="67985" y="779270"/>
                    </a:lnTo>
                    <a:lnTo>
                      <a:pt x="0" y="779270"/>
                    </a:lnTo>
                    <a:close/>
                  </a:path>
                </a:pathLst>
              </a:custGeom>
              <a:gradFill rotWithShape="true">
                <a:gsLst>
                  <a:gs pos="0">
                    <a:srgbClr val="3C67BF">
                      <a:alpha val="100000"/>
                    </a:srgbClr>
                  </a:gs>
                  <a:gs pos="100000">
                    <a:srgbClr val="FFA81B">
                      <a:alpha val="100000"/>
                    </a:srgbClr>
                  </a:gs>
                </a:gsLst>
                <a:lin ang="0"/>
              </a:gradFill>
            </p:spPr>
          </p:sp>
          <p:sp>
            <p:nvSpPr>
              <p:cNvPr name="TextBox 236" id="236"/>
              <p:cNvSpPr txBox="true"/>
              <p:nvPr/>
            </p:nvSpPr>
            <p:spPr>
              <a:xfrm>
                <a:off x="0" y="-38100"/>
                <a:ext cx="67985" cy="817370"/>
              </a:xfrm>
              <a:prstGeom prst="rect">
                <a:avLst/>
              </a:prstGeom>
            </p:spPr>
            <p:txBody>
              <a:bodyPr anchor="ctr" rtlCol="false" tIns="50800" lIns="50800" bIns="50800" rIns="50800"/>
              <a:lstStyle/>
              <a:p>
                <a:pPr algn="ctr">
                  <a:lnSpc>
                    <a:spcPts val="2660"/>
                  </a:lnSpc>
                </a:pPr>
              </a:p>
            </p:txBody>
          </p:sp>
        </p:grpSp>
        <p:grpSp>
          <p:nvGrpSpPr>
            <p:cNvPr name="Group 237" id="237"/>
            <p:cNvGrpSpPr/>
            <p:nvPr/>
          </p:nvGrpSpPr>
          <p:grpSpPr>
            <a:xfrm rot="0">
              <a:off x="1804991" y="258163"/>
              <a:ext cx="31834" cy="529860"/>
              <a:chOff x="0" y="0"/>
              <a:chExt cx="46819" cy="779270"/>
            </a:xfrm>
          </p:grpSpPr>
          <p:sp>
            <p:nvSpPr>
              <p:cNvPr name="Freeform 238" id="238"/>
              <p:cNvSpPr/>
              <p:nvPr/>
            </p:nvSpPr>
            <p:spPr>
              <a:xfrm flipH="false" flipV="false" rot="0">
                <a:off x="0" y="0"/>
                <a:ext cx="46819" cy="779270"/>
              </a:xfrm>
              <a:custGeom>
                <a:avLst/>
                <a:gdLst/>
                <a:ahLst/>
                <a:cxnLst/>
                <a:rect r="r" b="b" t="t" l="l"/>
                <a:pathLst>
                  <a:path h="779270" w="46819">
                    <a:moveTo>
                      <a:pt x="0" y="0"/>
                    </a:moveTo>
                    <a:lnTo>
                      <a:pt x="46819" y="0"/>
                    </a:lnTo>
                    <a:lnTo>
                      <a:pt x="46819" y="779270"/>
                    </a:lnTo>
                    <a:lnTo>
                      <a:pt x="0" y="779270"/>
                    </a:lnTo>
                    <a:close/>
                  </a:path>
                </a:pathLst>
              </a:custGeom>
              <a:gradFill rotWithShape="true">
                <a:gsLst>
                  <a:gs pos="0">
                    <a:srgbClr val="3C67BF">
                      <a:alpha val="100000"/>
                    </a:srgbClr>
                  </a:gs>
                  <a:gs pos="100000">
                    <a:srgbClr val="FFA81B">
                      <a:alpha val="100000"/>
                    </a:srgbClr>
                  </a:gs>
                </a:gsLst>
                <a:lin ang="0"/>
              </a:gradFill>
            </p:spPr>
          </p:sp>
          <p:sp>
            <p:nvSpPr>
              <p:cNvPr name="TextBox 239" id="239"/>
              <p:cNvSpPr txBox="true"/>
              <p:nvPr/>
            </p:nvSpPr>
            <p:spPr>
              <a:xfrm>
                <a:off x="0" y="-38100"/>
                <a:ext cx="46819" cy="817370"/>
              </a:xfrm>
              <a:prstGeom prst="rect">
                <a:avLst/>
              </a:prstGeom>
            </p:spPr>
            <p:txBody>
              <a:bodyPr anchor="ctr" rtlCol="false" tIns="50800" lIns="50800" bIns="50800" rIns="50800"/>
              <a:lstStyle/>
              <a:p>
                <a:pPr algn="ctr">
                  <a:lnSpc>
                    <a:spcPts val="2660"/>
                  </a:lnSpc>
                </a:pPr>
              </a:p>
            </p:txBody>
          </p:sp>
        </p:grpSp>
        <p:grpSp>
          <p:nvGrpSpPr>
            <p:cNvPr name="Group 240" id="240"/>
            <p:cNvGrpSpPr/>
            <p:nvPr/>
          </p:nvGrpSpPr>
          <p:grpSpPr>
            <a:xfrm rot="7717522">
              <a:off x="1776886" y="229176"/>
              <a:ext cx="45997" cy="57818"/>
              <a:chOff x="0" y="0"/>
              <a:chExt cx="67649" cy="85034"/>
            </a:xfrm>
          </p:grpSpPr>
          <p:sp>
            <p:nvSpPr>
              <p:cNvPr name="Freeform 241" id="241"/>
              <p:cNvSpPr/>
              <p:nvPr/>
            </p:nvSpPr>
            <p:spPr>
              <a:xfrm flipH="false" flipV="false" rot="0">
                <a:off x="0" y="0"/>
                <a:ext cx="67649" cy="85034"/>
              </a:xfrm>
              <a:custGeom>
                <a:avLst/>
                <a:gdLst/>
                <a:ahLst/>
                <a:cxnLst/>
                <a:rect r="r" b="b" t="t" l="l"/>
                <a:pathLst>
                  <a:path h="85034" w="67649">
                    <a:moveTo>
                      <a:pt x="0" y="0"/>
                    </a:moveTo>
                    <a:lnTo>
                      <a:pt x="67649" y="0"/>
                    </a:lnTo>
                    <a:lnTo>
                      <a:pt x="67649" y="85034"/>
                    </a:lnTo>
                    <a:lnTo>
                      <a:pt x="0" y="85034"/>
                    </a:lnTo>
                    <a:close/>
                  </a:path>
                </a:pathLst>
              </a:custGeom>
              <a:gradFill rotWithShape="true">
                <a:gsLst>
                  <a:gs pos="0">
                    <a:srgbClr val="3C67BF">
                      <a:alpha val="100000"/>
                    </a:srgbClr>
                  </a:gs>
                  <a:gs pos="100000">
                    <a:srgbClr val="FFA81B">
                      <a:alpha val="100000"/>
                    </a:srgbClr>
                  </a:gs>
                </a:gsLst>
                <a:lin ang="0"/>
              </a:gradFill>
            </p:spPr>
          </p:sp>
          <p:sp>
            <p:nvSpPr>
              <p:cNvPr name="TextBox 242" id="242"/>
              <p:cNvSpPr txBox="true"/>
              <p:nvPr/>
            </p:nvSpPr>
            <p:spPr>
              <a:xfrm>
                <a:off x="0" y="-38100"/>
                <a:ext cx="67649" cy="123134"/>
              </a:xfrm>
              <a:prstGeom prst="rect">
                <a:avLst/>
              </a:prstGeom>
            </p:spPr>
            <p:txBody>
              <a:bodyPr anchor="ctr" rtlCol="false" tIns="50800" lIns="50800" bIns="50800" rIns="50800"/>
              <a:lstStyle/>
              <a:p>
                <a:pPr algn="ctr">
                  <a:lnSpc>
                    <a:spcPts val="2660"/>
                  </a:lnSpc>
                </a:pPr>
              </a:p>
            </p:txBody>
          </p:sp>
        </p:grpSp>
        <p:grpSp>
          <p:nvGrpSpPr>
            <p:cNvPr name="Group 243" id="243"/>
            <p:cNvGrpSpPr/>
            <p:nvPr/>
          </p:nvGrpSpPr>
          <p:grpSpPr>
            <a:xfrm rot="0">
              <a:off x="1836826" y="202131"/>
              <a:ext cx="46226" cy="529860"/>
              <a:chOff x="0" y="0"/>
              <a:chExt cx="67985" cy="779270"/>
            </a:xfrm>
          </p:grpSpPr>
          <p:sp>
            <p:nvSpPr>
              <p:cNvPr name="Freeform 244" id="244"/>
              <p:cNvSpPr/>
              <p:nvPr/>
            </p:nvSpPr>
            <p:spPr>
              <a:xfrm flipH="false" flipV="false" rot="0">
                <a:off x="0" y="0"/>
                <a:ext cx="67985" cy="779270"/>
              </a:xfrm>
              <a:custGeom>
                <a:avLst/>
                <a:gdLst/>
                <a:ahLst/>
                <a:cxnLst/>
                <a:rect r="r" b="b" t="t" l="l"/>
                <a:pathLst>
                  <a:path h="779270" w="67985">
                    <a:moveTo>
                      <a:pt x="0" y="0"/>
                    </a:moveTo>
                    <a:lnTo>
                      <a:pt x="67985" y="0"/>
                    </a:lnTo>
                    <a:lnTo>
                      <a:pt x="67985" y="779270"/>
                    </a:lnTo>
                    <a:lnTo>
                      <a:pt x="0" y="779270"/>
                    </a:lnTo>
                    <a:close/>
                  </a:path>
                </a:pathLst>
              </a:custGeom>
              <a:gradFill rotWithShape="true">
                <a:gsLst>
                  <a:gs pos="0">
                    <a:srgbClr val="3C67BF">
                      <a:alpha val="100000"/>
                    </a:srgbClr>
                  </a:gs>
                  <a:gs pos="100000">
                    <a:srgbClr val="FFA81B">
                      <a:alpha val="100000"/>
                    </a:srgbClr>
                  </a:gs>
                </a:gsLst>
                <a:lin ang="0"/>
              </a:gradFill>
            </p:spPr>
          </p:sp>
          <p:sp>
            <p:nvSpPr>
              <p:cNvPr name="TextBox 245" id="245"/>
              <p:cNvSpPr txBox="true"/>
              <p:nvPr/>
            </p:nvSpPr>
            <p:spPr>
              <a:xfrm>
                <a:off x="0" y="-38100"/>
                <a:ext cx="67985" cy="817370"/>
              </a:xfrm>
              <a:prstGeom prst="rect">
                <a:avLst/>
              </a:prstGeom>
            </p:spPr>
            <p:txBody>
              <a:bodyPr anchor="ctr" rtlCol="false" tIns="50800" lIns="50800" bIns="50800" rIns="50800"/>
              <a:lstStyle/>
              <a:p>
                <a:pPr algn="ctr">
                  <a:lnSpc>
                    <a:spcPts val="2660"/>
                  </a:lnSpc>
                </a:pPr>
              </a:p>
            </p:txBody>
          </p:sp>
        </p:grpSp>
        <p:grpSp>
          <p:nvGrpSpPr>
            <p:cNvPr name="Group 246" id="246"/>
            <p:cNvGrpSpPr/>
            <p:nvPr/>
          </p:nvGrpSpPr>
          <p:grpSpPr>
            <a:xfrm rot="0">
              <a:off x="1878874" y="202131"/>
              <a:ext cx="31834" cy="529860"/>
              <a:chOff x="0" y="0"/>
              <a:chExt cx="46819" cy="779270"/>
            </a:xfrm>
          </p:grpSpPr>
          <p:sp>
            <p:nvSpPr>
              <p:cNvPr name="Freeform 247" id="247"/>
              <p:cNvSpPr/>
              <p:nvPr/>
            </p:nvSpPr>
            <p:spPr>
              <a:xfrm flipH="false" flipV="false" rot="0">
                <a:off x="0" y="0"/>
                <a:ext cx="46819" cy="779270"/>
              </a:xfrm>
              <a:custGeom>
                <a:avLst/>
                <a:gdLst/>
                <a:ahLst/>
                <a:cxnLst/>
                <a:rect r="r" b="b" t="t" l="l"/>
                <a:pathLst>
                  <a:path h="779270" w="46819">
                    <a:moveTo>
                      <a:pt x="0" y="0"/>
                    </a:moveTo>
                    <a:lnTo>
                      <a:pt x="46819" y="0"/>
                    </a:lnTo>
                    <a:lnTo>
                      <a:pt x="46819" y="779270"/>
                    </a:lnTo>
                    <a:lnTo>
                      <a:pt x="0" y="779270"/>
                    </a:lnTo>
                    <a:close/>
                  </a:path>
                </a:pathLst>
              </a:custGeom>
              <a:gradFill rotWithShape="true">
                <a:gsLst>
                  <a:gs pos="0">
                    <a:srgbClr val="3C67BF">
                      <a:alpha val="100000"/>
                    </a:srgbClr>
                  </a:gs>
                  <a:gs pos="100000">
                    <a:srgbClr val="FFA81B">
                      <a:alpha val="100000"/>
                    </a:srgbClr>
                  </a:gs>
                </a:gsLst>
                <a:lin ang="0"/>
              </a:gradFill>
            </p:spPr>
          </p:sp>
          <p:sp>
            <p:nvSpPr>
              <p:cNvPr name="TextBox 248" id="248"/>
              <p:cNvSpPr txBox="true"/>
              <p:nvPr/>
            </p:nvSpPr>
            <p:spPr>
              <a:xfrm>
                <a:off x="0" y="-38100"/>
                <a:ext cx="46819" cy="817370"/>
              </a:xfrm>
              <a:prstGeom prst="rect">
                <a:avLst/>
              </a:prstGeom>
            </p:spPr>
            <p:txBody>
              <a:bodyPr anchor="ctr" rtlCol="false" tIns="50800" lIns="50800" bIns="50800" rIns="50800"/>
              <a:lstStyle/>
              <a:p>
                <a:pPr algn="ctr">
                  <a:lnSpc>
                    <a:spcPts val="2660"/>
                  </a:lnSpc>
                </a:pPr>
              </a:p>
            </p:txBody>
          </p:sp>
        </p:grpSp>
        <p:grpSp>
          <p:nvGrpSpPr>
            <p:cNvPr name="Group 249" id="249"/>
            <p:cNvGrpSpPr/>
            <p:nvPr/>
          </p:nvGrpSpPr>
          <p:grpSpPr>
            <a:xfrm rot="7717522">
              <a:off x="1850768" y="173144"/>
              <a:ext cx="45997" cy="57818"/>
              <a:chOff x="0" y="0"/>
              <a:chExt cx="67649" cy="85034"/>
            </a:xfrm>
          </p:grpSpPr>
          <p:sp>
            <p:nvSpPr>
              <p:cNvPr name="Freeform 250" id="250"/>
              <p:cNvSpPr/>
              <p:nvPr/>
            </p:nvSpPr>
            <p:spPr>
              <a:xfrm flipH="false" flipV="false" rot="0">
                <a:off x="0" y="0"/>
                <a:ext cx="67649" cy="85034"/>
              </a:xfrm>
              <a:custGeom>
                <a:avLst/>
                <a:gdLst/>
                <a:ahLst/>
                <a:cxnLst/>
                <a:rect r="r" b="b" t="t" l="l"/>
                <a:pathLst>
                  <a:path h="85034" w="67649">
                    <a:moveTo>
                      <a:pt x="0" y="0"/>
                    </a:moveTo>
                    <a:lnTo>
                      <a:pt x="67649" y="0"/>
                    </a:lnTo>
                    <a:lnTo>
                      <a:pt x="67649" y="85034"/>
                    </a:lnTo>
                    <a:lnTo>
                      <a:pt x="0" y="85034"/>
                    </a:lnTo>
                    <a:close/>
                  </a:path>
                </a:pathLst>
              </a:custGeom>
              <a:gradFill rotWithShape="true">
                <a:gsLst>
                  <a:gs pos="0">
                    <a:srgbClr val="3C67BF">
                      <a:alpha val="100000"/>
                    </a:srgbClr>
                  </a:gs>
                  <a:gs pos="100000">
                    <a:srgbClr val="FFA81B">
                      <a:alpha val="100000"/>
                    </a:srgbClr>
                  </a:gs>
                </a:gsLst>
                <a:lin ang="0"/>
              </a:gradFill>
            </p:spPr>
          </p:sp>
          <p:sp>
            <p:nvSpPr>
              <p:cNvPr name="TextBox 251" id="251"/>
              <p:cNvSpPr txBox="true"/>
              <p:nvPr/>
            </p:nvSpPr>
            <p:spPr>
              <a:xfrm>
                <a:off x="0" y="-38100"/>
                <a:ext cx="67649" cy="123134"/>
              </a:xfrm>
              <a:prstGeom prst="rect">
                <a:avLst/>
              </a:prstGeom>
            </p:spPr>
            <p:txBody>
              <a:bodyPr anchor="ctr" rtlCol="false" tIns="50800" lIns="50800" bIns="50800" rIns="50800"/>
              <a:lstStyle/>
              <a:p>
                <a:pPr algn="ctr">
                  <a:lnSpc>
                    <a:spcPts val="2660"/>
                  </a:lnSpc>
                </a:pPr>
              </a:p>
            </p:txBody>
          </p:sp>
        </p:grpSp>
        <p:grpSp>
          <p:nvGrpSpPr>
            <p:cNvPr name="Group 252" id="252"/>
            <p:cNvGrpSpPr/>
            <p:nvPr/>
          </p:nvGrpSpPr>
          <p:grpSpPr>
            <a:xfrm rot="0">
              <a:off x="1910708" y="234004"/>
              <a:ext cx="46226" cy="529860"/>
              <a:chOff x="0" y="0"/>
              <a:chExt cx="67985" cy="779270"/>
            </a:xfrm>
          </p:grpSpPr>
          <p:sp>
            <p:nvSpPr>
              <p:cNvPr name="Freeform 253" id="253"/>
              <p:cNvSpPr/>
              <p:nvPr/>
            </p:nvSpPr>
            <p:spPr>
              <a:xfrm flipH="false" flipV="false" rot="0">
                <a:off x="0" y="0"/>
                <a:ext cx="67985" cy="779270"/>
              </a:xfrm>
              <a:custGeom>
                <a:avLst/>
                <a:gdLst/>
                <a:ahLst/>
                <a:cxnLst/>
                <a:rect r="r" b="b" t="t" l="l"/>
                <a:pathLst>
                  <a:path h="779270" w="67985">
                    <a:moveTo>
                      <a:pt x="0" y="0"/>
                    </a:moveTo>
                    <a:lnTo>
                      <a:pt x="67985" y="0"/>
                    </a:lnTo>
                    <a:lnTo>
                      <a:pt x="67985" y="779270"/>
                    </a:lnTo>
                    <a:lnTo>
                      <a:pt x="0" y="779270"/>
                    </a:lnTo>
                    <a:close/>
                  </a:path>
                </a:pathLst>
              </a:custGeom>
              <a:gradFill rotWithShape="true">
                <a:gsLst>
                  <a:gs pos="0">
                    <a:srgbClr val="3C67BF">
                      <a:alpha val="100000"/>
                    </a:srgbClr>
                  </a:gs>
                  <a:gs pos="100000">
                    <a:srgbClr val="FFA81B">
                      <a:alpha val="100000"/>
                    </a:srgbClr>
                  </a:gs>
                </a:gsLst>
                <a:lin ang="0"/>
              </a:gradFill>
            </p:spPr>
          </p:sp>
          <p:sp>
            <p:nvSpPr>
              <p:cNvPr name="TextBox 254" id="254"/>
              <p:cNvSpPr txBox="true"/>
              <p:nvPr/>
            </p:nvSpPr>
            <p:spPr>
              <a:xfrm>
                <a:off x="0" y="-38100"/>
                <a:ext cx="67985" cy="817370"/>
              </a:xfrm>
              <a:prstGeom prst="rect">
                <a:avLst/>
              </a:prstGeom>
            </p:spPr>
            <p:txBody>
              <a:bodyPr anchor="ctr" rtlCol="false" tIns="50800" lIns="50800" bIns="50800" rIns="50800"/>
              <a:lstStyle/>
              <a:p>
                <a:pPr algn="ctr">
                  <a:lnSpc>
                    <a:spcPts val="2660"/>
                  </a:lnSpc>
                </a:pPr>
              </a:p>
            </p:txBody>
          </p:sp>
        </p:grpSp>
        <p:grpSp>
          <p:nvGrpSpPr>
            <p:cNvPr name="Group 255" id="255"/>
            <p:cNvGrpSpPr/>
            <p:nvPr/>
          </p:nvGrpSpPr>
          <p:grpSpPr>
            <a:xfrm rot="0">
              <a:off x="1952757" y="234004"/>
              <a:ext cx="31834" cy="529860"/>
              <a:chOff x="0" y="0"/>
              <a:chExt cx="46819" cy="779270"/>
            </a:xfrm>
          </p:grpSpPr>
          <p:sp>
            <p:nvSpPr>
              <p:cNvPr name="Freeform 256" id="256"/>
              <p:cNvSpPr/>
              <p:nvPr/>
            </p:nvSpPr>
            <p:spPr>
              <a:xfrm flipH="false" flipV="false" rot="0">
                <a:off x="0" y="0"/>
                <a:ext cx="46819" cy="779270"/>
              </a:xfrm>
              <a:custGeom>
                <a:avLst/>
                <a:gdLst/>
                <a:ahLst/>
                <a:cxnLst/>
                <a:rect r="r" b="b" t="t" l="l"/>
                <a:pathLst>
                  <a:path h="779270" w="46819">
                    <a:moveTo>
                      <a:pt x="0" y="0"/>
                    </a:moveTo>
                    <a:lnTo>
                      <a:pt x="46819" y="0"/>
                    </a:lnTo>
                    <a:lnTo>
                      <a:pt x="46819" y="779270"/>
                    </a:lnTo>
                    <a:lnTo>
                      <a:pt x="0" y="779270"/>
                    </a:lnTo>
                    <a:close/>
                  </a:path>
                </a:pathLst>
              </a:custGeom>
              <a:gradFill rotWithShape="true">
                <a:gsLst>
                  <a:gs pos="0">
                    <a:srgbClr val="3C67BF">
                      <a:alpha val="100000"/>
                    </a:srgbClr>
                  </a:gs>
                  <a:gs pos="100000">
                    <a:srgbClr val="FFA81B">
                      <a:alpha val="100000"/>
                    </a:srgbClr>
                  </a:gs>
                </a:gsLst>
                <a:lin ang="0"/>
              </a:gradFill>
            </p:spPr>
          </p:sp>
          <p:sp>
            <p:nvSpPr>
              <p:cNvPr name="TextBox 257" id="257"/>
              <p:cNvSpPr txBox="true"/>
              <p:nvPr/>
            </p:nvSpPr>
            <p:spPr>
              <a:xfrm>
                <a:off x="0" y="-38100"/>
                <a:ext cx="46819" cy="817370"/>
              </a:xfrm>
              <a:prstGeom prst="rect">
                <a:avLst/>
              </a:prstGeom>
            </p:spPr>
            <p:txBody>
              <a:bodyPr anchor="ctr" rtlCol="false" tIns="50800" lIns="50800" bIns="50800" rIns="50800"/>
              <a:lstStyle/>
              <a:p>
                <a:pPr algn="ctr">
                  <a:lnSpc>
                    <a:spcPts val="2660"/>
                  </a:lnSpc>
                </a:pPr>
              </a:p>
            </p:txBody>
          </p:sp>
        </p:grpSp>
        <p:grpSp>
          <p:nvGrpSpPr>
            <p:cNvPr name="Group 258" id="258"/>
            <p:cNvGrpSpPr/>
            <p:nvPr/>
          </p:nvGrpSpPr>
          <p:grpSpPr>
            <a:xfrm rot="7717522">
              <a:off x="1924651" y="205017"/>
              <a:ext cx="45997" cy="57818"/>
              <a:chOff x="0" y="0"/>
              <a:chExt cx="67649" cy="85034"/>
            </a:xfrm>
          </p:grpSpPr>
          <p:sp>
            <p:nvSpPr>
              <p:cNvPr name="Freeform 259" id="259"/>
              <p:cNvSpPr/>
              <p:nvPr/>
            </p:nvSpPr>
            <p:spPr>
              <a:xfrm flipH="false" flipV="false" rot="0">
                <a:off x="0" y="0"/>
                <a:ext cx="67649" cy="85034"/>
              </a:xfrm>
              <a:custGeom>
                <a:avLst/>
                <a:gdLst/>
                <a:ahLst/>
                <a:cxnLst/>
                <a:rect r="r" b="b" t="t" l="l"/>
                <a:pathLst>
                  <a:path h="85034" w="67649">
                    <a:moveTo>
                      <a:pt x="0" y="0"/>
                    </a:moveTo>
                    <a:lnTo>
                      <a:pt x="67649" y="0"/>
                    </a:lnTo>
                    <a:lnTo>
                      <a:pt x="67649" y="85034"/>
                    </a:lnTo>
                    <a:lnTo>
                      <a:pt x="0" y="85034"/>
                    </a:lnTo>
                    <a:close/>
                  </a:path>
                </a:pathLst>
              </a:custGeom>
              <a:gradFill rotWithShape="true">
                <a:gsLst>
                  <a:gs pos="0">
                    <a:srgbClr val="3C67BF">
                      <a:alpha val="100000"/>
                    </a:srgbClr>
                  </a:gs>
                  <a:gs pos="100000">
                    <a:srgbClr val="FFA81B">
                      <a:alpha val="100000"/>
                    </a:srgbClr>
                  </a:gs>
                </a:gsLst>
                <a:lin ang="0"/>
              </a:gradFill>
            </p:spPr>
          </p:sp>
          <p:sp>
            <p:nvSpPr>
              <p:cNvPr name="TextBox 260" id="260"/>
              <p:cNvSpPr txBox="true"/>
              <p:nvPr/>
            </p:nvSpPr>
            <p:spPr>
              <a:xfrm>
                <a:off x="0" y="-38100"/>
                <a:ext cx="67649" cy="123134"/>
              </a:xfrm>
              <a:prstGeom prst="rect">
                <a:avLst/>
              </a:prstGeom>
            </p:spPr>
            <p:txBody>
              <a:bodyPr anchor="ctr" rtlCol="false" tIns="50800" lIns="50800" bIns="50800" rIns="50800"/>
              <a:lstStyle/>
              <a:p>
                <a:pPr algn="ctr">
                  <a:lnSpc>
                    <a:spcPts val="2660"/>
                  </a:lnSpc>
                </a:pPr>
              </a:p>
            </p:txBody>
          </p:sp>
        </p:grpSp>
      </p:gr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DE59">
                <a:alpha val="100000"/>
              </a:srgbClr>
            </a:gs>
            <a:gs pos="100000">
              <a:srgbClr val="FF914D">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372917" y="1710815"/>
            <a:ext cx="19526368" cy="2240807"/>
            <a:chOff x="0" y="0"/>
            <a:chExt cx="5142747" cy="590171"/>
          </a:xfrm>
        </p:grpSpPr>
        <p:sp>
          <p:nvSpPr>
            <p:cNvPr name="Freeform 3" id="3"/>
            <p:cNvSpPr/>
            <p:nvPr/>
          </p:nvSpPr>
          <p:spPr>
            <a:xfrm flipH="false" flipV="false" rot="0">
              <a:off x="0" y="0"/>
              <a:ext cx="5142747" cy="590171"/>
            </a:xfrm>
            <a:custGeom>
              <a:avLst/>
              <a:gdLst/>
              <a:ahLst/>
              <a:cxnLst/>
              <a:rect r="r" b="b" t="t" l="l"/>
              <a:pathLst>
                <a:path h="590171" w="5142747">
                  <a:moveTo>
                    <a:pt x="0" y="0"/>
                  </a:moveTo>
                  <a:lnTo>
                    <a:pt x="5142747" y="0"/>
                  </a:lnTo>
                  <a:lnTo>
                    <a:pt x="5142747" y="590171"/>
                  </a:lnTo>
                  <a:lnTo>
                    <a:pt x="0" y="590171"/>
                  </a:lnTo>
                  <a:close/>
                </a:path>
              </a:pathLst>
            </a:custGeom>
            <a:gradFill rotWithShape="true">
              <a:gsLst>
                <a:gs pos="0">
                  <a:srgbClr val="007AF0">
                    <a:alpha val="23000"/>
                  </a:srgbClr>
                </a:gs>
                <a:gs pos="100000">
                  <a:srgbClr val="FFA81B">
                    <a:alpha val="23000"/>
                  </a:srgbClr>
                </a:gs>
              </a:gsLst>
              <a:lin ang="0"/>
            </a:gradFill>
          </p:spPr>
        </p:sp>
        <p:sp>
          <p:nvSpPr>
            <p:cNvPr name="TextBox 4" id="4"/>
            <p:cNvSpPr txBox="true"/>
            <p:nvPr/>
          </p:nvSpPr>
          <p:spPr>
            <a:xfrm>
              <a:off x="0" y="-38100"/>
              <a:ext cx="5142747" cy="628271"/>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1996708" y="844897"/>
            <a:ext cx="1675602" cy="472382"/>
          </a:xfrm>
          <a:prstGeom prst="rect">
            <a:avLst/>
          </a:prstGeom>
        </p:spPr>
        <p:txBody>
          <a:bodyPr anchor="t" rtlCol="false" tIns="0" lIns="0" bIns="0" rIns="0">
            <a:spAutoFit/>
          </a:bodyPr>
          <a:lstStyle/>
          <a:p>
            <a:pPr algn="l">
              <a:lnSpc>
                <a:spcPts val="1859"/>
              </a:lnSpc>
            </a:pPr>
            <a:r>
              <a:rPr lang="en-US" sz="1822" b="true">
                <a:solidFill>
                  <a:srgbClr val="002D73"/>
                </a:solidFill>
                <a:latin typeface="Montserrat Bold"/>
                <a:ea typeface="Montserrat Bold"/>
                <a:cs typeface="Montserrat Bold"/>
                <a:sym typeface="Montserrat Bold"/>
              </a:rPr>
              <a:t>PACE</a:t>
            </a:r>
          </a:p>
          <a:p>
            <a:pPr algn="l">
              <a:lnSpc>
                <a:spcPts val="1859"/>
              </a:lnSpc>
            </a:pPr>
            <a:r>
              <a:rPr lang="en-US" sz="1822" b="true">
                <a:solidFill>
                  <a:srgbClr val="002D73"/>
                </a:solidFill>
                <a:latin typeface="Montserrat Bold"/>
                <a:ea typeface="Montserrat Bold"/>
                <a:cs typeface="Montserrat Bold"/>
                <a:sym typeface="Montserrat Bold"/>
              </a:rPr>
              <a:t>UNIVERSITY</a:t>
            </a:r>
          </a:p>
        </p:txBody>
      </p:sp>
      <p:sp>
        <p:nvSpPr>
          <p:cNvPr name="TextBox 6" id="6"/>
          <p:cNvSpPr txBox="true"/>
          <p:nvPr/>
        </p:nvSpPr>
        <p:spPr>
          <a:xfrm rot="0">
            <a:off x="5150546" y="2143184"/>
            <a:ext cx="7310908" cy="766255"/>
          </a:xfrm>
          <a:prstGeom prst="rect">
            <a:avLst/>
          </a:prstGeom>
        </p:spPr>
        <p:txBody>
          <a:bodyPr anchor="t" rtlCol="false" tIns="0" lIns="0" bIns="0" rIns="0">
            <a:spAutoFit/>
          </a:bodyPr>
          <a:lstStyle/>
          <a:p>
            <a:pPr algn="ctr">
              <a:lnSpc>
                <a:spcPts val="5467"/>
              </a:lnSpc>
            </a:pPr>
            <a:r>
              <a:rPr lang="en-US" b="true" sz="6833">
                <a:solidFill>
                  <a:srgbClr val="002D73"/>
                </a:solidFill>
                <a:latin typeface="Montserrat Bold"/>
                <a:ea typeface="Montserrat Bold"/>
                <a:cs typeface="Montserrat Bold"/>
                <a:sym typeface="Montserrat Bold"/>
              </a:rPr>
              <a:t>Technology</a:t>
            </a:r>
          </a:p>
        </p:txBody>
      </p:sp>
      <p:sp>
        <p:nvSpPr>
          <p:cNvPr name="TextBox 7" id="7"/>
          <p:cNvSpPr txBox="true"/>
          <p:nvPr/>
        </p:nvSpPr>
        <p:spPr>
          <a:xfrm rot="0">
            <a:off x="6489742" y="2872563"/>
            <a:ext cx="4632515" cy="766255"/>
          </a:xfrm>
          <a:prstGeom prst="rect">
            <a:avLst/>
          </a:prstGeom>
        </p:spPr>
        <p:txBody>
          <a:bodyPr anchor="t" rtlCol="false" tIns="0" lIns="0" bIns="0" rIns="0">
            <a:spAutoFit/>
          </a:bodyPr>
          <a:lstStyle/>
          <a:p>
            <a:pPr algn="ctr">
              <a:lnSpc>
                <a:spcPts val="5467"/>
              </a:lnSpc>
            </a:pPr>
            <a:r>
              <a:rPr lang="en-US" sz="6833">
                <a:solidFill>
                  <a:srgbClr val="002D73"/>
                </a:solidFill>
                <a:latin typeface="Montserrat"/>
                <a:ea typeface="Montserrat"/>
                <a:cs typeface="Montserrat"/>
                <a:sym typeface="Montserrat"/>
              </a:rPr>
              <a:t>Stack</a:t>
            </a:r>
          </a:p>
        </p:txBody>
      </p:sp>
      <p:grpSp>
        <p:nvGrpSpPr>
          <p:cNvPr name="Group 8" id="8"/>
          <p:cNvGrpSpPr/>
          <p:nvPr/>
        </p:nvGrpSpPr>
        <p:grpSpPr>
          <a:xfrm rot="0">
            <a:off x="-135218" y="9166597"/>
            <a:ext cx="19526368" cy="2240807"/>
            <a:chOff x="0" y="0"/>
            <a:chExt cx="5142747" cy="590171"/>
          </a:xfrm>
        </p:grpSpPr>
        <p:sp>
          <p:nvSpPr>
            <p:cNvPr name="Freeform 9" id="9"/>
            <p:cNvSpPr/>
            <p:nvPr/>
          </p:nvSpPr>
          <p:spPr>
            <a:xfrm flipH="false" flipV="false" rot="0">
              <a:off x="0" y="0"/>
              <a:ext cx="5142747" cy="590171"/>
            </a:xfrm>
            <a:custGeom>
              <a:avLst/>
              <a:gdLst/>
              <a:ahLst/>
              <a:cxnLst/>
              <a:rect r="r" b="b" t="t" l="l"/>
              <a:pathLst>
                <a:path h="590171" w="5142747">
                  <a:moveTo>
                    <a:pt x="0" y="0"/>
                  </a:moveTo>
                  <a:lnTo>
                    <a:pt x="5142747" y="0"/>
                  </a:lnTo>
                  <a:lnTo>
                    <a:pt x="5142747" y="590171"/>
                  </a:lnTo>
                  <a:lnTo>
                    <a:pt x="0" y="590171"/>
                  </a:lnTo>
                  <a:close/>
                </a:path>
              </a:pathLst>
            </a:custGeom>
            <a:gradFill rotWithShape="true">
              <a:gsLst>
                <a:gs pos="0">
                  <a:srgbClr val="007AF0">
                    <a:alpha val="23000"/>
                  </a:srgbClr>
                </a:gs>
                <a:gs pos="100000">
                  <a:srgbClr val="FFA81B">
                    <a:alpha val="23000"/>
                  </a:srgbClr>
                </a:gs>
              </a:gsLst>
              <a:lin ang="0"/>
            </a:gradFill>
          </p:spPr>
        </p:sp>
        <p:sp>
          <p:nvSpPr>
            <p:cNvPr name="TextBox 10" id="10"/>
            <p:cNvSpPr txBox="true"/>
            <p:nvPr/>
          </p:nvSpPr>
          <p:spPr>
            <a:xfrm>
              <a:off x="0" y="-38100"/>
              <a:ext cx="5142747" cy="628271"/>
            </a:xfrm>
            <a:prstGeom prst="rect">
              <a:avLst/>
            </a:prstGeom>
          </p:spPr>
          <p:txBody>
            <a:bodyPr anchor="ctr" rtlCol="false" tIns="50800" lIns="50800" bIns="50800" rIns="50800"/>
            <a:lstStyle/>
            <a:p>
              <a:pPr algn="ctr">
                <a:lnSpc>
                  <a:spcPts val="2659"/>
                </a:lnSpc>
              </a:pPr>
            </a:p>
          </p:txBody>
        </p:sp>
      </p:grpSp>
      <p:sp>
        <p:nvSpPr>
          <p:cNvPr name="TextBox 11" id="11"/>
          <p:cNvSpPr txBox="true"/>
          <p:nvPr/>
        </p:nvSpPr>
        <p:spPr>
          <a:xfrm rot="0">
            <a:off x="16050268" y="9473025"/>
            <a:ext cx="724046" cy="242737"/>
          </a:xfrm>
          <a:prstGeom prst="rect">
            <a:avLst/>
          </a:prstGeom>
        </p:spPr>
        <p:txBody>
          <a:bodyPr anchor="t" rtlCol="false" tIns="0" lIns="0" bIns="0" rIns="0">
            <a:spAutoFit/>
          </a:bodyPr>
          <a:lstStyle/>
          <a:p>
            <a:pPr algn="l">
              <a:lnSpc>
                <a:spcPts val="1859"/>
              </a:lnSpc>
            </a:pPr>
            <a:r>
              <a:rPr lang="en-US" sz="1822" b="true">
                <a:solidFill>
                  <a:srgbClr val="002D73"/>
                </a:solidFill>
                <a:latin typeface="Montserrat Bold"/>
                <a:ea typeface="Montserrat Bold"/>
                <a:cs typeface="Montserrat Bold"/>
                <a:sym typeface="Montserrat Bold"/>
              </a:rPr>
              <a:t>Page</a:t>
            </a:r>
          </a:p>
        </p:txBody>
      </p:sp>
      <p:grpSp>
        <p:nvGrpSpPr>
          <p:cNvPr name="Group 12" id="12"/>
          <p:cNvGrpSpPr/>
          <p:nvPr/>
        </p:nvGrpSpPr>
        <p:grpSpPr>
          <a:xfrm rot="0">
            <a:off x="15650032" y="-529992"/>
            <a:ext cx="19526368" cy="2240807"/>
            <a:chOff x="0" y="0"/>
            <a:chExt cx="5142747" cy="590171"/>
          </a:xfrm>
        </p:grpSpPr>
        <p:sp>
          <p:nvSpPr>
            <p:cNvPr name="Freeform 13" id="13"/>
            <p:cNvSpPr/>
            <p:nvPr/>
          </p:nvSpPr>
          <p:spPr>
            <a:xfrm flipH="false" flipV="false" rot="0">
              <a:off x="0" y="0"/>
              <a:ext cx="5142747" cy="590171"/>
            </a:xfrm>
            <a:custGeom>
              <a:avLst/>
              <a:gdLst/>
              <a:ahLst/>
              <a:cxnLst/>
              <a:rect r="r" b="b" t="t" l="l"/>
              <a:pathLst>
                <a:path h="590171" w="5142747">
                  <a:moveTo>
                    <a:pt x="0" y="0"/>
                  </a:moveTo>
                  <a:lnTo>
                    <a:pt x="5142747" y="0"/>
                  </a:lnTo>
                  <a:lnTo>
                    <a:pt x="5142747" y="590171"/>
                  </a:lnTo>
                  <a:lnTo>
                    <a:pt x="0" y="590171"/>
                  </a:lnTo>
                  <a:close/>
                </a:path>
              </a:pathLst>
            </a:custGeom>
            <a:gradFill rotWithShape="true">
              <a:gsLst>
                <a:gs pos="0">
                  <a:srgbClr val="007AF0">
                    <a:alpha val="23000"/>
                  </a:srgbClr>
                </a:gs>
                <a:gs pos="100000">
                  <a:srgbClr val="FFA81B">
                    <a:alpha val="23000"/>
                  </a:srgbClr>
                </a:gs>
              </a:gsLst>
              <a:lin ang="0"/>
            </a:gradFill>
          </p:spPr>
        </p:sp>
        <p:sp>
          <p:nvSpPr>
            <p:cNvPr name="TextBox 14" id="14"/>
            <p:cNvSpPr txBox="true"/>
            <p:nvPr/>
          </p:nvSpPr>
          <p:spPr>
            <a:xfrm>
              <a:off x="0" y="-38100"/>
              <a:ext cx="5142747" cy="628271"/>
            </a:xfrm>
            <a:prstGeom prst="rect">
              <a:avLst/>
            </a:prstGeom>
          </p:spPr>
          <p:txBody>
            <a:bodyPr anchor="ctr" rtlCol="false" tIns="50800" lIns="50800" bIns="50800" rIns="50800"/>
            <a:lstStyle/>
            <a:p>
              <a:pPr algn="ctr">
                <a:lnSpc>
                  <a:spcPts val="2659"/>
                </a:lnSpc>
              </a:pPr>
            </a:p>
          </p:txBody>
        </p:sp>
      </p:grpSp>
      <p:sp>
        <p:nvSpPr>
          <p:cNvPr name="TextBox 15" id="15"/>
          <p:cNvSpPr txBox="true"/>
          <p:nvPr/>
        </p:nvSpPr>
        <p:spPr>
          <a:xfrm rot="0">
            <a:off x="16774314" y="9473025"/>
            <a:ext cx="354591" cy="241692"/>
          </a:xfrm>
          <a:prstGeom prst="rect">
            <a:avLst/>
          </a:prstGeom>
        </p:spPr>
        <p:txBody>
          <a:bodyPr anchor="t" rtlCol="false" tIns="0" lIns="0" bIns="0" rIns="0">
            <a:spAutoFit/>
          </a:bodyPr>
          <a:lstStyle/>
          <a:p>
            <a:pPr algn="l">
              <a:lnSpc>
                <a:spcPts val="1859"/>
              </a:lnSpc>
            </a:pPr>
            <a:r>
              <a:rPr lang="en-US" sz="1822">
                <a:solidFill>
                  <a:srgbClr val="002D73"/>
                </a:solidFill>
                <a:latin typeface="Montserrat"/>
                <a:ea typeface="Montserrat"/>
                <a:cs typeface="Montserrat"/>
                <a:sym typeface="Montserrat"/>
              </a:rPr>
              <a:t>05</a:t>
            </a:r>
          </a:p>
        </p:txBody>
      </p:sp>
      <p:sp>
        <p:nvSpPr>
          <p:cNvPr name="TextBox 16" id="16"/>
          <p:cNvSpPr txBox="true"/>
          <p:nvPr/>
        </p:nvSpPr>
        <p:spPr>
          <a:xfrm rot="0">
            <a:off x="16412291" y="844114"/>
            <a:ext cx="847009" cy="286979"/>
          </a:xfrm>
          <a:prstGeom prst="rect">
            <a:avLst/>
          </a:prstGeom>
        </p:spPr>
        <p:txBody>
          <a:bodyPr anchor="t" rtlCol="false" tIns="0" lIns="0" bIns="0" rIns="0">
            <a:spAutoFit/>
          </a:bodyPr>
          <a:lstStyle/>
          <a:p>
            <a:pPr algn="l">
              <a:lnSpc>
                <a:spcPts val="2227"/>
              </a:lnSpc>
            </a:pPr>
            <a:r>
              <a:rPr lang="en-US" sz="2183" b="true">
                <a:solidFill>
                  <a:srgbClr val="002D73"/>
                </a:solidFill>
                <a:latin typeface="Montserrat Bold"/>
                <a:ea typeface="Montserrat Bold"/>
                <a:cs typeface="Montserrat Bold"/>
                <a:sym typeface="Montserrat Bold"/>
              </a:rPr>
              <a:t>2025</a:t>
            </a:r>
          </a:p>
        </p:txBody>
      </p:sp>
      <p:sp>
        <p:nvSpPr>
          <p:cNvPr name="Freeform 17" id="17"/>
          <p:cNvSpPr/>
          <p:nvPr/>
        </p:nvSpPr>
        <p:spPr>
          <a:xfrm flipH="false" flipV="false" rot="0">
            <a:off x="1028700" y="9444450"/>
            <a:ext cx="415258" cy="415258"/>
          </a:xfrm>
          <a:custGeom>
            <a:avLst/>
            <a:gdLst/>
            <a:ahLst/>
            <a:cxnLst/>
            <a:rect r="r" b="b" t="t" l="l"/>
            <a:pathLst>
              <a:path h="415258" w="415258">
                <a:moveTo>
                  <a:pt x="0" y="0"/>
                </a:moveTo>
                <a:lnTo>
                  <a:pt x="415258" y="0"/>
                </a:lnTo>
                <a:lnTo>
                  <a:pt x="415258" y="415258"/>
                </a:lnTo>
                <a:lnTo>
                  <a:pt x="0" y="41525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8" id="18"/>
          <p:cNvGrpSpPr/>
          <p:nvPr/>
        </p:nvGrpSpPr>
        <p:grpSpPr>
          <a:xfrm rot="0">
            <a:off x="1236329" y="4380246"/>
            <a:ext cx="4981763" cy="3996239"/>
            <a:chOff x="0" y="0"/>
            <a:chExt cx="1312069" cy="1052507"/>
          </a:xfrm>
        </p:grpSpPr>
        <p:sp>
          <p:nvSpPr>
            <p:cNvPr name="Freeform 19" id="19"/>
            <p:cNvSpPr/>
            <p:nvPr/>
          </p:nvSpPr>
          <p:spPr>
            <a:xfrm flipH="false" flipV="false" rot="0">
              <a:off x="0" y="0"/>
              <a:ext cx="1312069" cy="1052507"/>
            </a:xfrm>
            <a:custGeom>
              <a:avLst/>
              <a:gdLst/>
              <a:ahLst/>
              <a:cxnLst/>
              <a:rect r="r" b="b" t="t" l="l"/>
              <a:pathLst>
                <a:path h="1052507" w="1312069">
                  <a:moveTo>
                    <a:pt x="0" y="0"/>
                  </a:moveTo>
                  <a:lnTo>
                    <a:pt x="1312069" y="0"/>
                  </a:lnTo>
                  <a:lnTo>
                    <a:pt x="1312069" y="1052507"/>
                  </a:lnTo>
                  <a:lnTo>
                    <a:pt x="0" y="1052507"/>
                  </a:lnTo>
                  <a:close/>
                </a:path>
              </a:pathLst>
            </a:custGeom>
            <a:solidFill>
              <a:srgbClr val="000000">
                <a:alpha val="0"/>
              </a:srgbClr>
            </a:solidFill>
            <a:ln w="57150" cap="sq">
              <a:gradFill>
                <a:gsLst>
                  <a:gs pos="0">
                    <a:srgbClr val="007AF0">
                      <a:alpha val="100000"/>
                    </a:srgbClr>
                  </a:gs>
                  <a:gs pos="100000">
                    <a:srgbClr val="FFA81B">
                      <a:alpha val="100000"/>
                    </a:srgbClr>
                  </a:gs>
                </a:gsLst>
                <a:lin ang="0"/>
              </a:gradFill>
              <a:prstDash val="solid"/>
              <a:miter/>
            </a:ln>
          </p:spPr>
        </p:sp>
        <p:sp>
          <p:nvSpPr>
            <p:cNvPr name="TextBox 20" id="20"/>
            <p:cNvSpPr txBox="true"/>
            <p:nvPr/>
          </p:nvSpPr>
          <p:spPr>
            <a:xfrm>
              <a:off x="0" y="-38100"/>
              <a:ext cx="1312069" cy="1090607"/>
            </a:xfrm>
            <a:prstGeom prst="rect">
              <a:avLst/>
            </a:prstGeom>
          </p:spPr>
          <p:txBody>
            <a:bodyPr anchor="ctr" rtlCol="false" tIns="50800" lIns="50800" bIns="50800" rIns="50800"/>
            <a:lstStyle/>
            <a:p>
              <a:pPr algn="ctr">
                <a:lnSpc>
                  <a:spcPts val="2659"/>
                </a:lnSpc>
              </a:pPr>
            </a:p>
          </p:txBody>
        </p:sp>
      </p:grpSp>
      <p:grpSp>
        <p:nvGrpSpPr>
          <p:cNvPr name="Group 21" id="21"/>
          <p:cNvGrpSpPr/>
          <p:nvPr/>
        </p:nvGrpSpPr>
        <p:grpSpPr>
          <a:xfrm rot="0">
            <a:off x="6603088" y="4380246"/>
            <a:ext cx="4981763" cy="3996239"/>
            <a:chOff x="0" y="0"/>
            <a:chExt cx="1312069" cy="1052507"/>
          </a:xfrm>
        </p:grpSpPr>
        <p:sp>
          <p:nvSpPr>
            <p:cNvPr name="Freeform 22" id="22"/>
            <p:cNvSpPr/>
            <p:nvPr/>
          </p:nvSpPr>
          <p:spPr>
            <a:xfrm flipH="false" flipV="false" rot="0">
              <a:off x="0" y="0"/>
              <a:ext cx="1312069" cy="1052507"/>
            </a:xfrm>
            <a:custGeom>
              <a:avLst/>
              <a:gdLst/>
              <a:ahLst/>
              <a:cxnLst/>
              <a:rect r="r" b="b" t="t" l="l"/>
              <a:pathLst>
                <a:path h="1052507" w="1312069">
                  <a:moveTo>
                    <a:pt x="0" y="0"/>
                  </a:moveTo>
                  <a:lnTo>
                    <a:pt x="1312069" y="0"/>
                  </a:lnTo>
                  <a:lnTo>
                    <a:pt x="1312069" y="1052507"/>
                  </a:lnTo>
                  <a:lnTo>
                    <a:pt x="0" y="1052507"/>
                  </a:lnTo>
                  <a:close/>
                </a:path>
              </a:pathLst>
            </a:custGeom>
            <a:solidFill>
              <a:srgbClr val="000000">
                <a:alpha val="0"/>
              </a:srgbClr>
            </a:solidFill>
            <a:ln w="57150" cap="sq">
              <a:gradFill>
                <a:gsLst>
                  <a:gs pos="0">
                    <a:srgbClr val="007AF0">
                      <a:alpha val="100000"/>
                    </a:srgbClr>
                  </a:gs>
                  <a:gs pos="100000">
                    <a:srgbClr val="FFA81B">
                      <a:alpha val="100000"/>
                    </a:srgbClr>
                  </a:gs>
                </a:gsLst>
                <a:lin ang="0"/>
              </a:gradFill>
              <a:prstDash val="solid"/>
              <a:miter/>
            </a:ln>
          </p:spPr>
        </p:sp>
        <p:sp>
          <p:nvSpPr>
            <p:cNvPr name="TextBox 23" id="23"/>
            <p:cNvSpPr txBox="true"/>
            <p:nvPr/>
          </p:nvSpPr>
          <p:spPr>
            <a:xfrm>
              <a:off x="0" y="-38100"/>
              <a:ext cx="1312069" cy="1090607"/>
            </a:xfrm>
            <a:prstGeom prst="rect">
              <a:avLst/>
            </a:prstGeom>
          </p:spPr>
          <p:txBody>
            <a:bodyPr anchor="ctr" rtlCol="false" tIns="50800" lIns="50800" bIns="50800" rIns="50800"/>
            <a:lstStyle/>
            <a:p>
              <a:pPr algn="ctr">
                <a:lnSpc>
                  <a:spcPts val="2659"/>
                </a:lnSpc>
              </a:pPr>
            </a:p>
          </p:txBody>
        </p:sp>
      </p:grpSp>
      <p:grpSp>
        <p:nvGrpSpPr>
          <p:cNvPr name="Group 24" id="24"/>
          <p:cNvGrpSpPr/>
          <p:nvPr/>
        </p:nvGrpSpPr>
        <p:grpSpPr>
          <a:xfrm rot="0">
            <a:off x="11969846" y="4380246"/>
            <a:ext cx="4981763" cy="3996239"/>
            <a:chOff x="0" y="0"/>
            <a:chExt cx="1312069" cy="1052507"/>
          </a:xfrm>
        </p:grpSpPr>
        <p:sp>
          <p:nvSpPr>
            <p:cNvPr name="Freeform 25" id="25"/>
            <p:cNvSpPr/>
            <p:nvPr/>
          </p:nvSpPr>
          <p:spPr>
            <a:xfrm flipH="false" flipV="false" rot="0">
              <a:off x="0" y="0"/>
              <a:ext cx="1312069" cy="1052507"/>
            </a:xfrm>
            <a:custGeom>
              <a:avLst/>
              <a:gdLst/>
              <a:ahLst/>
              <a:cxnLst/>
              <a:rect r="r" b="b" t="t" l="l"/>
              <a:pathLst>
                <a:path h="1052507" w="1312069">
                  <a:moveTo>
                    <a:pt x="0" y="0"/>
                  </a:moveTo>
                  <a:lnTo>
                    <a:pt x="1312069" y="0"/>
                  </a:lnTo>
                  <a:lnTo>
                    <a:pt x="1312069" y="1052507"/>
                  </a:lnTo>
                  <a:lnTo>
                    <a:pt x="0" y="1052507"/>
                  </a:lnTo>
                  <a:close/>
                </a:path>
              </a:pathLst>
            </a:custGeom>
            <a:solidFill>
              <a:srgbClr val="000000">
                <a:alpha val="0"/>
              </a:srgbClr>
            </a:solidFill>
            <a:ln w="57150" cap="sq">
              <a:gradFill>
                <a:gsLst>
                  <a:gs pos="0">
                    <a:srgbClr val="007AF0">
                      <a:alpha val="100000"/>
                    </a:srgbClr>
                  </a:gs>
                  <a:gs pos="100000">
                    <a:srgbClr val="FFA81B">
                      <a:alpha val="100000"/>
                    </a:srgbClr>
                  </a:gs>
                </a:gsLst>
                <a:lin ang="0"/>
              </a:gradFill>
              <a:prstDash val="solid"/>
              <a:miter/>
            </a:ln>
          </p:spPr>
        </p:sp>
        <p:sp>
          <p:nvSpPr>
            <p:cNvPr name="TextBox 26" id="26"/>
            <p:cNvSpPr txBox="true"/>
            <p:nvPr/>
          </p:nvSpPr>
          <p:spPr>
            <a:xfrm>
              <a:off x="0" y="-38100"/>
              <a:ext cx="1312069" cy="1090607"/>
            </a:xfrm>
            <a:prstGeom prst="rect">
              <a:avLst/>
            </a:prstGeom>
          </p:spPr>
          <p:txBody>
            <a:bodyPr anchor="ctr" rtlCol="false" tIns="50800" lIns="50800" bIns="50800" rIns="50800"/>
            <a:lstStyle/>
            <a:p>
              <a:pPr algn="ctr">
                <a:lnSpc>
                  <a:spcPts val="2659"/>
                </a:lnSpc>
              </a:pPr>
            </a:p>
          </p:txBody>
        </p:sp>
      </p:grpSp>
      <p:sp>
        <p:nvSpPr>
          <p:cNvPr name="TextBox 27" id="27"/>
          <p:cNvSpPr txBox="true"/>
          <p:nvPr/>
        </p:nvSpPr>
        <p:spPr>
          <a:xfrm rot="0">
            <a:off x="1996708" y="6103272"/>
            <a:ext cx="2956473" cy="921199"/>
          </a:xfrm>
          <a:prstGeom prst="rect">
            <a:avLst/>
          </a:prstGeom>
        </p:spPr>
        <p:txBody>
          <a:bodyPr anchor="t" rtlCol="false" tIns="0" lIns="0" bIns="0" rIns="0">
            <a:spAutoFit/>
          </a:bodyPr>
          <a:lstStyle/>
          <a:p>
            <a:pPr algn="l" marL="462511" indent="-231256" lvl="1">
              <a:lnSpc>
                <a:spcPts val="2442"/>
              </a:lnSpc>
              <a:buFont typeface="Arial"/>
              <a:buChar char="•"/>
            </a:pPr>
            <a:r>
              <a:rPr lang="en-US" b="true" sz="2142">
                <a:solidFill>
                  <a:srgbClr val="002D73"/>
                </a:solidFill>
                <a:latin typeface="Montserrat Bold"/>
                <a:ea typeface="Montserrat Bold"/>
                <a:cs typeface="Montserrat Bold"/>
                <a:sym typeface="Montserrat Bold"/>
              </a:rPr>
              <a:t>HTML</a:t>
            </a:r>
          </a:p>
          <a:p>
            <a:pPr algn="l" marL="462511" indent="-231256" lvl="1">
              <a:lnSpc>
                <a:spcPts val="2442"/>
              </a:lnSpc>
              <a:buFont typeface="Arial"/>
              <a:buChar char="•"/>
            </a:pPr>
            <a:r>
              <a:rPr lang="en-US" b="true" sz="2142">
                <a:solidFill>
                  <a:srgbClr val="002D73"/>
                </a:solidFill>
                <a:latin typeface="Montserrat Bold"/>
                <a:ea typeface="Montserrat Bold"/>
                <a:cs typeface="Montserrat Bold"/>
                <a:sym typeface="Montserrat Bold"/>
              </a:rPr>
              <a:t>CSS</a:t>
            </a:r>
          </a:p>
          <a:p>
            <a:pPr algn="l" marL="462511" indent="-231256" lvl="1">
              <a:lnSpc>
                <a:spcPts val="2442"/>
              </a:lnSpc>
              <a:buFont typeface="Arial"/>
              <a:buChar char="•"/>
            </a:pPr>
            <a:r>
              <a:rPr lang="en-US" b="true" sz="2142">
                <a:solidFill>
                  <a:srgbClr val="002D73"/>
                </a:solidFill>
                <a:latin typeface="Montserrat Bold"/>
                <a:ea typeface="Montserrat Bold"/>
                <a:cs typeface="Montserrat Bold"/>
                <a:sym typeface="Montserrat Bold"/>
              </a:rPr>
              <a:t>React</a:t>
            </a:r>
          </a:p>
        </p:txBody>
      </p:sp>
      <p:grpSp>
        <p:nvGrpSpPr>
          <p:cNvPr name="Group 28" id="28"/>
          <p:cNvGrpSpPr/>
          <p:nvPr/>
        </p:nvGrpSpPr>
        <p:grpSpPr>
          <a:xfrm rot="0">
            <a:off x="1697372" y="5048224"/>
            <a:ext cx="262038" cy="262038"/>
            <a:chOff x="0" y="0"/>
            <a:chExt cx="812800" cy="812800"/>
          </a:xfrm>
        </p:grpSpPr>
        <p:sp>
          <p:nvSpPr>
            <p:cNvPr name="Freeform 29" id="2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7AF0">
                    <a:alpha val="96000"/>
                  </a:srgbClr>
                </a:gs>
                <a:gs pos="100000">
                  <a:srgbClr val="FFA81B">
                    <a:alpha val="96000"/>
                  </a:srgbClr>
                </a:gs>
              </a:gsLst>
              <a:lin ang="0"/>
            </a:gradFill>
          </p:spPr>
        </p:sp>
        <p:sp>
          <p:nvSpPr>
            <p:cNvPr name="TextBox 30" id="3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31" id="31"/>
          <p:cNvSpPr txBox="true"/>
          <p:nvPr/>
        </p:nvSpPr>
        <p:spPr>
          <a:xfrm rot="0">
            <a:off x="2194073" y="5061068"/>
            <a:ext cx="4024019" cy="312551"/>
          </a:xfrm>
          <a:prstGeom prst="rect">
            <a:avLst/>
          </a:prstGeom>
        </p:spPr>
        <p:txBody>
          <a:bodyPr anchor="t" rtlCol="false" tIns="0" lIns="0" bIns="0" rIns="0">
            <a:spAutoFit/>
          </a:bodyPr>
          <a:lstStyle/>
          <a:p>
            <a:pPr algn="l">
              <a:lnSpc>
                <a:spcPts val="2145"/>
              </a:lnSpc>
            </a:pPr>
            <a:r>
              <a:rPr lang="en-US" sz="2681" b="true">
                <a:solidFill>
                  <a:srgbClr val="002D73"/>
                </a:solidFill>
                <a:latin typeface="Montserrat Bold"/>
                <a:ea typeface="Montserrat Bold"/>
                <a:cs typeface="Montserrat Bold"/>
                <a:sym typeface="Montserrat Bold"/>
              </a:rPr>
              <a:t>Frontend</a:t>
            </a:r>
          </a:p>
        </p:txBody>
      </p:sp>
      <p:sp>
        <p:nvSpPr>
          <p:cNvPr name="TextBox 32" id="32"/>
          <p:cNvSpPr txBox="true"/>
          <p:nvPr/>
        </p:nvSpPr>
        <p:spPr>
          <a:xfrm rot="0">
            <a:off x="7665764" y="6103272"/>
            <a:ext cx="2956473" cy="311599"/>
          </a:xfrm>
          <a:prstGeom prst="rect">
            <a:avLst/>
          </a:prstGeom>
        </p:spPr>
        <p:txBody>
          <a:bodyPr anchor="t" rtlCol="false" tIns="0" lIns="0" bIns="0" rIns="0">
            <a:spAutoFit/>
          </a:bodyPr>
          <a:lstStyle/>
          <a:p>
            <a:pPr algn="l" marL="462511" indent="-231256" lvl="1">
              <a:lnSpc>
                <a:spcPts val="2442"/>
              </a:lnSpc>
              <a:buFont typeface="Arial"/>
              <a:buChar char="•"/>
            </a:pPr>
            <a:r>
              <a:rPr lang="en-US" b="true" sz="2142">
                <a:solidFill>
                  <a:srgbClr val="002D73"/>
                </a:solidFill>
                <a:latin typeface="Montserrat Bold"/>
                <a:ea typeface="Montserrat Bold"/>
                <a:cs typeface="Montserrat Bold"/>
                <a:sym typeface="Montserrat Bold"/>
              </a:rPr>
              <a:t>NodeJS</a:t>
            </a:r>
          </a:p>
        </p:txBody>
      </p:sp>
      <p:grpSp>
        <p:nvGrpSpPr>
          <p:cNvPr name="Group 33" id="33"/>
          <p:cNvGrpSpPr/>
          <p:nvPr/>
        </p:nvGrpSpPr>
        <p:grpSpPr>
          <a:xfrm rot="0">
            <a:off x="7240677" y="5063677"/>
            <a:ext cx="262038" cy="262038"/>
            <a:chOff x="0" y="0"/>
            <a:chExt cx="812800" cy="812800"/>
          </a:xfrm>
        </p:grpSpPr>
        <p:sp>
          <p:nvSpPr>
            <p:cNvPr name="Freeform 34" id="3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7AF0">
                    <a:alpha val="96000"/>
                  </a:srgbClr>
                </a:gs>
                <a:gs pos="100000">
                  <a:srgbClr val="FFA81B">
                    <a:alpha val="96000"/>
                  </a:srgbClr>
                </a:gs>
              </a:gsLst>
              <a:lin ang="0"/>
            </a:gradFill>
          </p:spPr>
        </p:sp>
        <p:sp>
          <p:nvSpPr>
            <p:cNvPr name="TextBox 35" id="35"/>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36" id="36"/>
          <p:cNvSpPr txBox="true"/>
          <p:nvPr/>
        </p:nvSpPr>
        <p:spPr>
          <a:xfrm rot="0">
            <a:off x="7737378" y="5076521"/>
            <a:ext cx="2869223" cy="312551"/>
          </a:xfrm>
          <a:prstGeom prst="rect">
            <a:avLst/>
          </a:prstGeom>
        </p:spPr>
        <p:txBody>
          <a:bodyPr anchor="t" rtlCol="false" tIns="0" lIns="0" bIns="0" rIns="0">
            <a:spAutoFit/>
          </a:bodyPr>
          <a:lstStyle/>
          <a:p>
            <a:pPr algn="l">
              <a:lnSpc>
                <a:spcPts val="2145"/>
              </a:lnSpc>
            </a:pPr>
            <a:r>
              <a:rPr lang="en-US" sz="2681" b="true">
                <a:solidFill>
                  <a:srgbClr val="002D73"/>
                </a:solidFill>
                <a:latin typeface="Montserrat Bold"/>
                <a:ea typeface="Montserrat Bold"/>
                <a:cs typeface="Montserrat Bold"/>
                <a:sym typeface="Montserrat Bold"/>
              </a:rPr>
              <a:t>Backend</a:t>
            </a:r>
          </a:p>
        </p:txBody>
      </p:sp>
      <p:sp>
        <p:nvSpPr>
          <p:cNvPr name="TextBox 37" id="37"/>
          <p:cNvSpPr txBox="true"/>
          <p:nvPr/>
        </p:nvSpPr>
        <p:spPr>
          <a:xfrm rot="0">
            <a:off x="12982491" y="6103272"/>
            <a:ext cx="2956473" cy="311599"/>
          </a:xfrm>
          <a:prstGeom prst="rect">
            <a:avLst/>
          </a:prstGeom>
        </p:spPr>
        <p:txBody>
          <a:bodyPr anchor="t" rtlCol="false" tIns="0" lIns="0" bIns="0" rIns="0">
            <a:spAutoFit/>
          </a:bodyPr>
          <a:lstStyle/>
          <a:p>
            <a:pPr algn="l" marL="462511" indent="-231256" lvl="1">
              <a:lnSpc>
                <a:spcPts val="2442"/>
              </a:lnSpc>
              <a:buFont typeface="Arial"/>
              <a:buChar char="•"/>
            </a:pPr>
            <a:r>
              <a:rPr lang="en-US" b="true" sz="2142">
                <a:solidFill>
                  <a:srgbClr val="002D73"/>
                </a:solidFill>
                <a:latin typeface="Montserrat Bold"/>
                <a:ea typeface="Montserrat Bold"/>
                <a:cs typeface="Montserrat Bold"/>
                <a:sym typeface="Montserrat Bold"/>
              </a:rPr>
              <a:t>MongoDB</a:t>
            </a:r>
          </a:p>
        </p:txBody>
      </p:sp>
      <p:grpSp>
        <p:nvGrpSpPr>
          <p:cNvPr name="Group 38" id="38"/>
          <p:cNvGrpSpPr/>
          <p:nvPr/>
        </p:nvGrpSpPr>
        <p:grpSpPr>
          <a:xfrm rot="0">
            <a:off x="12783981" y="5079130"/>
            <a:ext cx="262038" cy="262038"/>
            <a:chOff x="0" y="0"/>
            <a:chExt cx="812800" cy="812800"/>
          </a:xfrm>
        </p:grpSpPr>
        <p:sp>
          <p:nvSpPr>
            <p:cNvPr name="Freeform 39" id="3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7AF0">
                    <a:alpha val="96000"/>
                  </a:srgbClr>
                </a:gs>
                <a:gs pos="100000">
                  <a:srgbClr val="FFA81B">
                    <a:alpha val="96000"/>
                  </a:srgbClr>
                </a:gs>
              </a:gsLst>
              <a:lin ang="0"/>
            </a:gradFill>
          </p:spPr>
        </p:sp>
        <p:sp>
          <p:nvSpPr>
            <p:cNvPr name="TextBox 40" id="4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41" id="41"/>
          <p:cNvSpPr txBox="true"/>
          <p:nvPr/>
        </p:nvSpPr>
        <p:spPr>
          <a:xfrm rot="0">
            <a:off x="13280683" y="5091973"/>
            <a:ext cx="2869223" cy="312551"/>
          </a:xfrm>
          <a:prstGeom prst="rect">
            <a:avLst/>
          </a:prstGeom>
        </p:spPr>
        <p:txBody>
          <a:bodyPr anchor="t" rtlCol="false" tIns="0" lIns="0" bIns="0" rIns="0">
            <a:spAutoFit/>
          </a:bodyPr>
          <a:lstStyle/>
          <a:p>
            <a:pPr algn="l">
              <a:lnSpc>
                <a:spcPts val="2145"/>
              </a:lnSpc>
            </a:pPr>
            <a:r>
              <a:rPr lang="en-US" sz="2681" b="true">
                <a:solidFill>
                  <a:srgbClr val="002D73"/>
                </a:solidFill>
                <a:latin typeface="Montserrat Bold"/>
                <a:ea typeface="Montserrat Bold"/>
                <a:cs typeface="Montserrat Bold"/>
                <a:sym typeface="Montserrat Bold"/>
              </a:rPr>
              <a:t>Database</a:t>
            </a:r>
          </a:p>
        </p:txBody>
      </p:sp>
      <p:grpSp>
        <p:nvGrpSpPr>
          <p:cNvPr name="Group 42" id="42"/>
          <p:cNvGrpSpPr/>
          <p:nvPr/>
        </p:nvGrpSpPr>
        <p:grpSpPr>
          <a:xfrm rot="0">
            <a:off x="82681" y="3005603"/>
            <a:ext cx="1892038" cy="1892038"/>
            <a:chOff x="0" y="0"/>
            <a:chExt cx="812800" cy="812800"/>
          </a:xfrm>
        </p:grpSpPr>
        <p:sp>
          <p:nvSpPr>
            <p:cNvPr name="Freeform 43" id="4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7AF0">
                    <a:alpha val="96000"/>
                  </a:srgbClr>
                </a:gs>
                <a:gs pos="100000">
                  <a:srgbClr val="FFA81B">
                    <a:alpha val="96000"/>
                  </a:srgbClr>
                </a:gs>
              </a:gsLst>
              <a:lin ang="0"/>
            </a:gradFill>
          </p:spPr>
        </p:sp>
        <p:sp>
          <p:nvSpPr>
            <p:cNvPr name="TextBox 44" id="4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45" id="45"/>
          <p:cNvGrpSpPr/>
          <p:nvPr/>
        </p:nvGrpSpPr>
        <p:grpSpPr>
          <a:xfrm rot="0">
            <a:off x="362666" y="698883"/>
            <a:ext cx="1488443" cy="735834"/>
            <a:chOff x="0" y="0"/>
            <a:chExt cx="1984591" cy="981112"/>
          </a:xfrm>
        </p:grpSpPr>
        <p:grpSp>
          <p:nvGrpSpPr>
            <p:cNvPr name="Group 46" id="46"/>
            <p:cNvGrpSpPr/>
            <p:nvPr/>
          </p:nvGrpSpPr>
          <p:grpSpPr>
            <a:xfrm rot="0">
              <a:off x="0" y="202131"/>
              <a:ext cx="46226" cy="529860"/>
              <a:chOff x="0" y="0"/>
              <a:chExt cx="67985" cy="779270"/>
            </a:xfrm>
          </p:grpSpPr>
          <p:sp>
            <p:nvSpPr>
              <p:cNvPr name="Freeform 47" id="47"/>
              <p:cNvSpPr/>
              <p:nvPr/>
            </p:nvSpPr>
            <p:spPr>
              <a:xfrm flipH="false" flipV="false" rot="0">
                <a:off x="0" y="0"/>
                <a:ext cx="67985" cy="779270"/>
              </a:xfrm>
              <a:custGeom>
                <a:avLst/>
                <a:gdLst/>
                <a:ahLst/>
                <a:cxnLst/>
                <a:rect r="r" b="b" t="t" l="l"/>
                <a:pathLst>
                  <a:path h="779270" w="67985">
                    <a:moveTo>
                      <a:pt x="0" y="0"/>
                    </a:moveTo>
                    <a:lnTo>
                      <a:pt x="67985" y="0"/>
                    </a:lnTo>
                    <a:lnTo>
                      <a:pt x="67985" y="779270"/>
                    </a:lnTo>
                    <a:lnTo>
                      <a:pt x="0" y="779270"/>
                    </a:lnTo>
                    <a:close/>
                  </a:path>
                </a:pathLst>
              </a:custGeom>
              <a:gradFill rotWithShape="true">
                <a:gsLst>
                  <a:gs pos="0">
                    <a:srgbClr val="3C67BF">
                      <a:alpha val="100000"/>
                    </a:srgbClr>
                  </a:gs>
                  <a:gs pos="100000">
                    <a:srgbClr val="FFA81B">
                      <a:alpha val="100000"/>
                    </a:srgbClr>
                  </a:gs>
                </a:gsLst>
                <a:lin ang="0"/>
              </a:gradFill>
            </p:spPr>
          </p:sp>
          <p:sp>
            <p:nvSpPr>
              <p:cNvPr name="TextBox 48" id="48"/>
              <p:cNvSpPr txBox="true"/>
              <p:nvPr/>
            </p:nvSpPr>
            <p:spPr>
              <a:xfrm>
                <a:off x="0" y="-38100"/>
                <a:ext cx="67985" cy="817370"/>
              </a:xfrm>
              <a:prstGeom prst="rect">
                <a:avLst/>
              </a:prstGeom>
            </p:spPr>
            <p:txBody>
              <a:bodyPr anchor="ctr" rtlCol="false" tIns="50800" lIns="50800" bIns="50800" rIns="50800"/>
              <a:lstStyle/>
              <a:p>
                <a:pPr algn="ctr">
                  <a:lnSpc>
                    <a:spcPts val="2660"/>
                  </a:lnSpc>
                </a:pPr>
              </a:p>
            </p:txBody>
          </p:sp>
        </p:grpSp>
        <p:grpSp>
          <p:nvGrpSpPr>
            <p:cNvPr name="Group 49" id="49"/>
            <p:cNvGrpSpPr/>
            <p:nvPr/>
          </p:nvGrpSpPr>
          <p:grpSpPr>
            <a:xfrm rot="0">
              <a:off x="42049" y="202131"/>
              <a:ext cx="31834" cy="529860"/>
              <a:chOff x="0" y="0"/>
              <a:chExt cx="46819" cy="779270"/>
            </a:xfrm>
          </p:grpSpPr>
          <p:sp>
            <p:nvSpPr>
              <p:cNvPr name="Freeform 50" id="50"/>
              <p:cNvSpPr/>
              <p:nvPr/>
            </p:nvSpPr>
            <p:spPr>
              <a:xfrm flipH="false" flipV="false" rot="0">
                <a:off x="0" y="0"/>
                <a:ext cx="46819" cy="779270"/>
              </a:xfrm>
              <a:custGeom>
                <a:avLst/>
                <a:gdLst/>
                <a:ahLst/>
                <a:cxnLst/>
                <a:rect r="r" b="b" t="t" l="l"/>
                <a:pathLst>
                  <a:path h="779270" w="46819">
                    <a:moveTo>
                      <a:pt x="0" y="0"/>
                    </a:moveTo>
                    <a:lnTo>
                      <a:pt x="46819" y="0"/>
                    </a:lnTo>
                    <a:lnTo>
                      <a:pt x="46819" y="779270"/>
                    </a:lnTo>
                    <a:lnTo>
                      <a:pt x="0" y="779270"/>
                    </a:lnTo>
                    <a:close/>
                  </a:path>
                </a:pathLst>
              </a:custGeom>
              <a:gradFill rotWithShape="true">
                <a:gsLst>
                  <a:gs pos="0">
                    <a:srgbClr val="3C67BF">
                      <a:alpha val="100000"/>
                    </a:srgbClr>
                  </a:gs>
                  <a:gs pos="100000">
                    <a:srgbClr val="FFA81B">
                      <a:alpha val="100000"/>
                    </a:srgbClr>
                  </a:gs>
                </a:gsLst>
                <a:lin ang="0"/>
              </a:gradFill>
            </p:spPr>
          </p:sp>
          <p:sp>
            <p:nvSpPr>
              <p:cNvPr name="TextBox 51" id="51"/>
              <p:cNvSpPr txBox="true"/>
              <p:nvPr/>
            </p:nvSpPr>
            <p:spPr>
              <a:xfrm>
                <a:off x="0" y="-38100"/>
                <a:ext cx="46819" cy="817370"/>
              </a:xfrm>
              <a:prstGeom prst="rect">
                <a:avLst/>
              </a:prstGeom>
            </p:spPr>
            <p:txBody>
              <a:bodyPr anchor="ctr" rtlCol="false" tIns="50800" lIns="50800" bIns="50800" rIns="50800"/>
              <a:lstStyle/>
              <a:p>
                <a:pPr algn="ctr">
                  <a:lnSpc>
                    <a:spcPts val="2660"/>
                  </a:lnSpc>
                </a:pPr>
              </a:p>
            </p:txBody>
          </p:sp>
        </p:grpSp>
        <p:grpSp>
          <p:nvGrpSpPr>
            <p:cNvPr name="Group 52" id="52"/>
            <p:cNvGrpSpPr/>
            <p:nvPr/>
          </p:nvGrpSpPr>
          <p:grpSpPr>
            <a:xfrm rot="7717522">
              <a:off x="13943" y="173144"/>
              <a:ext cx="45997" cy="57818"/>
              <a:chOff x="0" y="0"/>
              <a:chExt cx="67649" cy="85034"/>
            </a:xfrm>
          </p:grpSpPr>
          <p:sp>
            <p:nvSpPr>
              <p:cNvPr name="Freeform 53" id="53"/>
              <p:cNvSpPr/>
              <p:nvPr/>
            </p:nvSpPr>
            <p:spPr>
              <a:xfrm flipH="false" flipV="false" rot="0">
                <a:off x="0" y="0"/>
                <a:ext cx="67649" cy="85034"/>
              </a:xfrm>
              <a:custGeom>
                <a:avLst/>
                <a:gdLst/>
                <a:ahLst/>
                <a:cxnLst/>
                <a:rect r="r" b="b" t="t" l="l"/>
                <a:pathLst>
                  <a:path h="85034" w="67649">
                    <a:moveTo>
                      <a:pt x="0" y="0"/>
                    </a:moveTo>
                    <a:lnTo>
                      <a:pt x="67649" y="0"/>
                    </a:lnTo>
                    <a:lnTo>
                      <a:pt x="67649" y="85034"/>
                    </a:lnTo>
                    <a:lnTo>
                      <a:pt x="0" y="85034"/>
                    </a:lnTo>
                    <a:close/>
                  </a:path>
                </a:pathLst>
              </a:custGeom>
              <a:gradFill rotWithShape="true">
                <a:gsLst>
                  <a:gs pos="0">
                    <a:srgbClr val="3C67BF">
                      <a:alpha val="100000"/>
                    </a:srgbClr>
                  </a:gs>
                  <a:gs pos="100000">
                    <a:srgbClr val="FFA81B">
                      <a:alpha val="100000"/>
                    </a:srgbClr>
                  </a:gs>
                </a:gsLst>
                <a:lin ang="0"/>
              </a:gradFill>
            </p:spPr>
          </p:sp>
          <p:sp>
            <p:nvSpPr>
              <p:cNvPr name="TextBox 54" id="54"/>
              <p:cNvSpPr txBox="true"/>
              <p:nvPr/>
            </p:nvSpPr>
            <p:spPr>
              <a:xfrm>
                <a:off x="0" y="-38100"/>
                <a:ext cx="67649" cy="123134"/>
              </a:xfrm>
              <a:prstGeom prst="rect">
                <a:avLst/>
              </a:prstGeom>
            </p:spPr>
            <p:txBody>
              <a:bodyPr anchor="ctr" rtlCol="false" tIns="50800" lIns="50800" bIns="50800" rIns="50800"/>
              <a:lstStyle/>
              <a:p>
                <a:pPr algn="ctr">
                  <a:lnSpc>
                    <a:spcPts val="2660"/>
                  </a:lnSpc>
                </a:pPr>
              </a:p>
            </p:txBody>
          </p:sp>
        </p:grpSp>
        <p:grpSp>
          <p:nvGrpSpPr>
            <p:cNvPr name="Group 55" id="55"/>
            <p:cNvGrpSpPr/>
            <p:nvPr/>
          </p:nvGrpSpPr>
          <p:grpSpPr>
            <a:xfrm rot="0">
              <a:off x="73883" y="227181"/>
              <a:ext cx="46226" cy="529860"/>
              <a:chOff x="0" y="0"/>
              <a:chExt cx="67985" cy="779270"/>
            </a:xfrm>
          </p:grpSpPr>
          <p:sp>
            <p:nvSpPr>
              <p:cNvPr name="Freeform 56" id="56"/>
              <p:cNvSpPr/>
              <p:nvPr/>
            </p:nvSpPr>
            <p:spPr>
              <a:xfrm flipH="false" flipV="false" rot="0">
                <a:off x="0" y="0"/>
                <a:ext cx="67985" cy="779270"/>
              </a:xfrm>
              <a:custGeom>
                <a:avLst/>
                <a:gdLst/>
                <a:ahLst/>
                <a:cxnLst/>
                <a:rect r="r" b="b" t="t" l="l"/>
                <a:pathLst>
                  <a:path h="779270" w="67985">
                    <a:moveTo>
                      <a:pt x="0" y="0"/>
                    </a:moveTo>
                    <a:lnTo>
                      <a:pt x="67985" y="0"/>
                    </a:lnTo>
                    <a:lnTo>
                      <a:pt x="67985" y="779270"/>
                    </a:lnTo>
                    <a:lnTo>
                      <a:pt x="0" y="779270"/>
                    </a:lnTo>
                    <a:close/>
                  </a:path>
                </a:pathLst>
              </a:custGeom>
              <a:gradFill rotWithShape="true">
                <a:gsLst>
                  <a:gs pos="0">
                    <a:srgbClr val="3C67BF">
                      <a:alpha val="100000"/>
                    </a:srgbClr>
                  </a:gs>
                  <a:gs pos="100000">
                    <a:srgbClr val="FFA81B">
                      <a:alpha val="100000"/>
                    </a:srgbClr>
                  </a:gs>
                </a:gsLst>
                <a:lin ang="0"/>
              </a:gradFill>
            </p:spPr>
          </p:sp>
          <p:sp>
            <p:nvSpPr>
              <p:cNvPr name="TextBox 57" id="57"/>
              <p:cNvSpPr txBox="true"/>
              <p:nvPr/>
            </p:nvSpPr>
            <p:spPr>
              <a:xfrm>
                <a:off x="0" y="-38100"/>
                <a:ext cx="67985" cy="817370"/>
              </a:xfrm>
              <a:prstGeom prst="rect">
                <a:avLst/>
              </a:prstGeom>
            </p:spPr>
            <p:txBody>
              <a:bodyPr anchor="ctr" rtlCol="false" tIns="50800" lIns="50800" bIns="50800" rIns="50800"/>
              <a:lstStyle/>
              <a:p>
                <a:pPr algn="ctr">
                  <a:lnSpc>
                    <a:spcPts val="2660"/>
                  </a:lnSpc>
                </a:pPr>
              </a:p>
            </p:txBody>
          </p:sp>
        </p:grpSp>
        <p:grpSp>
          <p:nvGrpSpPr>
            <p:cNvPr name="Group 58" id="58"/>
            <p:cNvGrpSpPr/>
            <p:nvPr/>
          </p:nvGrpSpPr>
          <p:grpSpPr>
            <a:xfrm rot="0">
              <a:off x="115931" y="227181"/>
              <a:ext cx="31834" cy="529860"/>
              <a:chOff x="0" y="0"/>
              <a:chExt cx="46819" cy="779270"/>
            </a:xfrm>
          </p:grpSpPr>
          <p:sp>
            <p:nvSpPr>
              <p:cNvPr name="Freeform 59" id="59"/>
              <p:cNvSpPr/>
              <p:nvPr/>
            </p:nvSpPr>
            <p:spPr>
              <a:xfrm flipH="false" flipV="false" rot="0">
                <a:off x="0" y="0"/>
                <a:ext cx="46819" cy="779270"/>
              </a:xfrm>
              <a:custGeom>
                <a:avLst/>
                <a:gdLst/>
                <a:ahLst/>
                <a:cxnLst/>
                <a:rect r="r" b="b" t="t" l="l"/>
                <a:pathLst>
                  <a:path h="779270" w="46819">
                    <a:moveTo>
                      <a:pt x="0" y="0"/>
                    </a:moveTo>
                    <a:lnTo>
                      <a:pt x="46819" y="0"/>
                    </a:lnTo>
                    <a:lnTo>
                      <a:pt x="46819" y="779270"/>
                    </a:lnTo>
                    <a:lnTo>
                      <a:pt x="0" y="779270"/>
                    </a:lnTo>
                    <a:close/>
                  </a:path>
                </a:pathLst>
              </a:custGeom>
              <a:gradFill rotWithShape="true">
                <a:gsLst>
                  <a:gs pos="0">
                    <a:srgbClr val="3C67BF">
                      <a:alpha val="100000"/>
                    </a:srgbClr>
                  </a:gs>
                  <a:gs pos="100000">
                    <a:srgbClr val="FFA81B">
                      <a:alpha val="100000"/>
                    </a:srgbClr>
                  </a:gs>
                </a:gsLst>
                <a:lin ang="0"/>
              </a:gradFill>
            </p:spPr>
          </p:sp>
          <p:sp>
            <p:nvSpPr>
              <p:cNvPr name="TextBox 60" id="60"/>
              <p:cNvSpPr txBox="true"/>
              <p:nvPr/>
            </p:nvSpPr>
            <p:spPr>
              <a:xfrm>
                <a:off x="0" y="-38100"/>
                <a:ext cx="46819" cy="817370"/>
              </a:xfrm>
              <a:prstGeom prst="rect">
                <a:avLst/>
              </a:prstGeom>
            </p:spPr>
            <p:txBody>
              <a:bodyPr anchor="ctr" rtlCol="false" tIns="50800" lIns="50800" bIns="50800" rIns="50800"/>
              <a:lstStyle/>
              <a:p>
                <a:pPr algn="ctr">
                  <a:lnSpc>
                    <a:spcPts val="2660"/>
                  </a:lnSpc>
                </a:pPr>
              </a:p>
            </p:txBody>
          </p:sp>
        </p:grpSp>
        <p:grpSp>
          <p:nvGrpSpPr>
            <p:cNvPr name="Group 61" id="61"/>
            <p:cNvGrpSpPr/>
            <p:nvPr/>
          </p:nvGrpSpPr>
          <p:grpSpPr>
            <a:xfrm rot="7717522">
              <a:off x="87826" y="198194"/>
              <a:ext cx="45997" cy="57818"/>
              <a:chOff x="0" y="0"/>
              <a:chExt cx="67649" cy="85034"/>
            </a:xfrm>
          </p:grpSpPr>
          <p:sp>
            <p:nvSpPr>
              <p:cNvPr name="Freeform 62" id="62"/>
              <p:cNvSpPr/>
              <p:nvPr/>
            </p:nvSpPr>
            <p:spPr>
              <a:xfrm flipH="false" flipV="false" rot="0">
                <a:off x="0" y="0"/>
                <a:ext cx="67649" cy="85034"/>
              </a:xfrm>
              <a:custGeom>
                <a:avLst/>
                <a:gdLst/>
                <a:ahLst/>
                <a:cxnLst/>
                <a:rect r="r" b="b" t="t" l="l"/>
                <a:pathLst>
                  <a:path h="85034" w="67649">
                    <a:moveTo>
                      <a:pt x="0" y="0"/>
                    </a:moveTo>
                    <a:lnTo>
                      <a:pt x="67649" y="0"/>
                    </a:lnTo>
                    <a:lnTo>
                      <a:pt x="67649" y="85034"/>
                    </a:lnTo>
                    <a:lnTo>
                      <a:pt x="0" y="85034"/>
                    </a:lnTo>
                    <a:close/>
                  </a:path>
                </a:pathLst>
              </a:custGeom>
              <a:gradFill rotWithShape="true">
                <a:gsLst>
                  <a:gs pos="0">
                    <a:srgbClr val="3C67BF">
                      <a:alpha val="100000"/>
                    </a:srgbClr>
                  </a:gs>
                  <a:gs pos="100000">
                    <a:srgbClr val="FFA81B">
                      <a:alpha val="100000"/>
                    </a:srgbClr>
                  </a:gs>
                </a:gsLst>
                <a:lin ang="0"/>
              </a:gradFill>
            </p:spPr>
          </p:sp>
          <p:sp>
            <p:nvSpPr>
              <p:cNvPr name="TextBox 63" id="63"/>
              <p:cNvSpPr txBox="true"/>
              <p:nvPr/>
            </p:nvSpPr>
            <p:spPr>
              <a:xfrm>
                <a:off x="0" y="-38100"/>
                <a:ext cx="67649" cy="123134"/>
              </a:xfrm>
              <a:prstGeom prst="rect">
                <a:avLst/>
              </a:prstGeom>
            </p:spPr>
            <p:txBody>
              <a:bodyPr anchor="ctr" rtlCol="false" tIns="50800" lIns="50800" bIns="50800" rIns="50800"/>
              <a:lstStyle/>
              <a:p>
                <a:pPr algn="ctr">
                  <a:lnSpc>
                    <a:spcPts val="2660"/>
                  </a:lnSpc>
                </a:pPr>
              </a:p>
            </p:txBody>
          </p:sp>
        </p:grpSp>
        <p:grpSp>
          <p:nvGrpSpPr>
            <p:cNvPr name="Group 64" id="64"/>
            <p:cNvGrpSpPr/>
            <p:nvPr/>
          </p:nvGrpSpPr>
          <p:grpSpPr>
            <a:xfrm rot="0">
              <a:off x="970242" y="344312"/>
              <a:ext cx="46226" cy="529860"/>
              <a:chOff x="0" y="0"/>
              <a:chExt cx="67985" cy="779270"/>
            </a:xfrm>
          </p:grpSpPr>
          <p:sp>
            <p:nvSpPr>
              <p:cNvPr name="Freeform 65" id="65"/>
              <p:cNvSpPr/>
              <p:nvPr/>
            </p:nvSpPr>
            <p:spPr>
              <a:xfrm flipH="false" flipV="false" rot="0">
                <a:off x="0" y="0"/>
                <a:ext cx="67985" cy="779270"/>
              </a:xfrm>
              <a:custGeom>
                <a:avLst/>
                <a:gdLst/>
                <a:ahLst/>
                <a:cxnLst/>
                <a:rect r="r" b="b" t="t" l="l"/>
                <a:pathLst>
                  <a:path h="779270" w="67985">
                    <a:moveTo>
                      <a:pt x="0" y="0"/>
                    </a:moveTo>
                    <a:lnTo>
                      <a:pt x="67985" y="0"/>
                    </a:lnTo>
                    <a:lnTo>
                      <a:pt x="67985" y="779270"/>
                    </a:lnTo>
                    <a:lnTo>
                      <a:pt x="0" y="779270"/>
                    </a:lnTo>
                    <a:close/>
                  </a:path>
                </a:pathLst>
              </a:custGeom>
              <a:gradFill rotWithShape="true">
                <a:gsLst>
                  <a:gs pos="0">
                    <a:srgbClr val="3C67BF">
                      <a:alpha val="100000"/>
                    </a:srgbClr>
                  </a:gs>
                  <a:gs pos="100000">
                    <a:srgbClr val="FFA81B">
                      <a:alpha val="100000"/>
                    </a:srgbClr>
                  </a:gs>
                </a:gsLst>
                <a:lin ang="0"/>
              </a:gradFill>
            </p:spPr>
          </p:sp>
          <p:sp>
            <p:nvSpPr>
              <p:cNvPr name="TextBox 66" id="66"/>
              <p:cNvSpPr txBox="true"/>
              <p:nvPr/>
            </p:nvSpPr>
            <p:spPr>
              <a:xfrm>
                <a:off x="0" y="-38100"/>
                <a:ext cx="67985" cy="817370"/>
              </a:xfrm>
              <a:prstGeom prst="rect">
                <a:avLst/>
              </a:prstGeom>
            </p:spPr>
            <p:txBody>
              <a:bodyPr anchor="ctr" rtlCol="false" tIns="50800" lIns="50800" bIns="50800" rIns="50800"/>
              <a:lstStyle/>
              <a:p>
                <a:pPr algn="ctr">
                  <a:lnSpc>
                    <a:spcPts val="2660"/>
                  </a:lnSpc>
                </a:pPr>
              </a:p>
            </p:txBody>
          </p:sp>
        </p:grpSp>
        <p:grpSp>
          <p:nvGrpSpPr>
            <p:cNvPr name="Group 67" id="67"/>
            <p:cNvGrpSpPr/>
            <p:nvPr/>
          </p:nvGrpSpPr>
          <p:grpSpPr>
            <a:xfrm rot="0">
              <a:off x="1012291" y="344312"/>
              <a:ext cx="31834" cy="529860"/>
              <a:chOff x="0" y="0"/>
              <a:chExt cx="46819" cy="779270"/>
            </a:xfrm>
          </p:grpSpPr>
          <p:sp>
            <p:nvSpPr>
              <p:cNvPr name="Freeform 68" id="68"/>
              <p:cNvSpPr/>
              <p:nvPr/>
            </p:nvSpPr>
            <p:spPr>
              <a:xfrm flipH="false" flipV="false" rot="0">
                <a:off x="0" y="0"/>
                <a:ext cx="46819" cy="779270"/>
              </a:xfrm>
              <a:custGeom>
                <a:avLst/>
                <a:gdLst/>
                <a:ahLst/>
                <a:cxnLst/>
                <a:rect r="r" b="b" t="t" l="l"/>
                <a:pathLst>
                  <a:path h="779270" w="46819">
                    <a:moveTo>
                      <a:pt x="0" y="0"/>
                    </a:moveTo>
                    <a:lnTo>
                      <a:pt x="46819" y="0"/>
                    </a:lnTo>
                    <a:lnTo>
                      <a:pt x="46819" y="779270"/>
                    </a:lnTo>
                    <a:lnTo>
                      <a:pt x="0" y="779270"/>
                    </a:lnTo>
                    <a:close/>
                  </a:path>
                </a:pathLst>
              </a:custGeom>
              <a:gradFill rotWithShape="true">
                <a:gsLst>
                  <a:gs pos="0">
                    <a:srgbClr val="3C67BF">
                      <a:alpha val="100000"/>
                    </a:srgbClr>
                  </a:gs>
                  <a:gs pos="100000">
                    <a:srgbClr val="FFA81B">
                      <a:alpha val="100000"/>
                    </a:srgbClr>
                  </a:gs>
                </a:gsLst>
                <a:lin ang="0"/>
              </a:gradFill>
            </p:spPr>
          </p:sp>
          <p:sp>
            <p:nvSpPr>
              <p:cNvPr name="TextBox 69" id="69"/>
              <p:cNvSpPr txBox="true"/>
              <p:nvPr/>
            </p:nvSpPr>
            <p:spPr>
              <a:xfrm>
                <a:off x="0" y="-38100"/>
                <a:ext cx="46819" cy="817370"/>
              </a:xfrm>
              <a:prstGeom prst="rect">
                <a:avLst/>
              </a:prstGeom>
            </p:spPr>
            <p:txBody>
              <a:bodyPr anchor="ctr" rtlCol="false" tIns="50800" lIns="50800" bIns="50800" rIns="50800"/>
              <a:lstStyle/>
              <a:p>
                <a:pPr algn="ctr">
                  <a:lnSpc>
                    <a:spcPts val="2660"/>
                  </a:lnSpc>
                </a:pPr>
              </a:p>
            </p:txBody>
          </p:sp>
        </p:grpSp>
        <p:grpSp>
          <p:nvGrpSpPr>
            <p:cNvPr name="Group 70" id="70"/>
            <p:cNvGrpSpPr/>
            <p:nvPr/>
          </p:nvGrpSpPr>
          <p:grpSpPr>
            <a:xfrm rot="7717522">
              <a:off x="984185" y="315325"/>
              <a:ext cx="45997" cy="57818"/>
              <a:chOff x="0" y="0"/>
              <a:chExt cx="67649" cy="85034"/>
            </a:xfrm>
          </p:grpSpPr>
          <p:sp>
            <p:nvSpPr>
              <p:cNvPr name="Freeform 71" id="71"/>
              <p:cNvSpPr/>
              <p:nvPr/>
            </p:nvSpPr>
            <p:spPr>
              <a:xfrm flipH="false" flipV="false" rot="0">
                <a:off x="0" y="0"/>
                <a:ext cx="67649" cy="85034"/>
              </a:xfrm>
              <a:custGeom>
                <a:avLst/>
                <a:gdLst/>
                <a:ahLst/>
                <a:cxnLst/>
                <a:rect r="r" b="b" t="t" l="l"/>
                <a:pathLst>
                  <a:path h="85034" w="67649">
                    <a:moveTo>
                      <a:pt x="0" y="0"/>
                    </a:moveTo>
                    <a:lnTo>
                      <a:pt x="67649" y="0"/>
                    </a:lnTo>
                    <a:lnTo>
                      <a:pt x="67649" y="85034"/>
                    </a:lnTo>
                    <a:lnTo>
                      <a:pt x="0" y="85034"/>
                    </a:lnTo>
                    <a:close/>
                  </a:path>
                </a:pathLst>
              </a:custGeom>
              <a:gradFill rotWithShape="true">
                <a:gsLst>
                  <a:gs pos="0">
                    <a:srgbClr val="3C67BF">
                      <a:alpha val="100000"/>
                    </a:srgbClr>
                  </a:gs>
                  <a:gs pos="100000">
                    <a:srgbClr val="FFA81B">
                      <a:alpha val="100000"/>
                    </a:srgbClr>
                  </a:gs>
                </a:gsLst>
                <a:lin ang="0"/>
              </a:gradFill>
            </p:spPr>
          </p:sp>
          <p:sp>
            <p:nvSpPr>
              <p:cNvPr name="TextBox 72" id="72"/>
              <p:cNvSpPr txBox="true"/>
              <p:nvPr/>
            </p:nvSpPr>
            <p:spPr>
              <a:xfrm>
                <a:off x="0" y="-38100"/>
                <a:ext cx="67649" cy="123134"/>
              </a:xfrm>
              <a:prstGeom prst="rect">
                <a:avLst/>
              </a:prstGeom>
            </p:spPr>
            <p:txBody>
              <a:bodyPr anchor="ctr" rtlCol="false" tIns="50800" lIns="50800" bIns="50800" rIns="50800"/>
              <a:lstStyle/>
              <a:p>
                <a:pPr algn="ctr">
                  <a:lnSpc>
                    <a:spcPts val="2660"/>
                  </a:lnSpc>
                </a:pPr>
              </a:p>
            </p:txBody>
          </p:sp>
        </p:grpSp>
        <p:grpSp>
          <p:nvGrpSpPr>
            <p:cNvPr name="Group 73" id="73"/>
            <p:cNvGrpSpPr/>
            <p:nvPr/>
          </p:nvGrpSpPr>
          <p:grpSpPr>
            <a:xfrm rot="0">
              <a:off x="147766" y="158098"/>
              <a:ext cx="46226" cy="529860"/>
              <a:chOff x="0" y="0"/>
              <a:chExt cx="67985" cy="779270"/>
            </a:xfrm>
          </p:grpSpPr>
          <p:sp>
            <p:nvSpPr>
              <p:cNvPr name="Freeform 74" id="74"/>
              <p:cNvSpPr/>
              <p:nvPr/>
            </p:nvSpPr>
            <p:spPr>
              <a:xfrm flipH="false" flipV="false" rot="0">
                <a:off x="0" y="0"/>
                <a:ext cx="67985" cy="779270"/>
              </a:xfrm>
              <a:custGeom>
                <a:avLst/>
                <a:gdLst/>
                <a:ahLst/>
                <a:cxnLst/>
                <a:rect r="r" b="b" t="t" l="l"/>
                <a:pathLst>
                  <a:path h="779270" w="67985">
                    <a:moveTo>
                      <a:pt x="0" y="0"/>
                    </a:moveTo>
                    <a:lnTo>
                      <a:pt x="67985" y="0"/>
                    </a:lnTo>
                    <a:lnTo>
                      <a:pt x="67985" y="779270"/>
                    </a:lnTo>
                    <a:lnTo>
                      <a:pt x="0" y="779270"/>
                    </a:lnTo>
                    <a:close/>
                  </a:path>
                </a:pathLst>
              </a:custGeom>
              <a:gradFill rotWithShape="true">
                <a:gsLst>
                  <a:gs pos="0">
                    <a:srgbClr val="3C67BF">
                      <a:alpha val="100000"/>
                    </a:srgbClr>
                  </a:gs>
                  <a:gs pos="100000">
                    <a:srgbClr val="FFA81B">
                      <a:alpha val="100000"/>
                    </a:srgbClr>
                  </a:gs>
                </a:gsLst>
                <a:lin ang="0"/>
              </a:gradFill>
            </p:spPr>
          </p:sp>
          <p:sp>
            <p:nvSpPr>
              <p:cNvPr name="TextBox 75" id="75"/>
              <p:cNvSpPr txBox="true"/>
              <p:nvPr/>
            </p:nvSpPr>
            <p:spPr>
              <a:xfrm>
                <a:off x="0" y="-38100"/>
                <a:ext cx="67985" cy="817370"/>
              </a:xfrm>
              <a:prstGeom prst="rect">
                <a:avLst/>
              </a:prstGeom>
            </p:spPr>
            <p:txBody>
              <a:bodyPr anchor="ctr" rtlCol="false" tIns="50800" lIns="50800" bIns="50800" rIns="50800"/>
              <a:lstStyle/>
              <a:p>
                <a:pPr algn="ctr">
                  <a:lnSpc>
                    <a:spcPts val="2660"/>
                  </a:lnSpc>
                </a:pPr>
              </a:p>
            </p:txBody>
          </p:sp>
        </p:grpSp>
        <p:grpSp>
          <p:nvGrpSpPr>
            <p:cNvPr name="Group 76" id="76"/>
            <p:cNvGrpSpPr/>
            <p:nvPr/>
          </p:nvGrpSpPr>
          <p:grpSpPr>
            <a:xfrm rot="0">
              <a:off x="189814" y="158098"/>
              <a:ext cx="31834" cy="529860"/>
              <a:chOff x="0" y="0"/>
              <a:chExt cx="46819" cy="779270"/>
            </a:xfrm>
          </p:grpSpPr>
          <p:sp>
            <p:nvSpPr>
              <p:cNvPr name="Freeform 77" id="77"/>
              <p:cNvSpPr/>
              <p:nvPr/>
            </p:nvSpPr>
            <p:spPr>
              <a:xfrm flipH="false" flipV="false" rot="0">
                <a:off x="0" y="0"/>
                <a:ext cx="46819" cy="779270"/>
              </a:xfrm>
              <a:custGeom>
                <a:avLst/>
                <a:gdLst/>
                <a:ahLst/>
                <a:cxnLst/>
                <a:rect r="r" b="b" t="t" l="l"/>
                <a:pathLst>
                  <a:path h="779270" w="46819">
                    <a:moveTo>
                      <a:pt x="0" y="0"/>
                    </a:moveTo>
                    <a:lnTo>
                      <a:pt x="46819" y="0"/>
                    </a:lnTo>
                    <a:lnTo>
                      <a:pt x="46819" y="779270"/>
                    </a:lnTo>
                    <a:lnTo>
                      <a:pt x="0" y="779270"/>
                    </a:lnTo>
                    <a:close/>
                  </a:path>
                </a:pathLst>
              </a:custGeom>
              <a:gradFill rotWithShape="true">
                <a:gsLst>
                  <a:gs pos="0">
                    <a:srgbClr val="3C67BF">
                      <a:alpha val="100000"/>
                    </a:srgbClr>
                  </a:gs>
                  <a:gs pos="100000">
                    <a:srgbClr val="FFA81B">
                      <a:alpha val="100000"/>
                    </a:srgbClr>
                  </a:gs>
                </a:gsLst>
                <a:lin ang="0"/>
              </a:gradFill>
            </p:spPr>
          </p:sp>
          <p:sp>
            <p:nvSpPr>
              <p:cNvPr name="TextBox 78" id="78"/>
              <p:cNvSpPr txBox="true"/>
              <p:nvPr/>
            </p:nvSpPr>
            <p:spPr>
              <a:xfrm>
                <a:off x="0" y="-38100"/>
                <a:ext cx="46819" cy="817370"/>
              </a:xfrm>
              <a:prstGeom prst="rect">
                <a:avLst/>
              </a:prstGeom>
            </p:spPr>
            <p:txBody>
              <a:bodyPr anchor="ctr" rtlCol="false" tIns="50800" lIns="50800" bIns="50800" rIns="50800"/>
              <a:lstStyle/>
              <a:p>
                <a:pPr algn="ctr">
                  <a:lnSpc>
                    <a:spcPts val="2660"/>
                  </a:lnSpc>
                </a:pPr>
              </a:p>
            </p:txBody>
          </p:sp>
        </p:grpSp>
        <p:grpSp>
          <p:nvGrpSpPr>
            <p:cNvPr name="Group 79" id="79"/>
            <p:cNvGrpSpPr/>
            <p:nvPr/>
          </p:nvGrpSpPr>
          <p:grpSpPr>
            <a:xfrm rot="7717522">
              <a:off x="161708" y="129111"/>
              <a:ext cx="45997" cy="57818"/>
              <a:chOff x="0" y="0"/>
              <a:chExt cx="67649" cy="85034"/>
            </a:xfrm>
          </p:grpSpPr>
          <p:sp>
            <p:nvSpPr>
              <p:cNvPr name="Freeform 80" id="80"/>
              <p:cNvSpPr/>
              <p:nvPr/>
            </p:nvSpPr>
            <p:spPr>
              <a:xfrm flipH="false" flipV="false" rot="0">
                <a:off x="0" y="0"/>
                <a:ext cx="67649" cy="85034"/>
              </a:xfrm>
              <a:custGeom>
                <a:avLst/>
                <a:gdLst/>
                <a:ahLst/>
                <a:cxnLst/>
                <a:rect r="r" b="b" t="t" l="l"/>
                <a:pathLst>
                  <a:path h="85034" w="67649">
                    <a:moveTo>
                      <a:pt x="0" y="0"/>
                    </a:moveTo>
                    <a:lnTo>
                      <a:pt x="67649" y="0"/>
                    </a:lnTo>
                    <a:lnTo>
                      <a:pt x="67649" y="85034"/>
                    </a:lnTo>
                    <a:lnTo>
                      <a:pt x="0" y="85034"/>
                    </a:lnTo>
                    <a:close/>
                  </a:path>
                </a:pathLst>
              </a:custGeom>
              <a:gradFill rotWithShape="true">
                <a:gsLst>
                  <a:gs pos="0">
                    <a:srgbClr val="3C67BF">
                      <a:alpha val="100000"/>
                    </a:srgbClr>
                  </a:gs>
                  <a:gs pos="100000">
                    <a:srgbClr val="FFA81B">
                      <a:alpha val="100000"/>
                    </a:srgbClr>
                  </a:gs>
                </a:gsLst>
                <a:lin ang="0"/>
              </a:gradFill>
            </p:spPr>
          </p:sp>
          <p:sp>
            <p:nvSpPr>
              <p:cNvPr name="TextBox 81" id="81"/>
              <p:cNvSpPr txBox="true"/>
              <p:nvPr/>
            </p:nvSpPr>
            <p:spPr>
              <a:xfrm>
                <a:off x="0" y="-38100"/>
                <a:ext cx="67649" cy="123134"/>
              </a:xfrm>
              <a:prstGeom prst="rect">
                <a:avLst/>
              </a:prstGeom>
            </p:spPr>
            <p:txBody>
              <a:bodyPr anchor="ctr" rtlCol="false" tIns="50800" lIns="50800" bIns="50800" rIns="50800"/>
              <a:lstStyle/>
              <a:p>
                <a:pPr algn="ctr">
                  <a:lnSpc>
                    <a:spcPts val="2660"/>
                  </a:lnSpc>
                </a:pPr>
              </a:p>
            </p:txBody>
          </p:sp>
        </p:grpSp>
        <p:grpSp>
          <p:nvGrpSpPr>
            <p:cNvPr name="Group 82" id="82"/>
            <p:cNvGrpSpPr/>
            <p:nvPr/>
          </p:nvGrpSpPr>
          <p:grpSpPr>
            <a:xfrm rot="0">
              <a:off x="221649" y="142409"/>
              <a:ext cx="46226" cy="529860"/>
              <a:chOff x="0" y="0"/>
              <a:chExt cx="67985" cy="779270"/>
            </a:xfrm>
          </p:grpSpPr>
          <p:sp>
            <p:nvSpPr>
              <p:cNvPr name="Freeform 83" id="83"/>
              <p:cNvSpPr/>
              <p:nvPr/>
            </p:nvSpPr>
            <p:spPr>
              <a:xfrm flipH="false" flipV="false" rot="0">
                <a:off x="0" y="0"/>
                <a:ext cx="67985" cy="779270"/>
              </a:xfrm>
              <a:custGeom>
                <a:avLst/>
                <a:gdLst/>
                <a:ahLst/>
                <a:cxnLst/>
                <a:rect r="r" b="b" t="t" l="l"/>
                <a:pathLst>
                  <a:path h="779270" w="67985">
                    <a:moveTo>
                      <a:pt x="0" y="0"/>
                    </a:moveTo>
                    <a:lnTo>
                      <a:pt x="67985" y="0"/>
                    </a:lnTo>
                    <a:lnTo>
                      <a:pt x="67985" y="779270"/>
                    </a:lnTo>
                    <a:lnTo>
                      <a:pt x="0" y="779270"/>
                    </a:lnTo>
                    <a:close/>
                  </a:path>
                </a:pathLst>
              </a:custGeom>
              <a:gradFill rotWithShape="true">
                <a:gsLst>
                  <a:gs pos="0">
                    <a:srgbClr val="3C67BF">
                      <a:alpha val="100000"/>
                    </a:srgbClr>
                  </a:gs>
                  <a:gs pos="100000">
                    <a:srgbClr val="FFA81B">
                      <a:alpha val="100000"/>
                    </a:srgbClr>
                  </a:gs>
                </a:gsLst>
                <a:lin ang="0"/>
              </a:gradFill>
            </p:spPr>
          </p:sp>
          <p:sp>
            <p:nvSpPr>
              <p:cNvPr name="TextBox 84" id="84"/>
              <p:cNvSpPr txBox="true"/>
              <p:nvPr/>
            </p:nvSpPr>
            <p:spPr>
              <a:xfrm>
                <a:off x="0" y="-38100"/>
                <a:ext cx="67985" cy="817370"/>
              </a:xfrm>
              <a:prstGeom prst="rect">
                <a:avLst/>
              </a:prstGeom>
            </p:spPr>
            <p:txBody>
              <a:bodyPr anchor="ctr" rtlCol="false" tIns="50800" lIns="50800" bIns="50800" rIns="50800"/>
              <a:lstStyle/>
              <a:p>
                <a:pPr algn="ctr">
                  <a:lnSpc>
                    <a:spcPts val="2660"/>
                  </a:lnSpc>
                </a:pPr>
              </a:p>
            </p:txBody>
          </p:sp>
        </p:grpSp>
        <p:grpSp>
          <p:nvGrpSpPr>
            <p:cNvPr name="Group 85" id="85"/>
            <p:cNvGrpSpPr/>
            <p:nvPr/>
          </p:nvGrpSpPr>
          <p:grpSpPr>
            <a:xfrm rot="0">
              <a:off x="263697" y="142409"/>
              <a:ext cx="31834" cy="529860"/>
              <a:chOff x="0" y="0"/>
              <a:chExt cx="46819" cy="779270"/>
            </a:xfrm>
          </p:grpSpPr>
          <p:sp>
            <p:nvSpPr>
              <p:cNvPr name="Freeform 86" id="86"/>
              <p:cNvSpPr/>
              <p:nvPr/>
            </p:nvSpPr>
            <p:spPr>
              <a:xfrm flipH="false" flipV="false" rot="0">
                <a:off x="0" y="0"/>
                <a:ext cx="46819" cy="779270"/>
              </a:xfrm>
              <a:custGeom>
                <a:avLst/>
                <a:gdLst/>
                <a:ahLst/>
                <a:cxnLst/>
                <a:rect r="r" b="b" t="t" l="l"/>
                <a:pathLst>
                  <a:path h="779270" w="46819">
                    <a:moveTo>
                      <a:pt x="0" y="0"/>
                    </a:moveTo>
                    <a:lnTo>
                      <a:pt x="46819" y="0"/>
                    </a:lnTo>
                    <a:lnTo>
                      <a:pt x="46819" y="779270"/>
                    </a:lnTo>
                    <a:lnTo>
                      <a:pt x="0" y="779270"/>
                    </a:lnTo>
                    <a:close/>
                  </a:path>
                </a:pathLst>
              </a:custGeom>
              <a:gradFill rotWithShape="true">
                <a:gsLst>
                  <a:gs pos="0">
                    <a:srgbClr val="3C67BF">
                      <a:alpha val="100000"/>
                    </a:srgbClr>
                  </a:gs>
                  <a:gs pos="100000">
                    <a:srgbClr val="FFA81B">
                      <a:alpha val="100000"/>
                    </a:srgbClr>
                  </a:gs>
                </a:gsLst>
                <a:lin ang="0"/>
              </a:gradFill>
            </p:spPr>
          </p:sp>
          <p:sp>
            <p:nvSpPr>
              <p:cNvPr name="TextBox 87" id="87"/>
              <p:cNvSpPr txBox="true"/>
              <p:nvPr/>
            </p:nvSpPr>
            <p:spPr>
              <a:xfrm>
                <a:off x="0" y="-38100"/>
                <a:ext cx="46819" cy="817370"/>
              </a:xfrm>
              <a:prstGeom prst="rect">
                <a:avLst/>
              </a:prstGeom>
            </p:spPr>
            <p:txBody>
              <a:bodyPr anchor="ctr" rtlCol="false" tIns="50800" lIns="50800" bIns="50800" rIns="50800"/>
              <a:lstStyle/>
              <a:p>
                <a:pPr algn="ctr">
                  <a:lnSpc>
                    <a:spcPts val="2660"/>
                  </a:lnSpc>
                </a:pPr>
              </a:p>
            </p:txBody>
          </p:sp>
        </p:grpSp>
        <p:grpSp>
          <p:nvGrpSpPr>
            <p:cNvPr name="Group 88" id="88"/>
            <p:cNvGrpSpPr/>
            <p:nvPr/>
          </p:nvGrpSpPr>
          <p:grpSpPr>
            <a:xfrm rot="7717522">
              <a:off x="235591" y="113422"/>
              <a:ext cx="45997" cy="57818"/>
              <a:chOff x="0" y="0"/>
              <a:chExt cx="67649" cy="85034"/>
            </a:xfrm>
          </p:grpSpPr>
          <p:sp>
            <p:nvSpPr>
              <p:cNvPr name="Freeform 89" id="89"/>
              <p:cNvSpPr/>
              <p:nvPr/>
            </p:nvSpPr>
            <p:spPr>
              <a:xfrm flipH="false" flipV="false" rot="0">
                <a:off x="0" y="0"/>
                <a:ext cx="67649" cy="85034"/>
              </a:xfrm>
              <a:custGeom>
                <a:avLst/>
                <a:gdLst/>
                <a:ahLst/>
                <a:cxnLst/>
                <a:rect r="r" b="b" t="t" l="l"/>
                <a:pathLst>
                  <a:path h="85034" w="67649">
                    <a:moveTo>
                      <a:pt x="0" y="0"/>
                    </a:moveTo>
                    <a:lnTo>
                      <a:pt x="67649" y="0"/>
                    </a:lnTo>
                    <a:lnTo>
                      <a:pt x="67649" y="85034"/>
                    </a:lnTo>
                    <a:lnTo>
                      <a:pt x="0" y="85034"/>
                    </a:lnTo>
                    <a:close/>
                  </a:path>
                </a:pathLst>
              </a:custGeom>
              <a:gradFill rotWithShape="true">
                <a:gsLst>
                  <a:gs pos="0">
                    <a:srgbClr val="3C67BF">
                      <a:alpha val="100000"/>
                    </a:srgbClr>
                  </a:gs>
                  <a:gs pos="100000">
                    <a:srgbClr val="FFA81B">
                      <a:alpha val="100000"/>
                    </a:srgbClr>
                  </a:gs>
                </a:gsLst>
                <a:lin ang="0"/>
              </a:gradFill>
            </p:spPr>
          </p:sp>
          <p:sp>
            <p:nvSpPr>
              <p:cNvPr name="TextBox 90" id="90"/>
              <p:cNvSpPr txBox="true"/>
              <p:nvPr/>
            </p:nvSpPr>
            <p:spPr>
              <a:xfrm>
                <a:off x="0" y="-38100"/>
                <a:ext cx="67649" cy="123134"/>
              </a:xfrm>
              <a:prstGeom prst="rect">
                <a:avLst/>
              </a:prstGeom>
            </p:spPr>
            <p:txBody>
              <a:bodyPr anchor="ctr" rtlCol="false" tIns="50800" lIns="50800" bIns="50800" rIns="50800"/>
              <a:lstStyle/>
              <a:p>
                <a:pPr algn="ctr">
                  <a:lnSpc>
                    <a:spcPts val="2660"/>
                  </a:lnSpc>
                </a:pPr>
              </a:p>
            </p:txBody>
          </p:sp>
        </p:grpSp>
        <p:grpSp>
          <p:nvGrpSpPr>
            <p:cNvPr name="Group 91" id="91"/>
            <p:cNvGrpSpPr/>
            <p:nvPr/>
          </p:nvGrpSpPr>
          <p:grpSpPr>
            <a:xfrm rot="0">
              <a:off x="291773" y="122006"/>
              <a:ext cx="49448" cy="587548"/>
              <a:chOff x="0" y="0"/>
              <a:chExt cx="72724" cy="864112"/>
            </a:xfrm>
          </p:grpSpPr>
          <p:sp>
            <p:nvSpPr>
              <p:cNvPr name="Freeform 92" id="92"/>
              <p:cNvSpPr/>
              <p:nvPr/>
            </p:nvSpPr>
            <p:spPr>
              <a:xfrm flipH="false" flipV="false" rot="0">
                <a:off x="0" y="0"/>
                <a:ext cx="72724" cy="864112"/>
              </a:xfrm>
              <a:custGeom>
                <a:avLst/>
                <a:gdLst/>
                <a:ahLst/>
                <a:cxnLst/>
                <a:rect r="r" b="b" t="t" l="l"/>
                <a:pathLst>
                  <a:path h="864112" w="72724">
                    <a:moveTo>
                      <a:pt x="0" y="0"/>
                    </a:moveTo>
                    <a:lnTo>
                      <a:pt x="72724" y="0"/>
                    </a:lnTo>
                    <a:lnTo>
                      <a:pt x="72724" y="864112"/>
                    </a:lnTo>
                    <a:lnTo>
                      <a:pt x="0" y="864112"/>
                    </a:lnTo>
                    <a:close/>
                  </a:path>
                </a:pathLst>
              </a:custGeom>
              <a:gradFill rotWithShape="true">
                <a:gsLst>
                  <a:gs pos="0">
                    <a:srgbClr val="3C67BF">
                      <a:alpha val="100000"/>
                    </a:srgbClr>
                  </a:gs>
                  <a:gs pos="100000">
                    <a:srgbClr val="FFA81B">
                      <a:alpha val="100000"/>
                    </a:srgbClr>
                  </a:gs>
                </a:gsLst>
                <a:lin ang="0"/>
              </a:gradFill>
            </p:spPr>
          </p:sp>
          <p:sp>
            <p:nvSpPr>
              <p:cNvPr name="TextBox 93" id="93"/>
              <p:cNvSpPr txBox="true"/>
              <p:nvPr/>
            </p:nvSpPr>
            <p:spPr>
              <a:xfrm>
                <a:off x="0" y="-38100"/>
                <a:ext cx="72724" cy="902212"/>
              </a:xfrm>
              <a:prstGeom prst="rect">
                <a:avLst/>
              </a:prstGeom>
            </p:spPr>
            <p:txBody>
              <a:bodyPr anchor="ctr" rtlCol="false" tIns="50800" lIns="50800" bIns="50800" rIns="50800"/>
              <a:lstStyle/>
              <a:p>
                <a:pPr algn="ctr">
                  <a:lnSpc>
                    <a:spcPts val="2660"/>
                  </a:lnSpc>
                </a:pPr>
              </a:p>
            </p:txBody>
          </p:sp>
        </p:grpSp>
        <p:grpSp>
          <p:nvGrpSpPr>
            <p:cNvPr name="Group 94" id="94"/>
            <p:cNvGrpSpPr/>
            <p:nvPr/>
          </p:nvGrpSpPr>
          <p:grpSpPr>
            <a:xfrm rot="0">
              <a:off x="337044" y="113594"/>
              <a:ext cx="34949" cy="595960"/>
              <a:chOff x="0" y="0"/>
              <a:chExt cx="51399" cy="876484"/>
            </a:xfrm>
          </p:grpSpPr>
          <p:sp>
            <p:nvSpPr>
              <p:cNvPr name="Freeform 95" id="95"/>
              <p:cNvSpPr/>
              <p:nvPr/>
            </p:nvSpPr>
            <p:spPr>
              <a:xfrm flipH="false" flipV="false" rot="0">
                <a:off x="0" y="0"/>
                <a:ext cx="51399" cy="876484"/>
              </a:xfrm>
              <a:custGeom>
                <a:avLst/>
                <a:gdLst/>
                <a:ahLst/>
                <a:cxnLst/>
                <a:rect r="r" b="b" t="t" l="l"/>
                <a:pathLst>
                  <a:path h="876484" w="51399">
                    <a:moveTo>
                      <a:pt x="0" y="0"/>
                    </a:moveTo>
                    <a:lnTo>
                      <a:pt x="51399" y="0"/>
                    </a:lnTo>
                    <a:lnTo>
                      <a:pt x="51399" y="876484"/>
                    </a:lnTo>
                    <a:lnTo>
                      <a:pt x="0" y="876484"/>
                    </a:lnTo>
                    <a:close/>
                  </a:path>
                </a:pathLst>
              </a:custGeom>
              <a:gradFill rotWithShape="true">
                <a:gsLst>
                  <a:gs pos="0">
                    <a:srgbClr val="3C67BF">
                      <a:alpha val="100000"/>
                    </a:srgbClr>
                  </a:gs>
                  <a:gs pos="100000">
                    <a:srgbClr val="FFA81B">
                      <a:alpha val="100000"/>
                    </a:srgbClr>
                  </a:gs>
                </a:gsLst>
                <a:lin ang="0"/>
              </a:gradFill>
            </p:spPr>
          </p:sp>
          <p:sp>
            <p:nvSpPr>
              <p:cNvPr name="TextBox 96" id="96"/>
              <p:cNvSpPr txBox="true"/>
              <p:nvPr/>
            </p:nvSpPr>
            <p:spPr>
              <a:xfrm>
                <a:off x="0" y="-38100"/>
                <a:ext cx="51399" cy="914584"/>
              </a:xfrm>
              <a:prstGeom prst="rect">
                <a:avLst/>
              </a:prstGeom>
            </p:spPr>
            <p:txBody>
              <a:bodyPr anchor="ctr" rtlCol="false" tIns="50800" lIns="50800" bIns="50800" rIns="50800"/>
              <a:lstStyle/>
              <a:p>
                <a:pPr algn="ctr">
                  <a:lnSpc>
                    <a:spcPts val="2660"/>
                  </a:lnSpc>
                </a:pPr>
              </a:p>
            </p:txBody>
          </p:sp>
        </p:grpSp>
        <p:grpSp>
          <p:nvGrpSpPr>
            <p:cNvPr name="Group 97" id="97"/>
            <p:cNvGrpSpPr/>
            <p:nvPr/>
          </p:nvGrpSpPr>
          <p:grpSpPr>
            <a:xfrm rot="7717522">
              <a:off x="303548" y="88751"/>
              <a:ext cx="56776" cy="57818"/>
              <a:chOff x="0" y="0"/>
              <a:chExt cx="83501" cy="85034"/>
            </a:xfrm>
          </p:grpSpPr>
          <p:sp>
            <p:nvSpPr>
              <p:cNvPr name="Freeform 98" id="98"/>
              <p:cNvSpPr/>
              <p:nvPr/>
            </p:nvSpPr>
            <p:spPr>
              <a:xfrm flipH="false" flipV="false" rot="0">
                <a:off x="0" y="0"/>
                <a:ext cx="83501" cy="85034"/>
              </a:xfrm>
              <a:custGeom>
                <a:avLst/>
                <a:gdLst/>
                <a:ahLst/>
                <a:cxnLst/>
                <a:rect r="r" b="b" t="t" l="l"/>
                <a:pathLst>
                  <a:path h="85034" w="83501">
                    <a:moveTo>
                      <a:pt x="0" y="0"/>
                    </a:moveTo>
                    <a:lnTo>
                      <a:pt x="83501" y="0"/>
                    </a:lnTo>
                    <a:lnTo>
                      <a:pt x="83501" y="85034"/>
                    </a:lnTo>
                    <a:lnTo>
                      <a:pt x="0" y="85034"/>
                    </a:lnTo>
                    <a:close/>
                  </a:path>
                </a:pathLst>
              </a:custGeom>
              <a:gradFill rotWithShape="true">
                <a:gsLst>
                  <a:gs pos="0">
                    <a:srgbClr val="3C67BF">
                      <a:alpha val="100000"/>
                    </a:srgbClr>
                  </a:gs>
                  <a:gs pos="100000">
                    <a:srgbClr val="FFA81B">
                      <a:alpha val="100000"/>
                    </a:srgbClr>
                  </a:gs>
                </a:gsLst>
                <a:lin ang="0"/>
              </a:gradFill>
            </p:spPr>
          </p:sp>
          <p:sp>
            <p:nvSpPr>
              <p:cNvPr name="TextBox 99" id="99"/>
              <p:cNvSpPr txBox="true"/>
              <p:nvPr/>
            </p:nvSpPr>
            <p:spPr>
              <a:xfrm>
                <a:off x="0" y="-38100"/>
                <a:ext cx="83501" cy="123134"/>
              </a:xfrm>
              <a:prstGeom prst="rect">
                <a:avLst/>
              </a:prstGeom>
            </p:spPr>
            <p:txBody>
              <a:bodyPr anchor="ctr" rtlCol="false" tIns="50800" lIns="50800" bIns="50800" rIns="50800"/>
              <a:lstStyle/>
              <a:p>
                <a:pPr algn="ctr">
                  <a:lnSpc>
                    <a:spcPts val="2660"/>
                  </a:lnSpc>
                </a:pPr>
              </a:p>
            </p:txBody>
          </p:sp>
        </p:grpSp>
        <p:grpSp>
          <p:nvGrpSpPr>
            <p:cNvPr name="Group 100" id="100"/>
            <p:cNvGrpSpPr/>
            <p:nvPr/>
          </p:nvGrpSpPr>
          <p:grpSpPr>
            <a:xfrm rot="0">
              <a:off x="372034" y="234721"/>
              <a:ext cx="52133" cy="627690"/>
              <a:chOff x="0" y="0"/>
              <a:chExt cx="76672" cy="923149"/>
            </a:xfrm>
          </p:grpSpPr>
          <p:sp>
            <p:nvSpPr>
              <p:cNvPr name="Freeform 101" id="101"/>
              <p:cNvSpPr/>
              <p:nvPr/>
            </p:nvSpPr>
            <p:spPr>
              <a:xfrm flipH="false" flipV="false" rot="0">
                <a:off x="0" y="0"/>
                <a:ext cx="76672" cy="923149"/>
              </a:xfrm>
              <a:custGeom>
                <a:avLst/>
                <a:gdLst/>
                <a:ahLst/>
                <a:cxnLst/>
                <a:rect r="r" b="b" t="t" l="l"/>
                <a:pathLst>
                  <a:path h="923149" w="76672">
                    <a:moveTo>
                      <a:pt x="0" y="0"/>
                    </a:moveTo>
                    <a:lnTo>
                      <a:pt x="76672" y="0"/>
                    </a:lnTo>
                    <a:lnTo>
                      <a:pt x="76672" y="923149"/>
                    </a:lnTo>
                    <a:lnTo>
                      <a:pt x="0" y="923149"/>
                    </a:lnTo>
                    <a:close/>
                  </a:path>
                </a:pathLst>
              </a:custGeom>
              <a:gradFill rotWithShape="true">
                <a:gsLst>
                  <a:gs pos="0">
                    <a:srgbClr val="3C67BF">
                      <a:alpha val="100000"/>
                    </a:srgbClr>
                  </a:gs>
                  <a:gs pos="100000">
                    <a:srgbClr val="FFA81B">
                      <a:alpha val="100000"/>
                    </a:srgbClr>
                  </a:gs>
                </a:gsLst>
                <a:lin ang="0"/>
              </a:gradFill>
            </p:spPr>
          </p:sp>
          <p:sp>
            <p:nvSpPr>
              <p:cNvPr name="TextBox 102" id="102"/>
              <p:cNvSpPr txBox="true"/>
              <p:nvPr/>
            </p:nvSpPr>
            <p:spPr>
              <a:xfrm>
                <a:off x="0" y="-38100"/>
                <a:ext cx="76672" cy="961249"/>
              </a:xfrm>
              <a:prstGeom prst="rect">
                <a:avLst/>
              </a:prstGeom>
            </p:spPr>
            <p:txBody>
              <a:bodyPr anchor="ctr" rtlCol="false" tIns="50800" lIns="50800" bIns="50800" rIns="50800"/>
              <a:lstStyle/>
              <a:p>
                <a:pPr algn="ctr">
                  <a:lnSpc>
                    <a:spcPts val="2660"/>
                  </a:lnSpc>
                </a:pPr>
              </a:p>
            </p:txBody>
          </p:sp>
        </p:grpSp>
        <p:grpSp>
          <p:nvGrpSpPr>
            <p:cNvPr name="Group 103" id="103"/>
            <p:cNvGrpSpPr/>
            <p:nvPr/>
          </p:nvGrpSpPr>
          <p:grpSpPr>
            <a:xfrm rot="0">
              <a:off x="419989" y="220226"/>
              <a:ext cx="37532" cy="642185"/>
              <a:chOff x="0" y="0"/>
              <a:chExt cx="55199" cy="944467"/>
            </a:xfrm>
          </p:grpSpPr>
          <p:sp>
            <p:nvSpPr>
              <p:cNvPr name="Freeform 104" id="104"/>
              <p:cNvSpPr/>
              <p:nvPr/>
            </p:nvSpPr>
            <p:spPr>
              <a:xfrm flipH="false" flipV="false" rot="0">
                <a:off x="0" y="0"/>
                <a:ext cx="55199" cy="944467"/>
              </a:xfrm>
              <a:custGeom>
                <a:avLst/>
                <a:gdLst/>
                <a:ahLst/>
                <a:cxnLst/>
                <a:rect r="r" b="b" t="t" l="l"/>
                <a:pathLst>
                  <a:path h="944467" w="55199">
                    <a:moveTo>
                      <a:pt x="0" y="0"/>
                    </a:moveTo>
                    <a:lnTo>
                      <a:pt x="55199" y="0"/>
                    </a:lnTo>
                    <a:lnTo>
                      <a:pt x="55199" y="944467"/>
                    </a:lnTo>
                    <a:lnTo>
                      <a:pt x="0" y="944467"/>
                    </a:lnTo>
                    <a:close/>
                  </a:path>
                </a:pathLst>
              </a:custGeom>
              <a:gradFill rotWithShape="true">
                <a:gsLst>
                  <a:gs pos="0">
                    <a:srgbClr val="3C67BF">
                      <a:alpha val="100000"/>
                    </a:srgbClr>
                  </a:gs>
                  <a:gs pos="100000">
                    <a:srgbClr val="FFA81B">
                      <a:alpha val="100000"/>
                    </a:srgbClr>
                  </a:gs>
                </a:gsLst>
                <a:lin ang="0"/>
              </a:gradFill>
            </p:spPr>
          </p:sp>
          <p:sp>
            <p:nvSpPr>
              <p:cNvPr name="TextBox 105" id="105"/>
              <p:cNvSpPr txBox="true"/>
              <p:nvPr/>
            </p:nvSpPr>
            <p:spPr>
              <a:xfrm>
                <a:off x="0" y="-38100"/>
                <a:ext cx="55199" cy="982567"/>
              </a:xfrm>
              <a:prstGeom prst="rect">
                <a:avLst/>
              </a:prstGeom>
            </p:spPr>
            <p:txBody>
              <a:bodyPr anchor="ctr" rtlCol="false" tIns="50800" lIns="50800" bIns="50800" rIns="50800"/>
              <a:lstStyle/>
              <a:p>
                <a:pPr algn="ctr">
                  <a:lnSpc>
                    <a:spcPts val="2660"/>
                  </a:lnSpc>
                </a:pPr>
              </a:p>
            </p:txBody>
          </p:sp>
        </p:grpSp>
        <p:grpSp>
          <p:nvGrpSpPr>
            <p:cNvPr name="Group 106" id="106"/>
            <p:cNvGrpSpPr/>
            <p:nvPr/>
          </p:nvGrpSpPr>
          <p:grpSpPr>
            <a:xfrm rot="7717522">
              <a:off x="382755" y="198631"/>
              <a:ext cx="64253" cy="57818"/>
              <a:chOff x="0" y="0"/>
              <a:chExt cx="94497" cy="85034"/>
            </a:xfrm>
          </p:grpSpPr>
          <p:sp>
            <p:nvSpPr>
              <p:cNvPr name="Freeform 107" id="107"/>
              <p:cNvSpPr/>
              <p:nvPr/>
            </p:nvSpPr>
            <p:spPr>
              <a:xfrm flipH="false" flipV="false" rot="0">
                <a:off x="0" y="0"/>
                <a:ext cx="94497" cy="85034"/>
              </a:xfrm>
              <a:custGeom>
                <a:avLst/>
                <a:gdLst/>
                <a:ahLst/>
                <a:cxnLst/>
                <a:rect r="r" b="b" t="t" l="l"/>
                <a:pathLst>
                  <a:path h="85034" w="94497">
                    <a:moveTo>
                      <a:pt x="0" y="0"/>
                    </a:moveTo>
                    <a:lnTo>
                      <a:pt x="94497" y="0"/>
                    </a:lnTo>
                    <a:lnTo>
                      <a:pt x="94497" y="85034"/>
                    </a:lnTo>
                    <a:lnTo>
                      <a:pt x="0" y="85034"/>
                    </a:lnTo>
                    <a:close/>
                  </a:path>
                </a:pathLst>
              </a:custGeom>
              <a:gradFill rotWithShape="true">
                <a:gsLst>
                  <a:gs pos="0">
                    <a:srgbClr val="3C67BF">
                      <a:alpha val="100000"/>
                    </a:srgbClr>
                  </a:gs>
                  <a:gs pos="100000">
                    <a:srgbClr val="FFA81B">
                      <a:alpha val="100000"/>
                    </a:srgbClr>
                  </a:gs>
                </a:gsLst>
                <a:lin ang="0"/>
              </a:gradFill>
            </p:spPr>
          </p:sp>
          <p:sp>
            <p:nvSpPr>
              <p:cNvPr name="TextBox 108" id="108"/>
              <p:cNvSpPr txBox="true"/>
              <p:nvPr/>
            </p:nvSpPr>
            <p:spPr>
              <a:xfrm>
                <a:off x="0" y="-38100"/>
                <a:ext cx="94497" cy="123134"/>
              </a:xfrm>
              <a:prstGeom prst="rect">
                <a:avLst/>
              </a:prstGeom>
            </p:spPr>
            <p:txBody>
              <a:bodyPr anchor="ctr" rtlCol="false" tIns="50800" lIns="50800" bIns="50800" rIns="50800"/>
              <a:lstStyle/>
              <a:p>
                <a:pPr algn="ctr">
                  <a:lnSpc>
                    <a:spcPts val="2660"/>
                  </a:lnSpc>
                </a:pPr>
              </a:p>
            </p:txBody>
          </p:sp>
        </p:grpSp>
        <p:grpSp>
          <p:nvGrpSpPr>
            <p:cNvPr name="Group 109" id="109"/>
            <p:cNvGrpSpPr/>
            <p:nvPr/>
          </p:nvGrpSpPr>
          <p:grpSpPr>
            <a:xfrm rot="0">
              <a:off x="457521" y="160333"/>
              <a:ext cx="52133" cy="627690"/>
              <a:chOff x="0" y="0"/>
              <a:chExt cx="76672" cy="923149"/>
            </a:xfrm>
          </p:grpSpPr>
          <p:sp>
            <p:nvSpPr>
              <p:cNvPr name="Freeform 110" id="110"/>
              <p:cNvSpPr/>
              <p:nvPr/>
            </p:nvSpPr>
            <p:spPr>
              <a:xfrm flipH="false" flipV="false" rot="0">
                <a:off x="0" y="0"/>
                <a:ext cx="76672" cy="923149"/>
              </a:xfrm>
              <a:custGeom>
                <a:avLst/>
                <a:gdLst/>
                <a:ahLst/>
                <a:cxnLst/>
                <a:rect r="r" b="b" t="t" l="l"/>
                <a:pathLst>
                  <a:path h="923149" w="76672">
                    <a:moveTo>
                      <a:pt x="0" y="0"/>
                    </a:moveTo>
                    <a:lnTo>
                      <a:pt x="76672" y="0"/>
                    </a:lnTo>
                    <a:lnTo>
                      <a:pt x="76672" y="923149"/>
                    </a:lnTo>
                    <a:lnTo>
                      <a:pt x="0" y="923149"/>
                    </a:lnTo>
                    <a:close/>
                  </a:path>
                </a:pathLst>
              </a:custGeom>
              <a:gradFill rotWithShape="true">
                <a:gsLst>
                  <a:gs pos="0">
                    <a:srgbClr val="3C67BF">
                      <a:alpha val="100000"/>
                    </a:srgbClr>
                  </a:gs>
                  <a:gs pos="100000">
                    <a:srgbClr val="FFA81B">
                      <a:alpha val="100000"/>
                    </a:srgbClr>
                  </a:gs>
                </a:gsLst>
                <a:lin ang="0"/>
              </a:gradFill>
            </p:spPr>
          </p:sp>
          <p:sp>
            <p:nvSpPr>
              <p:cNvPr name="TextBox 111" id="111"/>
              <p:cNvSpPr txBox="true"/>
              <p:nvPr/>
            </p:nvSpPr>
            <p:spPr>
              <a:xfrm>
                <a:off x="0" y="-38100"/>
                <a:ext cx="76672" cy="961249"/>
              </a:xfrm>
              <a:prstGeom prst="rect">
                <a:avLst/>
              </a:prstGeom>
            </p:spPr>
            <p:txBody>
              <a:bodyPr anchor="ctr" rtlCol="false" tIns="50800" lIns="50800" bIns="50800" rIns="50800"/>
              <a:lstStyle/>
              <a:p>
                <a:pPr algn="ctr">
                  <a:lnSpc>
                    <a:spcPts val="2660"/>
                  </a:lnSpc>
                </a:pPr>
              </a:p>
            </p:txBody>
          </p:sp>
        </p:grpSp>
        <p:grpSp>
          <p:nvGrpSpPr>
            <p:cNvPr name="Group 112" id="112"/>
            <p:cNvGrpSpPr/>
            <p:nvPr/>
          </p:nvGrpSpPr>
          <p:grpSpPr>
            <a:xfrm rot="0">
              <a:off x="505476" y="145838"/>
              <a:ext cx="37532" cy="642185"/>
              <a:chOff x="0" y="0"/>
              <a:chExt cx="55199" cy="944467"/>
            </a:xfrm>
          </p:grpSpPr>
          <p:sp>
            <p:nvSpPr>
              <p:cNvPr name="Freeform 113" id="113"/>
              <p:cNvSpPr/>
              <p:nvPr/>
            </p:nvSpPr>
            <p:spPr>
              <a:xfrm flipH="false" flipV="false" rot="0">
                <a:off x="0" y="0"/>
                <a:ext cx="55199" cy="944467"/>
              </a:xfrm>
              <a:custGeom>
                <a:avLst/>
                <a:gdLst/>
                <a:ahLst/>
                <a:cxnLst/>
                <a:rect r="r" b="b" t="t" l="l"/>
                <a:pathLst>
                  <a:path h="944467" w="55199">
                    <a:moveTo>
                      <a:pt x="0" y="0"/>
                    </a:moveTo>
                    <a:lnTo>
                      <a:pt x="55199" y="0"/>
                    </a:lnTo>
                    <a:lnTo>
                      <a:pt x="55199" y="944467"/>
                    </a:lnTo>
                    <a:lnTo>
                      <a:pt x="0" y="944467"/>
                    </a:lnTo>
                    <a:close/>
                  </a:path>
                </a:pathLst>
              </a:custGeom>
              <a:gradFill rotWithShape="true">
                <a:gsLst>
                  <a:gs pos="0">
                    <a:srgbClr val="3C67BF">
                      <a:alpha val="100000"/>
                    </a:srgbClr>
                  </a:gs>
                  <a:gs pos="100000">
                    <a:srgbClr val="FFA81B">
                      <a:alpha val="100000"/>
                    </a:srgbClr>
                  </a:gs>
                </a:gsLst>
                <a:lin ang="0"/>
              </a:gradFill>
            </p:spPr>
          </p:sp>
          <p:sp>
            <p:nvSpPr>
              <p:cNvPr name="TextBox 114" id="114"/>
              <p:cNvSpPr txBox="true"/>
              <p:nvPr/>
            </p:nvSpPr>
            <p:spPr>
              <a:xfrm>
                <a:off x="0" y="-38100"/>
                <a:ext cx="55199" cy="982567"/>
              </a:xfrm>
              <a:prstGeom prst="rect">
                <a:avLst/>
              </a:prstGeom>
            </p:spPr>
            <p:txBody>
              <a:bodyPr anchor="ctr" rtlCol="false" tIns="50800" lIns="50800" bIns="50800" rIns="50800"/>
              <a:lstStyle/>
              <a:p>
                <a:pPr algn="ctr">
                  <a:lnSpc>
                    <a:spcPts val="2660"/>
                  </a:lnSpc>
                </a:pPr>
              </a:p>
            </p:txBody>
          </p:sp>
        </p:grpSp>
        <p:grpSp>
          <p:nvGrpSpPr>
            <p:cNvPr name="Group 115" id="115"/>
            <p:cNvGrpSpPr/>
            <p:nvPr/>
          </p:nvGrpSpPr>
          <p:grpSpPr>
            <a:xfrm rot="7717522">
              <a:off x="468242" y="124243"/>
              <a:ext cx="64253" cy="57818"/>
              <a:chOff x="0" y="0"/>
              <a:chExt cx="94497" cy="85034"/>
            </a:xfrm>
          </p:grpSpPr>
          <p:sp>
            <p:nvSpPr>
              <p:cNvPr name="Freeform 116" id="116"/>
              <p:cNvSpPr/>
              <p:nvPr/>
            </p:nvSpPr>
            <p:spPr>
              <a:xfrm flipH="false" flipV="false" rot="0">
                <a:off x="0" y="0"/>
                <a:ext cx="94497" cy="85034"/>
              </a:xfrm>
              <a:custGeom>
                <a:avLst/>
                <a:gdLst/>
                <a:ahLst/>
                <a:cxnLst/>
                <a:rect r="r" b="b" t="t" l="l"/>
                <a:pathLst>
                  <a:path h="85034" w="94497">
                    <a:moveTo>
                      <a:pt x="0" y="0"/>
                    </a:moveTo>
                    <a:lnTo>
                      <a:pt x="94497" y="0"/>
                    </a:lnTo>
                    <a:lnTo>
                      <a:pt x="94497" y="85034"/>
                    </a:lnTo>
                    <a:lnTo>
                      <a:pt x="0" y="85034"/>
                    </a:lnTo>
                    <a:close/>
                  </a:path>
                </a:pathLst>
              </a:custGeom>
              <a:gradFill rotWithShape="true">
                <a:gsLst>
                  <a:gs pos="0">
                    <a:srgbClr val="3C67BF">
                      <a:alpha val="100000"/>
                    </a:srgbClr>
                  </a:gs>
                  <a:gs pos="100000">
                    <a:srgbClr val="FFA81B">
                      <a:alpha val="100000"/>
                    </a:srgbClr>
                  </a:gs>
                </a:gsLst>
                <a:lin ang="0"/>
              </a:gradFill>
            </p:spPr>
          </p:sp>
          <p:sp>
            <p:nvSpPr>
              <p:cNvPr name="TextBox 117" id="117"/>
              <p:cNvSpPr txBox="true"/>
              <p:nvPr/>
            </p:nvSpPr>
            <p:spPr>
              <a:xfrm>
                <a:off x="0" y="-38100"/>
                <a:ext cx="94497" cy="123134"/>
              </a:xfrm>
              <a:prstGeom prst="rect">
                <a:avLst/>
              </a:prstGeom>
            </p:spPr>
            <p:txBody>
              <a:bodyPr anchor="ctr" rtlCol="false" tIns="50800" lIns="50800" bIns="50800" rIns="50800"/>
              <a:lstStyle/>
              <a:p>
                <a:pPr algn="ctr">
                  <a:lnSpc>
                    <a:spcPts val="2660"/>
                  </a:lnSpc>
                </a:pPr>
              </a:p>
            </p:txBody>
          </p:sp>
        </p:grpSp>
        <p:grpSp>
          <p:nvGrpSpPr>
            <p:cNvPr name="Group 118" id="118"/>
            <p:cNvGrpSpPr/>
            <p:nvPr/>
          </p:nvGrpSpPr>
          <p:grpSpPr>
            <a:xfrm rot="0">
              <a:off x="543008" y="192206"/>
              <a:ext cx="52133" cy="627690"/>
              <a:chOff x="0" y="0"/>
              <a:chExt cx="76672" cy="923149"/>
            </a:xfrm>
          </p:grpSpPr>
          <p:sp>
            <p:nvSpPr>
              <p:cNvPr name="Freeform 119" id="119"/>
              <p:cNvSpPr/>
              <p:nvPr/>
            </p:nvSpPr>
            <p:spPr>
              <a:xfrm flipH="false" flipV="false" rot="0">
                <a:off x="0" y="0"/>
                <a:ext cx="76672" cy="923149"/>
              </a:xfrm>
              <a:custGeom>
                <a:avLst/>
                <a:gdLst/>
                <a:ahLst/>
                <a:cxnLst/>
                <a:rect r="r" b="b" t="t" l="l"/>
                <a:pathLst>
                  <a:path h="923149" w="76672">
                    <a:moveTo>
                      <a:pt x="0" y="0"/>
                    </a:moveTo>
                    <a:lnTo>
                      <a:pt x="76672" y="0"/>
                    </a:lnTo>
                    <a:lnTo>
                      <a:pt x="76672" y="923149"/>
                    </a:lnTo>
                    <a:lnTo>
                      <a:pt x="0" y="923149"/>
                    </a:lnTo>
                    <a:close/>
                  </a:path>
                </a:pathLst>
              </a:custGeom>
              <a:gradFill rotWithShape="true">
                <a:gsLst>
                  <a:gs pos="0">
                    <a:srgbClr val="3C67BF">
                      <a:alpha val="100000"/>
                    </a:srgbClr>
                  </a:gs>
                  <a:gs pos="100000">
                    <a:srgbClr val="FFA81B">
                      <a:alpha val="100000"/>
                    </a:srgbClr>
                  </a:gs>
                </a:gsLst>
                <a:lin ang="0"/>
              </a:gradFill>
            </p:spPr>
          </p:sp>
          <p:sp>
            <p:nvSpPr>
              <p:cNvPr name="TextBox 120" id="120"/>
              <p:cNvSpPr txBox="true"/>
              <p:nvPr/>
            </p:nvSpPr>
            <p:spPr>
              <a:xfrm>
                <a:off x="0" y="-38100"/>
                <a:ext cx="76672" cy="961249"/>
              </a:xfrm>
              <a:prstGeom prst="rect">
                <a:avLst/>
              </a:prstGeom>
            </p:spPr>
            <p:txBody>
              <a:bodyPr anchor="ctr" rtlCol="false" tIns="50800" lIns="50800" bIns="50800" rIns="50800"/>
              <a:lstStyle/>
              <a:p>
                <a:pPr algn="ctr">
                  <a:lnSpc>
                    <a:spcPts val="2660"/>
                  </a:lnSpc>
                </a:pPr>
              </a:p>
            </p:txBody>
          </p:sp>
        </p:grpSp>
        <p:grpSp>
          <p:nvGrpSpPr>
            <p:cNvPr name="Group 121" id="121"/>
            <p:cNvGrpSpPr/>
            <p:nvPr/>
          </p:nvGrpSpPr>
          <p:grpSpPr>
            <a:xfrm rot="0">
              <a:off x="590962" y="177711"/>
              <a:ext cx="37532" cy="642185"/>
              <a:chOff x="0" y="0"/>
              <a:chExt cx="55199" cy="944467"/>
            </a:xfrm>
          </p:grpSpPr>
          <p:sp>
            <p:nvSpPr>
              <p:cNvPr name="Freeform 122" id="122"/>
              <p:cNvSpPr/>
              <p:nvPr/>
            </p:nvSpPr>
            <p:spPr>
              <a:xfrm flipH="false" flipV="false" rot="0">
                <a:off x="0" y="0"/>
                <a:ext cx="55199" cy="944467"/>
              </a:xfrm>
              <a:custGeom>
                <a:avLst/>
                <a:gdLst/>
                <a:ahLst/>
                <a:cxnLst/>
                <a:rect r="r" b="b" t="t" l="l"/>
                <a:pathLst>
                  <a:path h="944467" w="55199">
                    <a:moveTo>
                      <a:pt x="0" y="0"/>
                    </a:moveTo>
                    <a:lnTo>
                      <a:pt x="55199" y="0"/>
                    </a:lnTo>
                    <a:lnTo>
                      <a:pt x="55199" y="944467"/>
                    </a:lnTo>
                    <a:lnTo>
                      <a:pt x="0" y="944467"/>
                    </a:lnTo>
                    <a:close/>
                  </a:path>
                </a:pathLst>
              </a:custGeom>
              <a:gradFill rotWithShape="true">
                <a:gsLst>
                  <a:gs pos="0">
                    <a:srgbClr val="3C67BF">
                      <a:alpha val="100000"/>
                    </a:srgbClr>
                  </a:gs>
                  <a:gs pos="100000">
                    <a:srgbClr val="FFA81B">
                      <a:alpha val="100000"/>
                    </a:srgbClr>
                  </a:gs>
                </a:gsLst>
                <a:lin ang="0"/>
              </a:gradFill>
            </p:spPr>
          </p:sp>
          <p:sp>
            <p:nvSpPr>
              <p:cNvPr name="TextBox 123" id="123"/>
              <p:cNvSpPr txBox="true"/>
              <p:nvPr/>
            </p:nvSpPr>
            <p:spPr>
              <a:xfrm>
                <a:off x="0" y="-38100"/>
                <a:ext cx="55199" cy="982567"/>
              </a:xfrm>
              <a:prstGeom prst="rect">
                <a:avLst/>
              </a:prstGeom>
            </p:spPr>
            <p:txBody>
              <a:bodyPr anchor="ctr" rtlCol="false" tIns="50800" lIns="50800" bIns="50800" rIns="50800"/>
              <a:lstStyle/>
              <a:p>
                <a:pPr algn="ctr">
                  <a:lnSpc>
                    <a:spcPts val="2660"/>
                  </a:lnSpc>
                </a:pPr>
              </a:p>
            </p:txBody>
          </p:sp>
        </p:grpSp>
        <p:grpSp>
          <p:nvGrpSpPr>
            <p:cNvPr name="Group 124" id="124"/>
            <p:cNvGrpSpPr/>
            <p:nvPr/>
          </p:nvGrpSpPr>
          <p:grpSpPr>
            <a:xfrm rot="7717522">
              <a:off x="553729" y="156116"/>
              <a:ext cx="64253" cy="57818"/>
              <a:chOff x="0" y="0"/>
              <a:chExt cx="94497" cy="85034"/>
            </a:xfrm>
          </p:grpSpPr>
          <p:sp>
            <p:nvSpPr>
              <p:cNvPr name="Freeform 125" id="125"/>
              <p:cNvSpPr/>
              <p:nvPr/>
            </p:nvSpPr>
            <p:spPr>
              <a:xfrm flipH="false" flipV="false" rot="0">
                <a:off x="0" y="0"/>
                <a:ext cx="94497" cy="85034"/>
              </a:xfrm>
              <a:custGeom>
                <a:avLst/>
                <a:gdLst/>
                <a:ahLst/>
                <a:cxnLst/>
                <a:rect r="r" b="b" t="t" l="l"/>
                <a:pathLst>
                  <a:path h="85034" w="94497">
                    <a:moveTo>
                      <a:pt x="0" y="0"/>
                    </a:moveTo>
                    <a:lnTo>
                      <a:pt x="94497" y="0"/>
                    </a:lnTo>
                    <a:lnTo>
                      <a:pt x="94497" y="85034"/>
                    </a:lnTo>
                    <a:lnTo>
                      <a:pt x="0" y="85034"/>
                    </a:lnTo>
                    <a:close/>
                  </a:path>
                </a:pathLst>
              </a:custGeom>
              <a:gradFill rotWithShape="true">
                <a:gsLst>
                  <a:gs pos="0">
                    <a:srgbClr val="3C67BF">
                      <a:alpha val="100000"/>
                    </a:srgbClr>
                  </a:gs>
                  <a:gs pos="100000">
                    <a:srgbClr val="FFA81B">
                      <a:alpha val="100000"/>
                    </a:srgbClr>
                  </a:gs>
                </a:gsLst>
                <a:lin ang="0"/>
              </a:gradFill>
            </p:spPr>
          </p:sp>
          <p:sp>
            <p:nvSpPr>
              <p:cNvPr name="TextBox 126" id="126"/>
              <p:cNvSpPr txBox="true"/>
              <p:nvPr/>
            </p:nvSpPr>
            <p:spPr>
              <a:xfrm>
                <a:off x="0" y="-38100"/>
                <a:ext cx="94497" cy="123134"/>
              </a:xfrm>
              <a:prstGeom prst="rect">
                <a:avLst/>
              </a:prstGeom>
            </p:spPr>
            <p:txBody>
              <a:bodyPr anchor="ctr" rtlCol="false" tIns="50800" lIns="50800" bIns="50800" rIns="50800"/>
              <a:lstStyle/>
              <a:p>
                <a:pPr algn="ctr">
                  <a:lnSpc>
                    <a:spcPts val="2660"/>
                  </a:lnSpc>
                </a:pPr>
              </a:p>
            </p:txBody>
          </p:sp>
        </p:grpSp>
        <p:grpSp>
          <p:nvGrpSpPr>
            <p:cNvPr name="Group 127" id="127"/>
            <p:cNvGrpSpPr/>
            <p:nvPr/>
          </p:nvGrpSpPr>
          <p:grpSpPr>
            <a:xfrm rot="0">
              <a:off x="628494" y="270552"/>
              <a:ext cx="52133" cy="627690"/>
              <a:chOff x="0" y="0"/>
              <a:chExt cx="76672" cy="923149"/>
            </a:xfrm>
          </p:grpSpPr>
          <p:sp>
            <p:nvSpPr>
              <p:cNvPr name="Freeform 128" id="128"/>
              <p:cNvSpPr/>
              <p:nvPr/>
            </p:nvSpPr>
            <p:spPr>
              <a:xfrm flipH="false" flipV="false" rot="0">
                <a:off x="0" y="0"/>
                <a:ext cx="76672" cy="923149"/>
              </a:xfrm>
              <a:custGeom>
                <a:avLst/>
                <a:gdLst/>
                <a:ahLst/>
                <a:cxnLst/>
                <a:rect r="r" b="b" t="t" l="l"/>
                <a:pathLst>
                  <a:path h="923149" w="76672">
                    <a:moveTo>
                      <a:pt x="0" y="0"/>
                    </a:moveTo>
                    <a:lnTo>
                      <a:pt x="76672" y="0"/>
                    </a:lnTo>
                    <a:lnTo>
                      <a:pt x="76672" y="923149"/>
                    </a:lnTo>
                    <a:lnTo>
                      <a:pt x="0" y="923149"/>
                    </a:lnTo>
                    <a:close/>
                  </a:path>
                </a:pathLst>
              </a:custGeom>
              <a:gradFill rotWithShape="true">
                <a:gsLst>
                  <a:gs pos="0">
                    <a:srgbClr val="3C67BF">
                      <a:alpha val="100000"/>
                    </a:srgbClr>
                  </a:gs>
                  <a:gs pos="100000">
                    <a:srgbClr val="FFA81B">
                      <a:alpha val="100000"/>
                    </a:srgbClr>
                  </a:gs>
                </a:gsLst>
                <a:lin ang="0"/>
              </a:gradFill>
            </p:spPr>
          </p:sp>
          <p:sp>
            <p:nvSpPr>
              <p:cNvPr name="TextBox 129" id="129"/>
              <p:cNvSpPr txBox="true"/>
              <p:nvPr/>
            </p:nvSpPr>
            <p:spPr>
              <a:xfrm>
                <a:off x="0" y="-38100"/>
                <a:ext cx="76672" cy="961249"/>
              </a:xfrm>
              <a:prstGeom prst="rect">
                <a:avLst/>
              </a:prstGeom>
            </p:spPr>
            <p:txBody>
              <a:bodyPr anchor="ctr" rtlCol="false" tIns="50800" lIns="50800" bIns="50800" rIns="50800"/>
              <a:lstStyle/>
              <a:p>
                <a:pPr algn="ctr">
                  <a:lnSpc>
                    <a:spcPts val="2660"/>
                  </a:lnSpc>
                </a:pPr>
              </a:p>
            </p:txBody>
          </p:sp>
        </p:grpSp>
        <p:grpSp>
          <p:nvGrpSpPr>
            <p:cNvPr name="Group 130" id="130"/>
            <p:cNvGrpSpPr/>
            <p:nvPr/>
          </p:nvGrpSpPr>
          <p:grpSpPr>
            <a:xfrm rot="0">
              <a:off x="676449" y="256057"/>
              <a:ext cx="37532" cy="642185"/>
              <a:chOff x="0" y="0"/>
              <a:chExt cx="55199" cy="944467"/>
            </a:xfrm>
          </p:grpSpPr>
          <p:sp>
            <p:nvSpPr>
              <p:cNvPr name="Freeform 131" id="131"/>
              <p:cNvSpPr/>
              <p:nvPr/>
            </p:nvSpPr>
            <p:spPr>
              <a:xfrm flipH="false" flipV="false" rot="0">
                <a:off x="0" y="0"/>
                <a:ext cx="55199" cy="944467"/>
              </a:xfrm>
              <a:custGeom>
                <a:avLst/>
                <a:gdLst/>
                <a:ahLst/>
                <a:cxnLst/>
                <a:rect r="r" b="b" t="t" l="l"/>
                <a:pathLst>
                  <a:path h="944467" w="55199">
                    <a:moveTo>
                      <a:pt x="0" y="0"/>
                    </a:moveTo>
                    <a:lnTo>
                      <a:pt x="55199" y="0"/>
                    </a:lnTo>
                    <a:lnTo>
                      <a:pt x="55199" y="944467"/>
                    </a:lnTo>
                    <a:lnTo>
                      <a:pt x="0" y="944467"/>
                    </a:lnTo>
                    <a:close/>
                  </a:path>
                </a:pathLst>
              </a:custGeom>
              <a:gradFill rotWithShape="true">
                <a:gsLst>
                  <a:gs pos="0">
                    <a:srgbClr val="3C67BF">
                      <a:alpha val="100000"/>
                    </a:srgbClr>
                  </a:gs>
                  <a:gs pos="100000">
                    <a:srgbClr val="FFA81B">
                      <a:alpha val="100000"/>
                    </a:srgbClr>
                  </a:gs>
                </a:gsLst>
                <a:lin ang="0"/>
              </a:gradFill>
            </p:spPr>
          </p:sp>
          <p:sp>
            <p:nvSpPr>
              <p:cNvPr name="TextBox 132" id="132"/>
              <p:cNvSpPr txBox="true"/>
              <p:nvPr/>
            </p:nvSpPr>
            <p:spPr>
              <a:xfrm>
                <a:off x="0" y="-38100"/>
                <a:ext cx="55199" cy="982567"/>
              </a:xfrm>
              <a:prstGeom prst="rect">
                <a:avLst/>
              </a:prstGeom>
            </p:spPr>
            <p:txBody>
              <a:bodyPr anchor="ctr" rtlCol="false" tIns="50800" lIns="50800" bIns="50800" rIns="50800"/>
              <a:lstStyle/>
              <a:p>
                <a:pPr algn="ctr">
                  <a:lnSpc>
                    <a:spcPts val="2660"/>
                  </a:lnSpc>
                </a:pPr>
              </a:p>
            </p:txBody>
          </p:sp>
        </p:grpSp>
        <p:grpSp>
          <p:nvGrpSpPr>
            <p:cNvPr name="Group 133" id="133"/>
            <p:cNvGrpSpPr/>
            <p:nvPr/>
          </p:nvGrpSpPr>
          <p:grpSpPr>
            <a:xfrm rot="7717522">
              <a:off x="639216" y="234462"/>
              <a:ext cx="64253" cy="57818"/>
              <a:chOff x="0" y="0"/>
              <a:chExt cx="94497" cy="85034"/>
            </a:xfrm>
          </p:grpSpPr>
          <p:sp>
            <p:nvSpPr>
              <p:cNvPr name="Freeform 134" id="134"/>
              <p:cNvSpPr/>
              <p:nvPr/>
            </p:nvSpPr>
            <p:spPr>
              <a:xfrm flipH="false" flipV="false" rot="0">
                <a:off x="0" y="0"/>
                <a:ext cx="94497" cy="85034"/>
              </a:xfrm>
              <a:custGeom>
                <a:avLst/>
                <a:gdLst/>
                <a:ahLst/>
                <a:cxnLst/>
                <a:rect r="r" b="b" t="t" l="l"/>
                <a:pathLst>
                  <a:path h="85034" w="94497">
                    <a:moveTo>
                      <a:pt x="0" y="0"/>
                    </a:moveTo>
                    <a:lnTo>
                      <a:pt x="94497" y="0"/>
                    </a:lnTo>
                    <a:lnTo>
                      <a:pt x="94497" y="85034"/>
                    </a:lnTo>
                    <a:lnTo>
                      <a:pt x="0" y="85034"/>
                    </a:lnTo>
                    <a:close/>
                  </a:path>
                </a:pathLst>
              </a:custGeom>
              <a:gradFill rotWithShape="true">
                <a:gsLst>
                  <a:gs pos="0">
                    <a:srgbClr val="3C67BF">
                      <a:alpha val="100000"/>
                    </a:srgbClr>
                  </a:gs>
                  <a:gs pos="100000">
                    <a:srgbClr val="FFA81B">
                      <a:alpha val="100000"/>
                    </a:srgbClr>
                  </a:gs>
                </a:gsLst>
                <a:lin ang="0"/>
              </a:gradFill>
            </p:spPr>
          </p:sp>
          <p:sp>
            <p:nvSpPr>
              <p:cNvPr name="TextBox 135" id="135"/>
              <p:cNvSpPr txBox="true"/>
              <p:nvPr/>
            </p:nvSpPr>
            <p:spPr>
              <a:xfrm>
                <a:off x="0" y="-38100"/>
                <a:ext cx="94497" cy="123134"/>
              </a:xfrm>
              <a:prstGeom prst="rect">
                <a:avLst/>
              </a:prstGeom>
            </p:spPr>
            <p:txBody>
              <a:bodyPr anchor="ctr" rtlCol="false" tIns="50800" lIns="50800" bIns="50800" rIns="50800"/>
              <a:lstStyle/>
              <a:p>
                <a:pPr algn="ctr">
                  <a:lnSpc>
                    <a:spcPts val="2660"/>
                  </a:lnSpc>
                </a:pPr>
              </a:p>
            </p:txBody>
          </p:sp>
        </p:grpSp>
        <p:grpSp>
          <p:nvGrpSpPr>
            <p:cNvPr name="Group 136" id="136"/>
            <p:cNvGrpSpPr/>
            <p:nvPr/>
          </p:nvGrpSpPr>
          <p:grpSpPr>
            <a:xfrm rot="0">
              <a:off x="713781" y="156643"/>
              <a:ext cx="52133" cy="627690"/>
              <a:chOff x="0" y="0"/>
              <a:chExt cx="76672" cy="923149"/>
            </a:xfrm>
          </p:grpSpPr>
          <p:sp>
            <p:nvSpPr>
              <p:cNvPr name="Freeform 137" id="137"/>
              <p:cNvSpPr/>
              <p:nvPr/>
            </p:nvSpPr>
            <p:spPr>
              <a:xfrm flipH="false" flipV="false" rot="0">
                <a:off x="0" y="0"/>
                <a:ext cx="76672" cy="923149"/>
              </a:xfrm>
              <a:custGeom>
                <a:avLst/>
                <a:gdLst/>
                <a:ahLst/>
                <a:cxnLst/>
                <a:rect r="r" b="b" t="t" l="l"/>
                <a:pathLst>
                  <a:path h="923149" w="76672">
                    <a:moveTo>
                      <a:pt x="0" y="0"/>
                    </a:moveTo>
                    <a:lnTo>
                      <a:pt x="76672" y="0"/>
                    </a:lnTo>
                    <a:lnTo>
                      <a:pt x="76672" y="923149"/>
                    </a:lnTo>
                    <a:lnTo>
                      <a:pt x="0" y="923149"/>
                    </a:lnTo>
                    <a:close/>
                  </a:path>
                </a:pathLst>
              </a:custGeom>
              <a:gradFill rotWithShape="true">
                <a:gsLst>
                  <a:gs pos="0">
                    <a:srgbClr val="3C67BF">
                      <a:alpha val="100000"/>
                    </a:srgbClr>
                  </a:gs>
                  <a:gs pos="100000">
                    <a:srgbClr val="FFA81B">
                      <a:alpha val="100000"/>
                    </a:srgbClr>
                  </a:gs>
                </a:gsLst>
                <a:lin ang="0"/>
              </a:gradFill>
            </p:spPr>
          </p:sp>
          <p:sp>
            <p:nvSpPr>
              <p:cNvPr name="TextBox 138" id="138"/>
              <p:cNvSpPr txBox="true"/>
              <p:nvPr/>
            </p:nvSpPr>
            <p:spPr>
              <a:xfrm>
                <a:off x="0" y="-38100"/>
                <a:ext cx="76672" cy="961249"/>
              </a:xfrm>
              <a:prstGeom prst="rect">
                <a:avLst/>
              </a:prstGeom>
            </p:spPr>
            <p:txBody>
              <a:bodyPr anchor="ctr" rtlCol="false" tIns="50800" lIns="50800" bIns="50800" rIns="50800"/>
              <a:lstStyle/>
              <a:p>
                <a:pPr algn="ctr">
                  <a:lnSpc>
                    <a:spcPts val="2660"/>
                  </a:lnSpc>
                </a:pPr>
              </a:p>
            </p:txBody>
          </p:sp>
        </p:grpSp>
        <p:grpSp>
          <p:nvGrpSpPr>
            <p:cNvPr name="Group 139" id="139"/>
            <p:cNvGrpSpPr/>
            <p:nvPr/>
          </p:nvGrpSpPr>
          <p:grpSpPr>
            <a:xfrm rot="0">
              <a:off x="761736" y="142148"/>
              <a:ext cx="37532" cy="642185"/>
              <a:chOff x="0" y="0"/>
              <a:chExt cx="55199" cy="944467"/>
            </a:xfrm>
          </p:grpSpPr>
          <p:sp>
            <p:nvSpPr>
              <p:cNvPr name="Freeform 140" id="140"/>
              <p:cNvSpPr/>
              <p:nvPr/>
            </p:nvSpPr>
            <p:spPr>
              <a:xfrm flipH="false" flipV="false" rot="0">
                <a:off x="0" y="0"/>
                <a:ext cx="55199" cy="944467"/>
              </a:xfrm>
              <a:custGeom>
                <a:avLst/>
                <a:gdLst/>
                <a:ahLst/>
                <a:cxnLst/>
                <a:rect r="r" b="b" t="t" l="l"/>
                <a:pathLst>
                  <a:path h="944467" w="55199">
                    <a:moveTo>
                      <a:pt x="0" y="0"/>
                    </a:moveTo>
                    <a:lnTo>
                      <a:pt x="55199" y="0"/>
                    </a:lnTo>
                    <a:lnTo>
                      <a:pt x="55199" y="944467"/>
                    </a:lnTo>
                    <a:lnTo>
                      <a:pt x="0" y="944467"/>
                    </a:lnTo>
                    <a:close/>
                  </a:path>
                </a:pathLst>
              </a:custGeom>
              <a:gradFill rotWithShape="true">
                <a:gsLst>
                  <a:gs pos="0">
                    <a:srgbClr val="3C67BF">
                      <a:alpha val="100000"/>
                    </a:srgbClr>
                  </a:gs>
                  <a:gs pos="100000">
                    <a:srgbClr val="FFA81B">
                      <a:alpha val="100000"/>
                    </a:srgbClr>
                  </a:gs>
                </a:gsLst>
                <a:lin ang="0"/>
              </a:gradFill>
            </p:spPr>
          </p:sp>
          <p:sp>
            <p:nvSpPr>
              <p:cNvPr name="TextBox 141" id="141"/>
              <p:cNvSpPr txBox="true"/>
              <p:nvPr/>
            </p:nvSpPr>
            <p:spPr>
              <a:xfrm>
                <a:off x="0" y="-38100"/>
                <a:ext cx="55199" cy="982567"/>
              </a:xfrm>
              <a:prstGeom prst="rect">
                <a:avLst/>
              </a:prstGeom>
            </p:spPr>
            <p:txBody>
              <a:bodyPr anchor="ctr" rtlCol="false" tIns="50800" lIns="50800" bIns="50800" rIns="50800"/>
              <a:lstStyle/>
              <a:p>
                <a:pPr algn="ctr">
                  <a:lnSpc>
                    <a:spcPts val="2660"/>
                  </a:lnSpc>
                </a:pPr>
              </a:p>
            </p:txBody>
          </p:sp>
        </p:grpSp>
        <p:grpSp>
          <p:nvGrpSpPr>
            <p:cNvPr name="Group 142" id="142"/>
            <p:cNvGrpSpPr/>
            <p:nvPr/>
          </p:nvGrpSpPr>
          <p:grpSpPr>
            <a:xfrm rot="7717522">
              <a:off x="724502" y="120553"/>
              <a:ext cx="64253" cy="57818"/>
              <a:chOff x="0" y="0"/>
              <a:chExt cx="94497" cy="85034"/>
            </a:xfrm>
          </p:grpSpPr>
          <p:sp>
            <p:nvSpPr>
              <p:cNvPr name="Freeform 143" id="143"/>
              <p:cNvSpPr/>
              <p:nvPr/>
            </p:nvSpPr>
            <p:spPr>
              <a:xfrm flipH="false" flipV="false" rot="0">
                <a:off x="0" y="0"/>
                <a:ext cx="94497" cy="85034"/>
              </a:xfrm>
              <a:custGeom>
                <a:avLst/>
                <a:gdLst/>
                <a:ahLst/>
                <a:cxnLst/>
                <a:rect r="r" b="b" t="t" l="l"/>
                <a:pathLst>
                  <a:path h="85034" w="94497">
                    <a:moveTo>
                      <a:pt x="0" y="0"/>
                    </a:moveTo>
                    <a:lnTo>
                      <a:pt x="94497" y="0"/>
                    </a:lnTo>
                    <a:lnTo>
                      <a:pt x="94497" y="85034"/>
                    </a:lnTo>
                    <a:lnTo>
                      <a:pt x="0" y="85034"/>
                    </a:lnTo>
                    <a:close/>
                  </a:path>
                </a:pathLst>
              </a:custGeom>
              <a:gradFill rotWithShape="true">
                <a:gsLst>
                  <a:gs pos="0">
                    <a:srgbClr val="3C67BF">
                      <a:alpha val="100000"/>
                    </a:srgbClr>
                  </a:gs>
                  <a:gs pos="100000">
                    <a:srgbClr val="FFA81B">
                      <a:alpha val="100000"/>
                    </a:srgbClr>
                  </a:gs>
                </a:gsLst>
                <a:lin ang="0"/>
              </a:gradFill>
            </p:spPr>
          </p:sp>
          <p:sp>
            <p:nvSpPr>
              <p:cNvPr name="TextBox 144" id="144"/>
              <p:cNvSpPr txBox="true"/>
              <p:nvPr/>
            </p:nvSpPr>
            <p:spPr>
              <a:xfrm>
                <a:off x="0" y="-38100"/>
                <a:ext cx="94497" cy="123134"/>
              </a:xfrm>
              <a:prstGeom prst="rect">
                <a:avLst/>
              </a:prstGeom>
            </p:spPr>
            <p:txBody>
              <a:bodyPr anchor="ctr" rtlCol="false" tIns="50800" lIns="50800" bIns="50800" rIns="50800"/>
              <a:lstStyle/>
              <a:p>
                <a:pPr algn="ctr">
                  <a:lnSpc>
                    <a:spcPts val="2660"/>
                  </a:lnSpc>
                </a:pPr>
              </a:p>
            </p:txBody>
          </p:sp>
        </p:grpSp>
        <p:grpSp>
          <p:nvGrpSpPr>
            <p:cNvPr name="Group 145" id="145"/>
            <p:cNvGrpSpPr/>
            <p:nvPr/>
          </p:nvGrpSpPr>
          <p:grpSpPr>
            <a:xfrm rot="0">
              <a:off x="799268" y="53833"/>
              <a:ext cx="52133" cy="861583"/>
              <a:chOff x="0" y="0"/>
              <a:chExt cx="76672" cy="1267137"/>
            </a:xfrm>
          </p:grpSpPr>
          <p:sp>
            <p:nvSpPr>
              <p:cNvPr name="Freeform 146" id="146"/>
              <p:cNvSpPr/>
              <p:nvPr/>
            </p:nvSpPr>
            <p:spPr>
              <a:xfrm flipH="false" flipV="false" rot="0">
                <a:off x="0" y="0"/>
                <a:ext cx="76672" cy="1267137"/>
              </a:xfrm>
              <a:custGeom>
                <a:avLst/>
                <a:gdLst/>
                <a:ahLst/>
                <a:cxnLst/>
                <a:rect r="r" b="b" t="t" l="l"/>
                <a:pathLst>
                  <a:path h="1267137" w="76672">
                    <a:moveTo>
                      <a:pt x="0" y="0"/>
                    </a:moveTo>
                    <a:lnTo>
                      <a:pt x="76672" y="0"/>
                    </a:lnTo>
                    <a:lnTo>
                      <a:pt x="76672" y="1267137"/>
                    </a:lnTo>
                    <a:lnTo>
                      <a:pt x="0" y="1267137"/>
                    </a:lnTo>
                    <a:close/>
                  </a:path>
                </a:pathLst>
              </a:custGeom>
              <a:gradFill rotWithShape="true">
                <a:gsLst>
                  <a:gs pos="0">
                    <a:srgbClr val="3C67BF">
                      <a:alpha val="100000"/>
                    </a:srgbClr>
                  </a:gs>
                  <a:gs pos="100000">
                    <a:srgbClr val="FFA81B">
                      <a:alpha val="100000"/>
                    </a:srgbClr>
                  </a:gs>
                </a:gsLst>
                <a:lin ang="0"/>
              </a:gradFill>
            </p:spPr>
          </p:sp>
          <p:sp>
            <p:nvSpPr>
              <p:cNvPr name="TextBox 147" id="147"/>
              <p:cNvSpPr txBox="true"/>
              <p:nvPr/>
            </p:nvSpPr>
            <p:spPr>
              <a:xfrm>
                <a:off x="0" y="-38100"/>
                <a:ext cx="76672" cy="1305237"/>
              </a:xfrm>
              <a:prstGeom prst="rect">
                <a:avLst/>
              </a:prstGeom>
            </p:spPr>
            <p:txBody>
              <a:bodyPr anchor="ctr" rtlCol="false" tIns="50800" lIns="50800" bIns="50800" rIns="50800"/>
              <a:lstStyle/>
              <a:p>
                <a:pPr algn="ctr">
                  <a:lnSpc>
                    <a:spcPts val="2660"/>
                  </a:lnSpc>
                </a:pPr>
              </a:p>
            </p:txBody>
          </p:sp>
        </p:grpSp>
        <p:grpSp>
          <p:nvGrpSpPr>
            <p:cNvPr name="Group 148" id="148"/>
            <p:cNvGrpSpPr/>
            <p:nvPr/>
          </p:nvGrpSpPr>
          <p:grpSpPr>
            <a:xfrm rot="0">
              <a:off x="847223" y="33937"/>
              <a:ext cx="37532" cy="881480"/>
              <a:chOff x="0" y="0"/>
              <a:chExt cx="55199" cy="1296399"/>
            </a:xfrm>
          </p:grpSpPr>
          <p:sp>
            <p:nvSpPr>
              <p:cNvPr name="Freeform 149" id="149"/>
              <p:cNvSpPr/>
              <p:nvPr/>
            </p:nvSpPr>
            <p:spPr>
              <a:xfrm flipH="false" flipV="false" rot="0">
                <a:off x="0" y="0"/>
                <a:ext cx="55199" cy="1296399"/>
              </a:xfrm>
              <a:custGeom>
                <a:avLst/>
                <a:gdLst/>
                <a:ahLst/>
                <a:cxnLst/>
                <a:rect r="r" b="b" t="t" l="l"/>
                <a:pathLst>
                  <a:path h="1296399" w="55199">
                    <a:moveTo>
                      <a:pt x="0" y="0"/>
                    </a:moveTo>
                    <a:lnTo>
                      <a:pt x="55199" y="0"/>
                    </a:lnTo>
                    <a:lnTo>
                      <a:pt x="55199" y="1296399"/>
                    </a:lnTo>
                    <a:lnTo>
                      <a:pt x="0" y="1296399"/>
                    </a:lnTo>
                    <a:close/>
                  </a:path>
                </a:pathLst>
              </a:custGeom>
              <a:gradFill rotWithShape="true">
                <a:gsLst>
                  <a:gs pos="0">
                    <a:srgbClr val="3C67BF">
                      <a:alpha val="100000"/>
                    </a:srgbClr>
                  </a:gs>
                  <a:gs pos="100000">
                    <a:srgbClr val="FFA81B">
                      <a:alpha val="100000"/>
                    </a:srgbClr>
                  </a:gs>
                </a:gsLst>
                <a:lin ang="0"/>
              </a:gradFill>
            </p:spPr>
          </p:sp>
          <p:sp>
            <p:nvSpPr>
              <p:cNvPr name="TextBox 150" id="150"/>
              <p:cNvSpPr txBox="true"/>
              <p:nvPr/>
            </p:nvSpPr>
            <p:spPr>
              <a:xfrm>
                <a:off x="0" y="-38100"/>
                <a:ext cx="55199" cy="1334499"/>
              </a:xfrm>
              <a:prstGeom prst="rect">
                <a:avLst/>
              </a:prstGeom>
            </p:spPr>
            <p:txBody>
              <a:bodyPr anchor="ctr" rtlCol="false" tIns="50800" lIns="50800" bIns="50800" rIns="50800"/>
              <a:lstStyle/>
              <a:p>
                <a:pPr algn="ctr">
                  <a:lnSpc>
                    <a:spcPts val="2660"/>
                  </a:lnSpc>
                </a:pPr>
              </a:p>
            </p:txBody>
          </p:sp>
        </p:grpSp>
        <p:grpSp>
          <p:nvGrpSpPr>
            <p:cNvPr name="Group 151" id="151"/>
            <p:cNvGrpSpPr/>
            <p:nvPr/>
          </p:nvGrpSpPr>
          <p:grpSpPr>
            <a:xfrm rot="7717522">
              <a:off x="807558" y="16702"/>
              <a:ext cx="68907" cy="54366"/>
              <a:chOff x="0" y="0"/>
              <a:chExt cx="101342" cy="79957"/>
            </a:xfrm>
          </p:grpSpPr>
          <p:sp>
            <p:nvSpPr>
              <p:cNvPr name="Freeform 152" id="152"/>
              <p:cNvSpPr/>
              <p:nvPr/>
            </p:nvSpPr>
            <p:spPr>
              <a:xfrm flipH="false" flipV="false" rot="0">
                <a:off x="0" y="0"/>
                <a:ext cx="101342" cy="79957"/>
              </a:xfrm>
              <a:custGeom>
                <a:avLst/>
                <a:gdLst/>
                <a:ahLst/>
                <a:cxnLst/>
                <a:rect r="r" b="b" t="t" l="l"/>
                <a:pathLst>
                  <a:path h="79957" w="101342">
                    <a:moveTo>
                      <a:pt x="0" y="0"/>
                    </a:moveTo>
                    <a:lnTo>
                      <a:pt x="101342" y="0"/>
                    </a:lnTo>
                    <a:lnTo>
                      <a:pt x="101342" y="79957"/>
                    </a:lnTo>
                    <a:lnTo>
                      <a:pt x="0" y="79957"/>
                    </a:lnTo>
                    <a:close/>
                  </a:path>
                </a:pathLst>
              </a:custGeom>
              <a:gradFill rotWithShape="true">
                <a:gsLst>
                  <a:gs pos="0">
                    <a:srgbClr val="3C67BF">
                      <a:alpha val="100000"/>
                    </a:srgbClr>
                  </a:gs>
                  <a:gs pos="100000">
                    <a:srgbClr val="FFA81B">
                      <a:alpha val="100000"/>
                    </a:srgbClr>
                  </a:gs>
                </a:gsLst>
                <a:lin ang="0"/>
              </a:gradFill>
            </p:spPr>
          </p:sp>
          <p:sp>
            <p:nvSpPr>
              <p:cNvPr name="TextBox 153" id="153"/>
              <p:cNvSpPr txBox="true"/>
              <p:nvPr/>
            </p:nvSpPr>
            <p:spPr>
              <a:xfrm>
                <a:off x="0" y="-38100"/>
                <a:ext cx="101342" cy="118057"/>
              </a:xfrm>
              <a:prstGeom prst="rect">
                <a:avLst/>
              </a:prstGeom>
            </p:spPr>
            <p:txBody>
              <a:bodyPr anchor="ctr" rtlCol="false" tIns="50800" lIns="50800" bIns="50800" rIns="50800"/>
              <a:lstStyle/>
              <a:p>
                <a:pPr algn="ctr">
                  <a:lnSpc>
                    <a:spcPts val="2660"/>
                  </a:lnSpc>
                </a:pPr>
              </a:p>
            </p:txBody>
          </p:sp>
        </p:grpSp>
        <p:grpSp>
          <p:nvGrpSpPr>
            <p:cNvPr name="Group 154" id="154"/>
            <p:cNvGrpSpPr/>
            <p:nvPr/>
          </p:nvGrpSpPr>
          <p:grpSpPr>
            <a:xfrm rot="0">
              <a:off x="884755" y="270552"/>
              <a:ext cx="52133" cy="627690"/>
              <a:chOff x="0" y="0"/>
              <a:chExt cx="76672" cy="923149"/>
            </a:xfrm>
          </p:grpSpPr>
          <p:sp>
            <p:nvSpPr>
              <p:cNvPr name="Freeform 155" id="155"/>
              <p:cNvSpPr/>
              <p:nvPr/>
            </p:nvSpPr>
            <p:spPr>
              <a:xfrm flipH="false" flipV="false" rot="0">
                <a:off x="0" y="0"/>
                <a:ext cx="76672" cy="923149"/>
              </a:xfrm>
              <a:custGeom>
                <a:avLst/>
                <a:gdLst/>
                <a:ahLst/>
                <a:cxnLst/>
                <a:rect r="r" b="b" t="t" l="l"/>
                <a:pathLst>
                  <a:path h="923149" w="76672">
                    <a:moveTo>
                      <a:pt x="0" y="0"/>
                    </a:moveTo>
                    <a:lnTo>
                      <a:pt x="76672" y="0"/>
                    </a:lnTo>
                    <a:lnTo>
                      <a:pt x="76672" y="923149"/>
                    </a:lnTo>
                    <a:lnTo>
                      <a:pt x="0" y="923149"/>
                    </a:lnTo>
                    <a:close/>
                  </a:path>
                </a:pathLst>
              </a:custGeom>
              <a:gradFill rotWithShape="true">
                <a:gsLst>
                  <a:gs pos="0">
                    <a:srgbClr val="3C67BF">
                      <a:alpha val="100000"/>
                    </a:srgbClr>
                  </a:gs>
                  <a:gs pos="100000">
                    <a:srgbClr val="FFA81B">
                      <a:alpha val="100000"/>
                    </a:srgbClr>
                  </a:gs>
                </a:gsLst>
                <a:lin ang="0"/>
              </a:gradFill>
            </p:spPr>
          </p:sp>
          <p:sp>
            <p:nvSpPr>
              <p:cNvPr name="TextBox 156" id="156"/>
              <p:cNvSpPr txBox="true"/>
              <p:nvPr/>
            </p:nvSpPr>
            <p:spPr>
              <a:xfrm>
                <a:off x="0" y="-38100"/>
                <a:ext cx="76672" cy="961249"/>
              </a:xfrm>
              <a:prstGeom prst="rect">
                <a:avLst/>
              </a:prstGeom>
            </p:spPr>
            <p:txBody>
              <a:bodyPr anchor="ctr" rtlCol="false" tIns="50800" lIns="50800" bIns="50800" rIns="50800"/>
              <a:lstStyle/>
              <a:p>
                <a:pPr algn="ctr">
                  <a:lnSpc>
                    <a:spcPts val="2660"/>
                  </a:lnSpc>
                </a:pPr>
              </a:p>
            </p:txBody>
          </p:sp>
        </p:grpSp>
        <p:grpSp>
          <p:nvGrpSpPr>
            <p:cNvPr name="Group 157" id="157"/>
            <p:cNvGrpSpPr/>
            <p:nvPr/>
          </p:nvGrpSpPr>
          <p:grpSpPr>
            <a:xfrm rot="0">
              <a:off x="932710" y="256057"/>
              <a:ext cx="37532" cy="642185"/>
              <a:chOff x="0" y="0"/>
              <a:chExt cx="55199" cy="944467"/>
            </a:xfrm>
          </p:grpSpPr>
          <p:sp>
            <p:nvSpPr>
              <p:cNvPr name="Freeform 158" id="158"/>
              <p:cNvSpPr/>
              <p:nvPr/>
            </p:nvSpPr>
            <p:spPr>
              <a:xfrm flipH="false" flipV="false" rot="0">
                <a:off x="0" y="0"/>
                <a:ext cx="55199" cy="944467"/>
              </a:xfrm>
              <a:custGeom>
                <a:avLst/>
                <a:gdLst/>
                <a:ahLst/>
                <a:cxnLst/>
                <a:rect r="r" b="b" t="t" l="l"/>
                <a:pathLst>
                  <a:path h="944467" w="55199">
                    <a:moveTo>
                      <a:pt x="0" y="0"/>
                    </a:moveTo>
                    <a:lnTo>
                      <a:pt x="55199" y="0"/>
                    </a:lnTo>
                    <a:lnTo>
                      <a:pt x="55199" y="944467"/>
                    </a:lnTo>
                    <a:lnTo>
                      <a:pt x="0" y="944467"/>
                    </a:lnTo>
                    <a:close/>
                  </a:path>
                </a:pathLst>
              </a:custGeom>
              <a:gradFill rotWithShape="true">
                <a:gsLst>
                  <a:gs pos="0">
                    <a:srgbClr val="3C67BF">
                      <a:alpha val="100000"/>
                    </a:srgbClr>
                  </a:gs>
                  <a:gs pos="100000">
                    <a:srgbClr val="FFA81B">
                      <a:alpha val="100000"/>
                    </a:srgbClr>
                  </a:gs>
                </a:gsLst>
                <a:lin ang="0"/>
              </a:gradFill>
            </p:spPr>
          </p:sp>
          <p:sp>
            <p:nvSpPr>
              <p:cNvPr name="TextBox 159" id="159"/>
              <p:cNvSpPr txBox="true"/>
              <p:nvPr/>
            </p:nvSpPr>
            <p:spPr>
              <a:xfrm>
                <a:off x="0" y="-38100"/>
                <a:ext cx="55199" cy="982567"/>
              </a:xfrm>
              <a:prstGeom prst="rect">
                <a:avLst/>
              </a:prstGeom>
            </p:spPr>
            <p:txBody>
              <a:bodyPr anchor="ctr" rtlCol="false" tIns="50800" lIns="50800" bIns="50800" rIns="50800"/>
              <a:lstStyle/>
              <a:p>
                <a:pPr algn="ctr">
                  <a:lnSpc>
                    <a:spcPts val="2660"/>
                  </a:lnSpc>
                </a:pPr>
              </a:p>
            </p:txBody>
          </p:sp>
        </p:grpSp>
        <p:grpSp>
          <p:nvGrpSpPr>
            <p:cNvPr name="Group 160" id="160"/>
            <p:cNvGrpSpPr/>
            <p:nvPr/>
          </p:nvGrpSpPr>
          <p:grpSpPr>
            <a:xfrm rot="7717522">
              <a:off x="895476" y="234462"/>
              <a:ext cx="64253" cy="57818"/>
              <a:chOff x="0" y="0"/>
              <a:chExt cx="94497" cy="85034"/>
            </a:xfrm>
          </p:grpSpPr>
          <p:sp>
            <p:nvSpPr>
              <p:cNvPr name="Freeform 161" id="161"/>
              <p:cNvSpPr/>
              <p:nvPr/>
            </p:nvSpPr>
            <p:spPr>
              <a:xfrm flipH="false" flipV="false" rot="0">
                <a:off x="0" y="0"/>
                <a:ext cx="94497" cy="85034"/>
              </a:xfrm>
              <a:custGeom>
                <a:avLst/>
                <a:gdLst/>
                <a:ahLst/>
                <a:cxnLst/>
                <a:rect r="r" b="b" t="t" l="l"/>
                <a:pathLst>
                  <a:path h="85034" w="94497">
                    <a:moveTo>
                      <a:pt x="0" y="0"/>
                    </a:moveTo>
                    <a:lnTo>
                      <a:pt x="94497" y="0"/>
                    </a:lnTo>
                    <a:lnTo>
                      <a:pt x="94497" y="85034"/>
                    </a:lnTo>
                    <a:lnTo>
                      <a:pt x="0" y="85034"/>
                    </a:lnTo>
                    <a:close/>
                  </a:path>
                </a:pathLst>
              </a:custGeom>
              <a:gradFill rotWithShape="true">
                <a:gsLst>
                  <a:gs pos="0">
                    <a:srgbClr val="3C67BF">
                      <a:alpha val="100000"/>
                    </a:srgbClr>
                  </a:gs>
                  <a:gs pos="100000">
                    <a:srgbClr val="FFA81B">
                      <a:alpha val="100000"/>
                    </a:srgbClr>
                  </a:gs>
                </a:gsLst>
                <a:lin ang="0"/>
              </a:gradFill>
            </p:spPr>
          </p:sp>
          <p:sp>
            <p:nvSpPr>
              <p:cNvPr name="TextBox 162" id="162"/>
              <p:cNvSpPr txBox="true"/>
              <p:nvPr/>
            </p:nvSpPr>
            <p:spPr>
              <a:xfrm>
                <a:off x="0" y="-38100"/>
                <a:ext cx="94497" cy="123134"/>
              </a:xfrm>
              <a:prstGeom prst="rect">
                <a:avLst/>
              </a:prstGeom>
            </p:spPr>
            <p:txBody>
              <a:bodyPr anchor="ctr" rtlCol="false" tIns="50800" lIns="50800" bIns="50800" rIns="50800"/>
              <a:lstStyle/>
              <a:p>
                <a:pPr algn="ctr">
                  <a:lnSpc>
                    <a:spcPts val="2660"/>
                  </a:lnSpc>
                </a:pPr>
              </a:p>
            </p:txBody>
          </p:sp>
        </p:grpSp>
        <p:grpSp>
          <p:nvGrpSpPr>
            <p:cNvPr name="Group 163" id="163"/>
            <p:cNvGrpSpPr/>
            <p:nvPr/>
          </p:nvGrpSpPr>
          <p:grpSpPr>
            <a:xfrm rot="0">
              <a:off x="1211151" y="234004"/>
              <a:ext cx="46226" cy="529860"/>
              <a:chOff x="0" y="0"/>
              <a:chExt cx="67985" cy="779270"/>
            </a:xfrm>
          </p:grpSpPr>
          <p:sp>
            <p:nvSpPr>
              <p:cNvPr name="Freeform 164" id="164"/>
              <p:cNvSpPr/>
              <p:nvPr/>
            </p:nvSpPr>
            <p:spPr>
              <a:xfrm flipH="false" flipV="false" rot="0">
                <a:off x="0" y="0"/>
                <a:ext cx="67985" cy="779270"/>
              </a:xfrm>
              <a:custGeom>
                <a:avLst/>
                <a:gdLst/>
                <a:ahLst/>
                <a:cxnLst/>
                <a:rect r="r" b="b" t="t" l="l"/>
                <a:pathLst>
                  <a:path h="779270" w="67985">
                    <a:moveTo>
                      <a:pt x="0" y="0"/>
                    </a:moveTo>
                    <a:lnTo>
                      <a:pt x="67985" y="0"/>
                    </a:lnTo>
                    <a:lnTo>
                      <a:pt x="67985" y="779270"/>
                    </a:lnTo>
                    <a:lnTo>
                      <a:pt x="0" y="779270"/>
                    </a:lnTo>
                    <a:close/>
                  </a:path>
                </a:pathLst>
              </a:custGeom>
              <a:gradFill rotWithShape="true">
                <a:gsLst>
                  <a:gs pos="0">
                    <a:srgbClr val="3C67BF">
                      <a:alpha val="100000"/>
                    </a:srgbClr>
                  </a:gs>
                  <a:gs pos="100000">
                    <a:srgbClr val="FFA81B">
                      <a:alpha val="100000"/>
                    </a:srgbClr>
                  </a:gs>
                </a:gsLst>
                <a:lin ang="0"/>
              </a:gradFill>
            </p:spPr>
          </p:sp>
          <p:sp>
            <p:nvSpPr>
              <p:cNvPr name="TextBox 165" id="165"/>
              <p:cNvSpPr txBox="true"/>
              <p:nvPr/>
            </p:nvSpPr>
            <p:spPr>
              <a:xfrm>
                <a:off x="0" y="-38100"/>
                <a:ext cx="67985" cy="817370"/>
              </a:xfrm>
              <a:prstGeom prst="rect">
                <a:avLst/>
              </a:prstGeom>
            </p:spPr>
            <p:txBody>
              <a:bodyPr anchor="ctr" rtlCol="false" tIns="50800" lIns="50800" bIns="50800" rIns="50800"/>
              <a:lstStyle/>
              <a:p>
                <a:pPr algn="ctr">
                  <a:lnSpc>
                    <a:spcPts val="2660"/>
                  </a:lnSpc>
                </a:pPr>
              </a:p>
            </p:txBody>
          </p:sp>
        </p:grpSp>
        <p:grpSp>
          <p:nvGrpSpPr>
            <p:cNvPr name="Group 166" id="166"/>
            <p:cNvGrpSpPr/>
            <p:nvPr/>
          </p:nvGrpSpPr>
          <p:grpSpPr>
            <a:xfrm rot="0">
              <a:off x="1253199" y="234004"/>
              <a:ext cx="31834" cy="529860"/>
              <a:chOff x="0" y="0"/>
              <a:chExt cx="46819" cy="779270"/>
            </a:xfrm>
          </p:grpSpPr>
          <p:sp>
            <p:nvSpPr>
              <p:cNvPr name="Freeform 167" id="167"/>
              <p:cNvSpPr/>
              <p:nvPr/>
            </p:nvSpPr>
            <p:spPr>
              <a:xfrm flipH="false" flipV="false" rot="0">
                <a:off x="0" y="0"/>
                <a:ext cx="46819" cy="779270"/>
              </a:xfrm>
              <a:custGeom>
                <a:avLst/>
                <a:gdLst/>
                <a:ahLst/>
                <a:cxnLst/>
                <a:rect r="r" b="b" t="t" l="l"/>
                <a:pathLst>
                  <a:path h="779270" w="46819">
                    <a:moveTo>
                      <a:pt x="0" y="0"/>
                    </a:moveTo>
                    <a:lnTo>
                      <a:pt x="46819" y="0"/>
                    </a:lnTo>
                    <a:lnTo>
                      <a:pt x="46819" y="779270"/>
                    </a:lnTo>
                    <a:lnTo>
                      <a:pt x="0" y="779270"/>
                    </a:lnTo>
                    <a:close/>
                  </a:path>
                </a:pathLst>
              </a:custGeom>
              <a:gradFill rotWithShape="true">
                <a:gsLst>
                  <a:gs pos="0">
                    <a:srgbClr val="3C67BF">
                      <a:alpha val="100000"/>
                    </a:srgbClr>
                  </a:gs>
                  <a:gs pos="100000">
                    <a:srgbClr val="FFA81B">
                      <a:alpha val="100000"/>
                    </a:srgbClr>
                  </a:gs>
                </a:gsLst>
                <a:lin ang="0"/>
              </a:gradFill>
            </p:spPr>
          </p:sp>
          <p:sp>
            <p:nvSpPr>
              <p:cNvPr name="TextBox 168" id="168"/>
              <p:cNvSpPr txBox="true"/>
              <p:nvPr/>
            </p:nvSpPr>
            <p:spPr>
              <a:xfrm>
                <a:off x="0" y="-38100"/>
                <a:ext cx="46819" cy="817370"/>
              </a:xfrm>
              <a:prstGeom prst="rect">
                <a:avLst/>
              </a:prstGeom>
            </p:spPr>
            <p:txBody>
              <a:bodyPr anchor="ctr" rtlCol="false" tIns="50800" lIns="50800" bIns="50800" rIns="50800"/>
              <a:lstStyle/>
              <a:p>
                <a:pPr algn="ctr">
                  <a:lnSpc>
                    <a:spcPts val="2660"/>
                  </a:lnSpc>
                </a:pPr>
              </a:p>
            </p:txBody>
          </p:sp>
        </p:grpSp>
        <p:grpSp>
          <p:nvGrpSpPr>
            <p:cNvPr name="Group 169" id="169"/>
            <p:cNvGrpSpPr/>
            <p:nvPr/>
          </p:nvGrpSpPr>
          <p:grpSpPr>
            <a:xfrm rot="7717522">
              <a:off x="1225094" y="205017"/>
              <a:ext cx="45997" cy="57818"/>
              <a:chOff x="0" y="0"/>
              <a:chExt cx="67649" cy="85034"/>
            </a:xfrm>
          </p:grpSpPr>
          <p:sp>
            <p:nvSpPr>
              <p:cNvPr name="Freeform 170" id="170"/>
              <p:cNvSpPr/>
              <p:nvPr/>
            </p:nvSpPr>
            <p:spPr>
              <a:xfrm flipH="false" flipV="false" rot="0">
                <a:off x="0" y="0"/>
                <a:ext cx="67649" cy="85034"/>
              </a:xfrm>
              <a:custGeom>
                <a:avLst/>
                <a:gdLst/>
                <a:ahLst/>
                <a:cxnLst/>
                <a:rect r="r" b="b" t="t" l="l"/>
                <a:pathLst>
                  <a:path h="85034" w="67649">
                    <a:moveTo>
                      <a:pt x="0" y="0"/>
                    </a:moveTo>
                    <a:lnTo>
                      <a:pt x="67649" y="0"/>
                    </a:lnTo>
                    <a:lnTo>
                      <a:pt x="67649" y="85034"/>
                    </a:lnTo>
                    <a:lnTo>
                      <a:pt x="0" y="85034"/>
                    </a:lnTo>
                    <a:close/>
                  </a:path>
                </a:pathLst>
              </a:custGeom>
              <a:gradFill rotWithShape="true">
                <a:gsLst>
                  <a:gs pos="0">
                    <a:srgbClr val="3C67BF">
                      <a:alpha val="100000"/>
                    </a:srgbClr>
                  </a:gs>
                  <a:gs pos="100000">
                    <a:srgbClr val="FFA81B">
                      <a:alpha val="100000"/>
                    </a:srgbClr>
                  </a:gs>
                </a:gsLst>
                <a:lin ang="0"/>
              </a:gradFill>
            </p:spPr>
          </p:sp>
          <p:sp>
            <p:nvSpPr>
              <p:cNvPr name="TextBox 171" id="171"/>
              <p:cNvSpPr txBox="true"/>
              <p:nvPr/>
            </p:nvSpPr>
            <p:spPr>
              <a:xfrm>
                <a:off x="0" y="-38100"/>
                <a:ext cx="67649" cy="123134"/>
              </a:xfrm>
              <a:prstGeom prst="rect">
                <a:avLst/>
              </a:prstGeom>
            </p:spPr>
            <p:txBody>
              <a:bodyPr anchor="ctr" rtlCol="false" tIns="50800" lIns="50800" bIns="50800" rIns="50800"/>
              <a:lstStyle/>
              <a:p>
                <a:pPr algn="ctr">
                  <a:lnSpc>
                    <a:spcPts val="2660"/>
                  </a:lnSpc>
                </a:pPr>
              </a:p>
            </p:txBody>
          </p:sp>
        </p:grpSp>
        <p:grpSp>
          <p:nvGrpSpPr>
            <p:cNvPr name="Group 172" id="172"/>
            <p:cNvGrpSpPr/>
            <p:nvPr/>
          </p:nvGrpSpPr>
          <p:grpSpPr>
            <a:xfrm rot="0">
              <a:off x="1040177" y="160333"/>
              <a:ext cx="52133" cy="627690"/>
              <a:chOff x="0" y="0"/>
              <a:chExt cx="76672" cy="923149"/>
            </a:xfrm>
          </p:grpSpPr>
          <p:sp>
            <p:nvSpPr>
              <p:cNvPr name="Freeform 173" id="173"/>
              <p:cNvSpPr/>
              <p:nvPr/>
            </p:nvSpPr>
            <p:spPr>
              <a:xfrm flipH="false" flipV="false" rot="0">
                <a:off x="0" y="0"/>
                <a:ext cx="76672" cy="923149"/>
              </a:xfrm>
              <a:custGeom>
                <a:avLst/>
                <a:gdLst/>
                <a:ahLst/>
                <a:cxnLst/>
                <a:rect r="r" b="b" t="t" l="l"/>
                <a:pathLst>
                  <a:path h="923149" w="76672">
                    <a:moveTo>
                      <a:pt x="0" y="0"/>
                    </a:moveTo>
                    <a:lnTo>
                      <a:pt x="76672" y="0"/>
                    </a:lnTo>
                    <a:lnTo>
                      <a:pt x="76672" y="923149"/>
                    </a:lnTo>
                    <a:lnTo>
                      <a:pt x="0" y="923149"/>
                    </a:lnTo>
                    <a:close/>
                  </a:path>
                </a:pathLst>
              </a:custGeom>
              <a:gradFill rotWithShape="true">
                <a:gsLst>
                  <a:gs pos="0">
                    <a:srgbClr val="3C67BF">
                      <a:alpha val="100000"/>
                    </a:srgbClr>
                  </a:gs>
                  <a:gs pos="100000">
                    <a:srgbClr val="FFA81B">
                      <a:alpha val="100000"/>
                    </a:srgbClr>
                  </a:gs>
                </a:gsLst>
                <a:lin ang="0"/>
              </a:gradFill>
            </p:spPr>
          </p:sp>
          <p:sp>
            <p:nvSpPr>
              <p:cNvPr name="TextBox 174" id="174"/>
              <p:cNvSpPr txBox="true"/>
              <p:nvPr/>
            </p:nvSpPr>
            <p:spPr>
              <a:xfrm>
                <a:off x="0" y="-38100"/>
                <a:ext cx="76672" cy="961249"/>
              </a:xfrm>
              <a:prstGeom prst="rect">
                <a:avLst/>
              </a:prstGeom>
            </p:spPr>
            <p:txBody>
              <a:bodyPr anchor="ctr" rtlCol="false" tIns="50800" lIns="50800" bIns="50800" rIns="50800"/>
              <a:lstStyle/>
              <a:p>
                <a:pPr algn="ctr">
                  <a:lnSpc>
                    <a:spcPts val="2660"/>
                  </a:lnSpc>
                </a:pPr>
              </a:p>
            </p:txBody>
          </p:sp>
        </p:grpSp>
        <p:grpSp>
          <p:nvGrpSpPr>
            <p:cNvPr name="Group 175" id="175"/>
            <p:cNvGrpSpPr/>
            <p:nvPr/>
          </p:nvGrpSpPr>
          <p:grpSpPr>
            <a:xfrm rot="0">
              <a:off x="1088132" y="145838"/>
              <a:ext cx="37532" cy="642185"/>
              <a:chOff x="0" y="0"/>
              <a:chExt cx="55199" cy="944467"/>
            </a:xfrm>
          </p:grpSpPr>
          <p:sp>
            <p:nvSpPr>
              <p:cNvPr name="Freeform 176" id="176"/>
              <p:cNvSpPr/>
              <p:nvPr/>
            </p:nvSpPr>
            <p:spPr>
              <a:xfrm flipH="false" flipV="false" rot="0">
                <a:off x="0" y="0"/>
                <a:ext cx="55199" cy="944467"/>
              </a:xfrm>
              <a:custGeom>
                <a:avLst/>
                <a:gdLst/>
                <a:ahLst/>
                <a:cxnLst/>
                <a:rect r="r" b="b" t="t" l="l"/>
                <a:pathLst>
                  <a:path h="944467" w="55199">
                    <a:moveTo>
                      <a:pt x="0" y="0"/>
                    </a:moveTo>
                    <a:lnTo>
                      <a:pt x="55199" y="0"/>
                    </a:lnTo>
                    <a:lnTo>
                      <a:pt x="55199" y="944467"/>
                    </a:lnTo>
                    <a:lnTo>
                      <a:pt x="0" y="944467"/>
                    </a:lnTo>
                    <a:close/>
                  </a:path>
                </a:pathLst>
              </a:custGeom>
              <a:gradFill rotWithShape="true">
                <a:gsLst>
                  <a:gs pos="0">
                    <a:srgbClr val="3C67BF">
                      <a:alpha val="100000"/>
                    </a:srgbClr>
                  </a:gs>
                  <a:gs pos="100000">
                    <a:srgbClr val="FFA81B">
                      <a:alpha val="100000"/>
                    </a:srgbClr>
                  </a:gs>
                </a:gsLst>
                <a:lin ang="0"/>
              </a:gradFill>
            </p:spPr>
          </p:sp>
          <p:sp>
            <p:nvSpPr>
              <p:cNvPr name="TextBox 177" id="177"/>
              <p:cNvSpPr txBox="true"/>
              <p:nvPr/>
            </p:nvSpPr>
            <p:spPr>
              <a:xfrm>
                <a:off x="0" y="-38100"/>
                <a:ext cx="55199" cy="982567"/>
              </a:xfrm>
              <a:prstGeom prst="rect">
                <a:avLst/>
              </a:prstGeom>
            </p:spPr>
            <p:txBody>
              <a:bodyPr anchor="ctr" rtlCol="false" tIns="50800" lIns="50800" bIns="50800" rIns="50800"/>
              <a:lstStyle/>
              <a:p>
                <a:pPr algn="ctr">
                  <a:lnSpc>
                    <a:spcPts val="2660"/>
                  </a:lnSpc>
                </a:pPr>
              </a:p>
            </p:txBody>
          </p:sp>
        </p:grpSp>
        <p:grpSp>
          <p:nvGrpSpPr>
            <p:cNvPr name="Group 178" id="178"/>
            <p:cNvGrpSpPr/>
            <p:nvPr/>
          </p:nvGrpSpPr>
          <p:grpSpPr>
            <a:xfrm rot="7717522">
              <a:off x="1050898" y="124243"/>
              <a:ext cx="64253" cy="57818"/>
              <a:chOff x="0" y="0"/>
              <a:chExt cx="94497" cy="85034"/>
            </a:xfrm>
          </p:grpSpPr>
          <p:sp>
            <p:nvSpPr>
              <p:cNvPr name="Freeform 179" id="179"/>
              <p:cNvSpPr/>
              <p:nvPr/>
            </p:nvSpPr>
            <p:spPr>
              <a:xfrm flipH="false" flipV="false" rot="0">
                <a:off x="0" y="0"/>
                <a:ext cx="94497" cy="85034"/>
              </a:xfrm>
              <a:custGeom>
                <a:avLst/>
                <a:gdLst/>
                <a:ahLst/>
                <a:cxnLst/>
                <a:rect r="r" b="b" t="t" l="l"/>
                <a:pathLst>
                  <a:path h="85034" w="94497">
                    <a:moveTo>
                      <a:pt x="0" y="0"/>
                    </a:moveTo>
                    <a:lnTo>
                      <a:pt x="94497" y="0"/>
                    </a:lnTo>
                    <a:lnTo>
                      <a:pt x="94497" y="85034"/>
                    </a:lnTo>
                    <a:lnTo>
                      <a:pt x="0" y="85034"/>
                    </a:lnTo>
                    <a:close/>
                  </a:path>
                </a:pathLst>
              </a:custGeom>
              <a:gradFill rotWithShape="true">
                <a:gsLst>
                  <a:gs pos="0">
                    <a:srgbClr val="3C67BF">
                      <a:alpha val="100000"/>
                    </a:srgbClr>
                  </a:gs>
                  <a:gs pos="100000">
                    <a:srgbClr val="FFA81B">
                      <a:alpha val="100000"/>
                    </a:srgbClr>
                  </a:gs>
                </a:gsLst>
                <a:lin ang="0"/>
              </a:gradFill>
            </p:spPr>
          </p:sp>
          <p:sp>
            <p:nvSpPr>
              <p:cNvPr name="TextBox 180" id="180"/>
              <p:cNvSpPr txBox="true"/>
              <p:nvPr/>
            </p:nvSpPr>
            <p:spPr>
              <a:xfrm>
                <a:off x="0" y="-38100"/>
                <a:ext cx="94497" cy="123134"/>
              </a:xfrm>
              <a:prstGeom prst="rect">
                <a:avLst/>
              </a:prstGeom>
            </p:spPr>
            <p:txBody>
              <a:bodyPr anchor="ctr" rtlCol="false" tIns="50800" lIns="50800" bIns="50800" rIns="50800"/>
              <a:lstStyle/>
              <a:p>
                <a:pPr algn="ctr">
                  <a:lnSpc>
                    <a:spcPts val="2660"/>
                  </a:lnSpc>
                </a:pPr>
              </a:p>
            </p:txBody>
          </p:sp>
        </p:grpSp>
        <p:grpSp>
          <p:nvGrpSpPr>
            <p:cNvPr name="Group 181" id="181"/>
            <p:cNvGrpSpPr/>
            <p:nvPr/>
          </p:nvGrpSpPr>
          <p:grpSpPr>
            <a:xfrm rot="0">
              <a:off x="1125664" y="216365"/>
              <a:ext cx="52133" cy="627690"/>
              <a:chOff x="0" y="0"/>
              <a:chExt cx="76672" cy="923149"/>
            </a:xfrm>
          </p:grpSpPr>
          <p:sp>
            <p:nvSpPr>
              <p:cNvPr name="Freeform 182" id="182"/>
              <p:cNvSpPr/>
              <p:nvPr/>
            </p:nvSpPr>
            <p:spPr>
              <a:xfrm flipH="false" flipV="false" rot="0">
                <a:off x="0" y="0"/>
                <a:ext cx="76672" cy="923149"/>
              </a:xfrm>
              <a:custGeom>
                <a:avLst/>
                <a:gdLst/>
                <a:ahLst/>
                <a:cxnLst/>
                <a:rect r="r" b="b" t="t" l="l"/>
                <a:pathLst>
                  <a:path h="923149" w="76672">
                    <a:moveTo>
                      <a:pt x="0" y="0"/>
                    </a:moveTo>
                    <a:lnTo>
                      <a:pt x="76672" y="0"/>
                    </a:lnTo>
                    <a:lnTo>
                      <a:pt x="76672" y="923149"/>
                    </a:lnTo>
                    <a:lnTo>
                      <a:pt x="0" y="923149"/>
                    </a:lnTo>
                    <a:close/>
                  </a:path>
                </a:pathLst>
              </a:custGeom>
              <a:gradFill rotWithShape="true">
                <a:gsLst>
                  <a:gs pos="0">
                    <a:srgbClr val="3C67BF">
                      <a:alpha val="100000"/>
                    </a:srgbClr>
                  </a:gs>
                  <a:gs pos="100000">
                    <a:srgbClr val="FFA81B">
                      <a:alpha val="100000"/>
                    </a:srgbClr>
                  </a:gs>
                </a:gsLst>
                <a:lin ang="0"/>
              </a:gradFill>
            </p:spPr>
          </p:sp>
          <p:sp>
            <p:nvSpPr>
              <p:cNvPr name="TextBox 183" id="183"/>
              <p:cNvSpPr txBox="true"/>
              <p:nvPr/>
            </p:nvSpPr>
            <p:spPr>
              <a:xfrm>
                <a:off x="0" y="-38100"/>
                <a:ext cx="76672" cy="961249"/>
              </a:xfrm>
              <a:prstGeom prst="rect">
                <a:avLst/>
              </a:prstGeom>
            </p:spPr>
            <p:txBody>
              <a:bodyPr anchor="ctr" rtlCol="false" tIns="50800" lIns="50800" bIns="50800" rIns="50800"/>
              <a:lstStyle/>
              <a:p>
                <a:pPr algn="ctr">
                  <a:lnSpc>
                    <a:spcPts val="2660"/>
                  </a:lnSpc>
                </a:pPr>
              </a:p>
            </p:txBody>
          </p:sp>
        </p:grpSp>
        <p:grpSp>
          <p:nvGrpSpPr>
            <p:cNvPr name="Group 184" id="184"/>
            <p:cNvGrpSpPr/>
            <p:nvPr/>
          </p:nvGrpSpPr>
          <p:grpSpPr>
            <a:xfrm rot="0">
              <a:off x="1173619" y="201870"/>
              <a:ext cx="37532" cy="642185"/>
              <a:chOff x="0" y="0"/>
              <a:chExt cx="55199" cy="944467"/>
            </a:xfrm>
          </p:grpSpPr>
          <p:sp>
            <p:nvSpPr>
              <p:cNvPr name="Freeform 185" id="185"/>
              <p:cNvSpPr/>
              <p:nvPr/>
            </p:nvSpPr>
            <p:spPr>
              <a:xfrm flipH="false" flipV="false" rot="0">
                <a:off x="0" y="0"/>
                <a:ext cx="55199" cy="944467"/>
              </a:xfrm>
              <a:custGeom>
                <a:avLst/>
                <a:gdLst/>
                <a:ahLst/>
                <a:cxnLst/>
                <a:rect r="r" b="b" t="t" l="l"/>
                <a:pathLst>
                  <a:path h="944467" w="55199">
                    <a:moveTo>
                      <a:pt x="0" y="0"/>
                    </a:moveTo>
                    <a:lnTo>
                      <a:pt x="55199" y="0"/>
                    </a:lnTo>
                    <a:lnTo>
                      <a:pt x="55199" y="944467"/>
                    </a:lnTo>
                    <a:lnTo>
                      <a:pt x="0" y="944467"/>
                    </a:lnTo>
                    <a:close/>
                  </a:path>
                </a:pathLst>
              </a:custGeom>
              <a:gradFill rotWithShape="true">
                <a:gsLst>
                  <a:gs pos="0">
                    <a:srgbClr val="3C67BF">
                      <a:alpha val="100000"/>
                    </a:srgbClr>
                  </a:gs>
                  <a:gs pos="100000">
                    <a:srgbClr val="FFA81B">
                      <a:alpha val="100000"/>
                    </a:srgbClr>
                  </a:gs>
                </a:gsLst>
                <a:lin ang="0"/>
              </a:gradFill>
            </p:spPr>
          </p:sp>
          <p:sp>
            <p:nvSpPr>
              <p:cNvPr name="TextBox 186" id="186"/>
              <p:cNvSpPr txBox="true"/>
              <p:nvPr/>
            </p:nvSpPr>
            <p:spPr>
              <a:xfrm>
                <a:off x="0" y="-38100"/>
                <a:ext cx="55199" cy="982567"/>
              </a:xfrm>
              <a:prstGeom prst="rect">
                <a:avLst/>
              </a:prstGeom>
            </p:spPr>
            <p:txBody>
              <a:bodyPr anchor="ctr" rtlCol="false" tIns="50800" lIns="50800" bIns="50800" rIns="50800"/>
              <a:lstStyle/>
              <a:p>
                <a:pPr algn="ctr">
                  <a:lnSpc>
                    <a:spcPts val="2660"/>
                  </a:lnSpc>
                </a:pPr>
              </a:p>
            </p:txBody>
          </p:sp>
        </p:grpSp>
        <p:grpSp>
          <p:nvGrpSpPr>
            <p:cNvPr name="Group 187" id="187"/>
            <p:cNvGrpSpPr/>
            <p:nvPr/>
          </p:nvGrpSpPr>
          <p:grpSpPr>
            <a:xfrm rot="7717522">
              <a:off x="1136385" y="180275"/>
              <a:ext cx="64253" cy="57818"/>
              <a:chOff x="0" y="0"/>
              <a:chExt cx="94497" cy="85034"/>
            </a:xfrm>
          </p:grpSpPr>
          <p:sp>
            <p:nvSpPr>
              <p:cNvPr name="Freeform 188" id="188"/>
              <p:cNvSpPr/>
              <p:nvPr/>
            </p:nvSpPr>
            <p:spPr>
              <a:xfrm flipH="false" flipV="false" rot="0">
                <a:off x="0" y="0"/>
                <a:ext cx="94497" cy="85034"/>
              </a:xfrm>
              <a:custGeom>
                <a:avLst/>
                <a:gdLst/>
                <a:ahLst/>
                <a:cxnLst/>
                <a:rect r="r" b="b" t="t" l="l"/>
                <a:pathLst>
                  <a:path h="85034" w="94497">
                    <a:moveTo>
                      <a:pt x="0" y="0"/>
                    </a:moveTo>
                    <a:lnTo>
                      <a:pt x="94497" y="0"/>
                    </a:lnTo>
                    <a:lnTo>
                      <a:pt x="94497" y="85034"/>
                    </a:lnTo>
                    <a:lnTo>
                      <a:pt x="0" y="85034"/>
                    </a:lnTo>
                    <a:close/>
                  </a:path>
                </a:pathLst>
              </a:custGeom>
              <a:gradFill rotWithShape="true">
                <a:gsLst>
                  <a:gs pos="0">
                    <a:srgbClr val="3C67BF">
                      <a:alpha val="100000"/>
                    </a:srgbClr>
                  </a:gs>
                  <a:gs pos="100000">
                    <a:srgbClr val="FFA81B">
                      <a:alpha val="100000"/>
                    </a:srgbClr>
                  </a:gs>
                </a:gsLst>
                <a:lin ang="0"/>
              </a:gradFill>
            </p:spPr>
          </p:sp>
          <p:sp>
            <p:nvSpPr>
              <p:cNvPr name="TextBox 189" id="189"/>
              <p:cNvSpPr txBox="true"/>
              <p:nvPr/>
            </p:nvSpPr>
            <p:spPr>
              <a:xfrm>
                <a:off x="0" y="-38100"/>
                <a:ext cx="94497" cy="123134"/>
              </a:xfrm>
              <a:prstGeom prst="rect">
                <a:avLst/>
              </a:prstGeom>
            </p:spPr>
            <p:txBody>
              <a:bodyPr anchor="ctr" rtlCol="false" tIns="50800" lIns="50800" bIns="50800" rIns="50800"/>
              <a:lstStyle/>
              <a:p>
                <a:pPr algn="ctr">
                  <a:lnSpc>
                    <a:spcPts val="2660"/>
                  </a:lnSpc>
                </a:pPr>
              </a:p>
            </p:txBody>
          </p:sp>
        </p:grpSp>
        <p:grpSp>
          <p:nvGrpSpPr>
            <p:cNvPr name="Group 190" id="190"/>
            <p:cNvGrpSpPr/>
            <p:nvPr/>
          </p:nvGrpSpPr>
          <p:grpSpPr>
            <a:xfrm rot="0">
              <a:off x="1370321" y="119529"/>
              <a:ext cx="52133" cy="861583"/>
              <a:chOff x="0" y="0"/>
              <a:chExt cx="76672" cy="1267137"/>
            </a:xfrm>
          </p:grpSpPr>
          <p:sp>
            <p:nvSpPr>
              <p:cNvPr name="Freeform 191" id="191"/>
              <p:cNvSpPr/>
              <p:nvPr/>
            </p:nvSpPr>
            <p:spPr>
              <a:xfrm flipH="false" flipV="false" rot="0">
                <a:off x="0" y="0"/>
                <a:ext cx="76672" cy="1267137"/>
              </a:xfrm>
              <a:custGeom>
                <a:avLst/>
                <a:gdLst/>
                <a:ahLst/>
                <a:cxnLst/>
                <a:rect r="r" b="b" t="t" l="l"/>
                <a:pathLst>
                  <a:path h="1267137" w="76672">
                    <a:moveTo>
                      <a:pt x="0" y="0"/>
                    </a:moveTo>
                    <a:lnTo>
                      <a:pt x="76672" y="0"/>
                    </a:lnTo>
                    <a:lnTo>
                      <a:pt x="76672" y="1267137"/>
                    </a:lnTo>
                    <a:lnTo>
                      <a:pt x="0" y="1267137"/>
                    </a:lnTo>
                    <a:close/>
                  </a:path>
                </a:pathLst>
              </a:custGeom>
              <a:gradFill rotWithShape="true">
                <a:gsLst>
                  <a:gs pos="0">
                    <a:srgbClr val="3C67BF">
                      <a:alpha val="100000"/>
                    </a:srgbClr>
                  </a:gs>
                  <a:gs pos="100000">
                    <a:srgbClr val="FFA81B">
                      <a:alpha val="100000"/>
                    </a:srgbClr>
                  </a:gs>
                </a:gsLst>
                <a:lin ang="0"/>
              </a:gradFill>
            </p:spPr>
          </p:sp>
          <p:sp>
            <p:nvSpPr>
              <p:cNvPr name="TextBox 192" id="192"/>
              <p:cNvSpPr txBox="true"/>
              <p:nvPr/>
            </p:nvSpPr>
            <p:spPr>
              <a:xfrm>
                <a:off x="0" y="-38100"/>
                <a:ext cx="76672" cy="1305237"/>
              </a:xfrm>
              <a:prstGeom prst="rect">
                <a:avLst/>
              </a:prstGeom>
            </p:spPr>
            <p:txBody>
              <a:bodyPr anchor="ctr" rtlCol="false" tIns="50800" lIns="50800" bIns="50800" rIns="50800"/>
              <a:lstStyle/>
              <a:p>
                <a:pPr algn="ctr">
                  <a:lnSpc>
                    <a:spcPts val="2660"/>
                  </a:lnSpc>
                </a:pPr>
              </a:p>
            </p:txBody>
          </p:sp>
        </p:grpSp>
        <p:grpSp>
          <p:nvGrpSpPr>
            <p:cNvPr name="Group 193" id="193"/>
            <p:cNvGrpSpPr/>
            <p:nvPr/>
          </p:nvGrpSpPr>
          <p:grpSpPr>
            <a:xfrm rot="0">
              <a:off x="1418275" y="99632"/>
              <a:ext cx="37532" cy="881480"/>
              <a:chOff x="0" y="0"/>
              <a:chExt cx="55199" cy="1296399"/>
            </a:xfrm>
          </p:grpSpPr>
          <p:sp>
            <p:nvSpPr>
              <p:cNvPr name="Freeform 194" id="194"/>
              <p:cNvSpPr/>
              <p:nvPr/>
            </p:nvSpPr>
            <p:spPr>
              <a:xfrm flipH="false" flipV="false" rot="0">
                <a:off x="0" y="0"/>
                <a:ext cx="55199" cy="1296399"/>
              </a:xfrm>
              <a:custGeom>
                <a:avLst/>
                <a:gdLst/>
                <a:ahLst/>
                <a:cxnLst/>
                <a:rect r="r" b="b" t="t" l="l"/>
                <a:pathLst>
                  <a:path h="1296399" w="55199">
                    <a:moveTo>
                      <a:pt x="0" y="0"/>
                    </a:moveTo>
                    <a:lnTo>
                      <a:pt x="55199" y="0"/>
                    </a:lnTo>
                    <a:lnTo>
                      <a:pt x="55199" y="1296399"/>
                    </a:lnTo>
                    <a:lnTo>
                      <a:pt x="0" y="1296399"/>
                    </a:lnTo>
                    <a:close/>
                  </a:path>
                </a:pathLst>
              </a:custGeom>
              <a:gradFill rotWithShape="true">
                <a:gsLst>
                  <a:gs pos="0">
                    <a:srgbClr val="3C67BF">
                      <a:alpha val="100000"/>
                    </a:srgbClr>
                  </a:gs>
                  <a:gs pos="100000">
                    <a:srgbClr val="FFA81B">
                      <a:alpha val="100000"/>
                    </a:srgbClr>
                  </a:gs>
                </a:gsLst>
                <a:lin ang="0"/>
              </a:gradFill>
            </p:spPr>
          </p:sp>
          <p:sp>
            <p:nvSpPr>
              <p:cNvPr name="TextBox 195" id="195"/>
              <p:cNvSpPr txBox="true"/>
              <p:nvPr/>
            </p:nvSpPr>
            <p:spPr>
              <a:xfrm>
                <a:off x="0" y="-38100"/>
                <a:ext cx="55199" cy="1334499"/>
              </a:xfrm>
              <a:prstGeom prst="rect">
                <a:avLst/>
              </a:prstGeom>
            </p:spPr>
            <p:txBody>
              <a:bodyPr anchor="ctr" rtlCol="false" tIns="50800" lIns="50800" bIns="50800" rIns="50800"/>
              <a:lstStyle/>
              <a:p>
                <a:pPr algn="ctr">
                  <a:lnSpc>
                    <a:spcPts val="2660"/>
                  </a:lnSpc>
                </a:pPr>
              </a:p>
            </p:txBody>
          </p:sp>
        </p:grpSp>
        <p:grpSp>
          <p:nvGrpSpPr>
            <p:cNvPr name="Group 196" id="196"/>
            <p:cNvGrpSpPr/>
            <p:nvPr/>
          </p:nvGrpSpPr>
          <p:grpSpPr>
            <a:xfrm rot="7717522">
              <a:off x="1378611" y="82397"/>
              <a:ext cx="68907" cy="54366"/>
              <a:chOff x="0" y="0"/>
              <a:chExt cx="101342" cy="79957"/>
            </a:xfrm>
          </p:grpSpPr>
          <p:sp>
            <p:nvSpPr>
              <p:cNvPr name="Freeform 197" id="197"/>
              <p:cNvSpPr/>
              <p:nvPr/>
            </p:nvSpPr>
            <p:spPr>
              <a:xfrm flipH="false" flipV="false" rot="0">
                <a:off x="0" y="0"/>
                <a:ext cx="101342" cy="79957"/>
              </a:xfrm>
              <a:custGeom>
                <a:avLst/>
                <a:gdLst/>
                <a:ahLst/>
                <a:cxnLst/>
                <a:rect r="r" b="b" t="t" l="l"/>
                <a:pathLst>
                  <a:path h="79957" w="101342">
                    <a:moveTo>
                      <a:pt x="0" y="0"/>
                    </a:moveTo>
                    <a:lnTo>
                      <a:pt x="101342" y="0"/>
                    </a:lnTo>
                    <a:lnTo>
                      <a:pt x="101342" y="79957"/>
                    </a:lnTo>
                    <a:lnTo>
                      <a:pt x="0" y="79957"/>
                    </a:lnTo>
                    <a:close/>
                  </a:path>
                </a:pathLst>
              </a:custGeom>
              <a:gradFill rotWithShape="true">
                <a:gsLst>
                  <a:gs pos="0">
                    <a:srgbClr val="3C67BF">
                      <a:alpha val="100000"/>
                    </a:srgbClr>
                  </a:gs>
                  <a:gs pos="100000">
                    <a:srgbClr val="FFA81B">
                      <a:alpha val="100000"/>
                    </a:srgbClr>
                  </a:gs>
                </a:gsLst>
                <a:lin ang="0"/>
              </a:gradFill>
            </p:spPr>
          </p:sp>
          <p:sp>
            <p:nvSpPr>
              <p:cNvPr name="TextBox 198" id="198"/>
              <p:cNvSpPr txBox="true"/>
              <p:nvPr/>
            </p:nvSpPr>
            <p:spPr>
              <a:xfrm>
                <a:off x="0" y="-38100"/>
                <a:ext cx="101342" cy="118057"/>
              </a:xfrm>
              <a:prstGeom prst="rect">
                <a:avLst/>
              </a:prstGeom>
            </p:spPr>
            <p:txBody>
              <a:bodyPr anchor="ctr" rtlCol="false" tIns="50800" lIns="50800" bIns="50800" rIns="50800"/>
              <a:lstStyle/>
              <a:p>
                <a:pPr algn="ctr">
                  <a:lnSpc>
                    <a:spcPts val="2660"/>
                  </a:lnSpc>
                </a:pPr>
              </a:p>
            </p:txBody>
          </p:sp>
        </p:grpSp>
        <p:grpSp>
          <p:nvGrpSpPr>
            <p:cNvPr name="Group 199" id="199"/>
            <p:cNvGrpSpPr/>
            <p:nvPr/>
          </p:nvGrpSpPr>
          <p:grpSpPr>
            <a:xfrm rot="0">
              <a:off x="1455807" y="270552"/>
              <a:ext cx="52133" cy="627690"/>
              <a:chOff x="0" y="0"/>
              <a:chExt cx="76672" cy="923149"/>
            </a:xfrm>
          </p:grpSpPr>
          <p:sp>
            <p:nvSpPr>
              <p:cNvPr name="Freeform 200" id="200"/>
              <p:cNvSpPr/>
              <p:nvPr/>
            </p:nvSpPr>
            <p:spPr>
              <a:xfrm flipH="false" flipV="false" rot="0">
                <a:off x="0" y="0"/>
                <a:ext cx="76672" cy="923149"/>
              </a:xfrm>
              <a:custGeom>
                <a:avLst/>
                <a:gdLst/>
                <a:ahLst/>
                <a:cxnLst/>
                <a:rect r="r" b="b" t="t" l="l"/>
                <a:pathLst>
                  <a:path h="923149" w="76672">
                    <a:moveTo>
                      <a:pt x="0" y="0"/>
                    </a:moveTo>
                    <a:lnTo>
                      <a:pt x="76672" y="0"/>
                    </a:lnTo>
                    <a:lnTo>
                      <a:pt x="76672" y="923149"/>
                    </a:lnTo>
                    <a:lnTo>
                      <a:pt x="0" y="923149"/>
                    </a:lnTo>
                    <a:close/>
                  </a:path>
                </a:pathLst>
              </a:custGeom>
              <a:gradFill rotWithShape="true">
                <a:gsLst>
                  <a:gs pos="0">
                    <a:srgbClr val="3C67BF">
                      <a:alpha val="100000"/>
                    </a:srgbClr>
                  </a:gs>
                  <a:gs pos="100000">
                    <a:srgbClr val="FFA81B">
                      <a:alpha val="100000"/>
                    </a:srgbClr>
                  </a:gs>
                </a:gsLst>
                <a:lin ang="0"/>
              </a:gradFill>
            </p:spPr>
          </p:sp>
          <p:sp>
            <p:nvSpPr>
              <p:cNvPr name="TextBox 201" id="201"/>
              <p:cNvSpPr txBox="true"/>
              <p:nvPr/>
            </p:nvSpPr>
            <p:spPr>
              <a:xfrm>
                <a:off x="0" y="-38100"/>
                <a:ext cx="76672" cy="961249"/>
              </a:xfrm>
              <a:prstGeom prst="rect">
                <a:avLst/>
              </a:prstGeom>
            </p:spPr>
            <p:txBody>
              <a:bodyPr anchor="ctr" rtlCol="false" tIns="50800" lIns="50800" bIns="50800" rIns="50800"/>
              <a:lstStyle/>
              <a:p>
                <a:pPr algn="ctr">
                  <a:lnSpc>
                    <a:spcPts val="2660"/>
                  </a:lnSpc>
                </a:pPr>
              </a:p>
            </p:txBody>
          </p:sp>
        </p:grpSp>
        <p:grpSp>
          <p:nvGrpSpPr>
            <p:cNvPr name="Group 202" id="202"/>
            <p:cNvGrpSpPr/>
            <p:nvPr/>
          </p:nvGrpSpPr>
          <p:grpSpPr>
            <a:xfrm rot="0">
              <a:off x="1503762" y="256057"/>
              <a:ext cx="37532" cy="642185"/>
              <a:chOff x="0" y="0"/>
              <a:chExt cx="55199" cy="944467"/>
            </a:xfrm>
          </p:grpSpPr>
          <p:sp>
            <p:nvSpPr>
              <p:cNvPr name="Freeform 203" id="203"/>
              <p:cNvSpPr/>
              <p:nvPr/>
            </p:nvSpPr>
            <p:spPr>
              <a:xfrm flipH="false" flipV="false" rot="0">
                <a:off x="0" y="0"/>
                <a:ext cx="55199" cy="944467"/>
              </a:xfrm>
              <a:custGeom>
                <a:avLst/>
                <a:gdLst/>
                <a:ahLst/>
                <a:cxnLst/>
                <a:rect r="r" b="b" t="t" l="l"/>
                <a:pathLst>
                  <a:path h="944467" w="55199">
                    <a:moveTo>
                      <a:pt x="0" y="0"/>
                    </a:moveTo>
                    <a:lnTo>
                      <a:pt x="55199" y="0"/>
                    </a:lnTo>
                    <a:lnTo>
                      <a:pt x="55199" y="944467"/>
                    </a:lnTo>
                    <a:lnTo>
                      <a:pt x="0" y="944467"/>
                    </a:lnTo>
                    <a:close/>
                  </a:path>
                </a:pathLst>
              </a:custGeom>
              <a:gradFill rotWithShape="true">
                <a:gsLst>
                  <a:gs pos="0">
                    <a:srgbClr val="3C67BF">
                      <a:alpha val="100000"/>
                    </a:srgbClr>
                  </a:gs>
                  <a:gs pos="100000">
                    <a:srgbClr val="FFA81B">
                      <a:alpha val="100000"/>
                    </a:srgbClr>
                  </a:gs>
                </a:gsLst>
                <a:lin ang="0"/>
              </a:gradFill>
            </p:spPr>
          </p:sp>
          <p:sp>
            <p:nvSpPr>
              <p:cNvPr name="TextBox 204" id="204"/>
              <p:cNvSpPr txBox="true"/>
              <p:nvPr/>
            </p:nvSpPr>
            <p:spPr>
              <a:xfrm>
                <a:off x="0" y="-38100"/>
                <a:ext cx="55199" cy="982567"/>
              </a:xfrm>
              <a:prstGeom prst="rect">
                <a:avLst/>
              </a:prstGeom>
            </p:spPr>
            <p:txBody>
              <a:bodyPr anchor="ctr" rtlCol="false" tIns="50800" lIns="50800" bIns="50800" rIns="50800"/>
              <a:lstStyle/>
              <a:p>
                <a:pPr algn="ctr">
                  <a:lnSpc>
                    <a:spcPts val="2660"/>
                  </a:lnSpc>
                </a:pPr>
              </a:p>
            </p:txBody>
          </p:sp>
        </p:grpSp>
        <p:grpSp>
          <p:nvGrpSpPr>
            <p:cNvPr name="Group 205" id="205"/>
            <p:cNvGrpSpPr/>
            <p:nvPr/>
          </p:nvGrpSpPr>
          <p:grpSpPr>
            <a:xfrm rot="7717522">
              <a:off x="1466529" y="234462"/>
              <a:ext cx="64253" cy="57818"/>
              <a:chOff x="0" y="0"/>
              <a:chExt cx="94497" cy="85034"/>
            </a:xfrm>
          </p:grpSpPr>
          <p:sp>
            <p:nvSpPr>
              <p:cNvPr name="Freeform 206" id="206"/>
              <p:cNvSpPr/>
              <p:nvPr/>
            </p:nvSpPr>
            <p:spPr>
              <a:xfrm flipH="false" flipV="false" rot="0">
                <a:off x="0" y="0"/>
                <a:ext cx="94497" cy="85034"/>
              </a:xfrm>
              <a:custGeom>
                <a:avLst/>
                <a:gdLst/>
                <a:ahLst/>
                <a:cxnLst/>
                <a:rect r="r" b="b" t="t" l="l"/>
                <a:pathLst>
                  <a:path h="85034" w="94497">
                    <a:moveTo>
                      <a:pt x="0" y="0"/>
                    </a:moveTo>
                    <a:lnTo>
                      <a:pt x="94497" y="0"/>
                    </a:lnTo>
                    <a:lnTo>
                      <a:pt x="94497" y="85034"/>
                    </a:lnTo>
                    <a:lnTo>
                      <a:pt x="0" y="85034"/>
                    </a:lnTo>
                    <a:close/>
                  </a:path>
                </a:pathLst>
              </a:custGeom>
              <a:gradFill rotWithShape="true">
                <a:gsLst>
                  <a:gs pos="0">
                    <a:srgbClr val="3C67BF">
                      <a:alpha val="100000"/>
                    </a:srgbClr>
                  </a:gs>
                  <a:gs pos="100000">
                    <a:srgbClr val="FFA81B">
                      <a:alpha val="100000"/>
                    </a:srgbClr>
                  </a:gs>
                </a:gsLst>
                <a:lin ang="0"/>
              </a:gradFill>
            </p:spPr>
          </p:sp>
          <p:sp>
            <p:nvSpPr>
              <p:cNvPr name="TextBox 207" id="207"/>
              <p:cNvSpPr txBox="true"/>
              <p:nvPr/>
            </p:nvSpPr>
            <p:spPr>
              <a:xfrm>
                <a:off x="0" y="-38100"/>
                <a:ext cx="94497" cy="123134"/>
              </a:xfrm>
              <a:prstGeom prst="rect">
                <a:avLst/>
              </a:prstGeom>
            </p:spPr>
            <p:txBody>
              <a:bodyPr anchor="ctr" rtlCol="false" tIns="50800" lIns="50800" bIns="50800" rIns="50800"/>
              <a:lstStyle/>
              <a:p>
                <a:pPr algn="ctr">
                  <a:lnSpc>
                    <a:spcPts val="2660"/>
                  </a:lnSpc>
                </a:pPr>
              </a:p>
            </p:txBody>
          </p:sp>
        </p:grpSp>
        <p:grpSp>
          <p:nvGrpSpPr>
            <p:cNvPr name="Group 208" id="208"/>
            <p:cNvGrpSpPr/>
            <p:nvPr/>
          </p:nvGrpSpPr>
          <p:grpSpPr>
            <a:xfrm rot="0">
              <a:off x="1285034" y="192206"/>
              <a:ext cx="52133" cy="627690"/>
              <a:chOff x="0" y="0"/>
              <a:chExt cx="76672" cy="923149"/>
            </a:xfrm>
          </p:grpSpPr>
          <p:sp>
            <p:nvSpPr>
              <p:cNvPr name="Freeform 209" id="209"/>
              <p:cNvSpPr/>
              <p:nvPr/>
            </p:nvSpPr>
            <p:spPr>
              <a:xfrm flipH="false" flipV="false" rot="0">
                <a:off x="0" y="0"/>
                <a:ext cx="76672" cy="923149"/>
              </a:xfrm>
              <a:custGeom>
                <a:avLst/>
                <a:gdLst/>
                <a:ahLst/>
                <a:cxnLst/>
                <a:rect r="r" b="b" t="t" l="l"/>
                <a:pathLst>
                  <a:path h="923149" w="76672">
                    <a:moveTo>
                      <a:pt x="0" y="0"/>
                    </a:moveTo>
                    <a:lnTo>
                      <a:pt x="76672" y="0"/>
                    </a:lnTo>
                    <a:lnTo>
                      <a:pt x="76672" y="923149"/>
                    </a:lnTo>
                    <a:lnTo>
                      <a:pt x="0" y="923149"/>
                    </a:lnTo>
                    <a:close/>
                  </a:path>
                </a:pathLst>
              </a:custGeom>
              <a:gradFill rotWithShape="true">
                <a:gsLst>
                  <a:gs pos="0">
                    <a:srgbClr val="3C67BF">
                      <a:alpha val="100000"/>
                    </a:srgbClr>
                  </a:gs>
                  <a:gs pos="100000">
                    <a:srgbClr val="FFA81B">
                      <a:alpha val="100000"/>
                    </a:srgbClr>
                  </a:gs>
                </a:gsLst>
                <a:lin ang="0"/>
              </a:gradFill>
            </p:spPr>
          </p:sp>
          <p:sp>
            <p:nvSpPr>
              <p:cNvPr name="TextBox 210" id="210"/>
              <p:cNvSpPr txBox="true"/>
              <p:nvPr/>
            </p:nvSpPr>
            <p:spPr>
              <a:xfrm>
                <a:off x="0" y="-38100"/>
                <a:ext cx="76672" cy="961249"/>
              </a:xfrm>
              <a:prstGeom prst="rect">
                <a:avLst/>
              </a:prstGeom>
            </p:spPr>
            <p:txBody>
              <a:bodyPr anchor="ctr" rtlCol="false" tIns="50800" lIns="50800" bIns="50800" rIns="50800"/>
              <a:lstStyle/>
              <a:p>
                <a:pPr algn="ctr">
                  <a:lnSpc>
                    <a:spcPts val="2660"/>
                  </a:lnSpc>
                </a:pPr>
              </a:p>
            </p:txBody>
          </p:sp>
        </p:grpSp>
        <p:grpSp>
          <p:nvGrpSpPr>
            <p:cNvPr name="Group 211" id="211"/>
            <p:cNvGrpSpPr/>
            <p:nvPr/>
          </p:nvGrpSpPr>
          <p:grpSpPr>
            <a:xfrm rot="0">
              <a:off x="1332989" y="177711"/>
              <a:ext cx="37532" cy="642185"/>
              <a:chOff x="0" y="0"/>
              <a:chExt cx="55199" cy="944467"/>
            </a:xfrm>
          </p:grpSpPr>
          <p:sp>
            <p:nvSpPr>
              <p:cNvPr name="Freeform 212" id="212"/>
              <p:cNvSpPr/>
              <p:nvPr/>
            </p:nvSpPr>
            <p:spPr>
              <a:xfrm flipH="false" flipV="false" rot="0">
                <a:off x="0" y="0"/>
                <a:ext cx="55199" cy="944467"/>
              </a:xfrm>
              <a:custGeom>
                <a:avLst/>
                <a:gdLst/>
                <a:ahLst/>
                <a:cxnLst/>
                <a:rect r="r" b="b" t="t" l="l"/>
                <a:pathLst>
                  <a:path h="944467" w="55199">
                    <a:moveTo>
                      <a:pt x="0" y="0"/>
                    </a:moveTo>
                    <a:lnTo>
                      <a:pt x="55199" y="0"/>
                    </a:lnTo>
                    <a:lnTo>
                      <a:pt x="55199" y="944467"/>
                    </a:lnTo>
                    <a:lnTo>
                      <a:pt x="0" y="944467"/>
                    </a:lnTo>
                    <a:close/>
                  </a:path>
                </a:pathLst>
              </a:custGeom>
              <a:gradFill rotWithShape="true">
                <a:gsLst>
                  <a:gs pos="0">
                    <a:srgbClr val="3C67BF">
                      <a:alpha val="100000"/>
                    </a:srgbClr>
                  </a:gs>
                  <a:gs pos="100000">
                    <a:srgbClr val="FFA81B">
                      <a:alpha val="100000"/>
                    </a:srgbClr>
                  </a:gs>
                </a:gsLst>
                <a:lin ang="0"/>
              </a:gradFill>
            </p:spPr>
          </p:sp>
          <p:sp>
            <p:nvSpPr>
              <p:cNvPr name="TextBox 213" id="213"/>
              <p:cNvSpPr txBox="true"/>
              <p:nvPr/>
            </p:nvSpPr>
            <p:spPr>
              <a:xfrm>
                <a:off x="0" y="-38100"/>
                <a:ext cx="55199" cy="982567"/>
              </a:xfrm>
              <a:prstGeom prst="rect">
                <a:avLst/>
              </a:prstGeom>
            </p:spPr>
            <p:txBody>
              <a:bodyPr anchor="ctr" rtlCol="false" tIns="50800" lIns="50800" bIns="50800" rIns="50800"/>
              <a:lstStyle/>
              <a:p>
                <a:pPr algn="ctr">
                  <a:lnSpc>
                    <a:spcPts val="2660"/>
                  </a:lnSpc>
                </a:pPr>
              </a:p>
            </p:txBody>
          </p:sp>
        </p:grpSp>
        <p:grpSp>
          <p:nvGrpSpPr>
            <p:cNvPr name="Group 214" id="214"/>
            <p:cNvGrpSpPr/>
            <p:nvPr/>
          </p:nvGrpSpPr>
          <p:grpSpPr>
            <a:xfrm rot="7717522">
              <a:off x="1295755" y="156116"/>
              <a:ext cx="64253" cy="57818"/>
              <a:chOff x="0" y="0"/>
              <a:chExt cx="94497" cy="85034"/>
            </a:xfrm>
          </p:grpSpPr>
          <p:sp>
            <p:nvSpPr>
              <p:cNvPr name="Freeform 215" id="215"/>
              <p:cNvSpPr/>
              <p:nvPr/>
            </p:nvSpPr>
            <p:spPr>
              <a:xfrm flipH="false" flipV="false" rot="0">
                <a:off x="0" y="0"/>
                <a:ext cx="94497" cy="85034"/>
              </a:xfrm>
              <a:custGeom>
                <a:avLst/>
                <a:gdLst/>
                <a:ahLst/>
                <a:cxnLst/>
                <a:rect r="r" b="b" t="t" l="l"/>
                <a:pathLst>
                  <a:path h="85034" w="94497">
                    <a:moveTo>
                      <a:pt x="0" y="0"/>
                    </a:moveTo>
                    <a:lnTo>
                      <a:pt x="94497" y="0"/>
                    </a:lnTo>
                    <a:lnTo>
                      <a:pt x="94497" y="85034"/>
                    </a:lnTo>
                    <a:lnTo>
                      <a:pt x="0" y="85034"/>
                    </a:lnTo>
                    <a:close/>
                  </a:path>
                </a:pathLst>
              </a:custGeom>
              <a:gradFill rotWithShape="true">
                <a:gsLst>
                  <a:gs pos="0">
                    <a:srgbClr val="3C67BF">
                      <a:alpha val="100000"/>
                    </a:srgbClr>
                  </a:gs>
                  <a:gs pos="100000">
                    <a:srgbClr val="FFA81B">
                      <a:alpha val="100000"/>
                    </a:srgbClr>
                  </a:gs>
                </a:gsLst>
                <a:lin ang="0"/>
              </a:gradFill>
            </p:spPr>
          </p:sp>
          <p:sp>
            <p:nvSpPr>
              <p:cNvPr name="TextBox 216" id="216"/>
              <p:cNvSpPr txBox="true"/>
              <p:nvPr/>
            </p:nvSpPr>
            <p:spPr>
              <a:xfrm>
                <a:off x="0" y="-38100"/>
                <a:ext cx="94497" cy="123134"/>
              </a:xfrm>
              <a:prstGeom prst="rect">
                <a:avLst/>
              </a:prstGeom>
            </p:spPr>
            <p:txBody>
              <a:bodyPr anchor="ctr" rtlCol="false" tIns="50800" lIns="50800" bIns="50800" rIns="50800"/>
              <a:lstStyle/>
              <a:p>
                <a:pPr algn="ctr">
                  <a:lnSpc>
                    <a:spcPts val="2660"/>
                  </a:lnSpc>
                </a:pPr>
              </a:p>
            </p:txBody>
          </p:sp>
        </p:grpSp>
        <p:grpSp>
          <p:nvGrpSpPr>
            <p:cNvPr name="Group 217" id="217"/>
            <p:cNvGrpSpPr/>
            <p:nvPr/>
          </p:nvGrpSpPr>
          <p:grpSpPr>
            <a:xfrm rot="0">
              <a:off x="1541294" y="332552"/>
              <a:ext cx="46226" cy="529860"/>
              <a:chOff x="0" y="0"/>
              <a:chExt cx="67985" cy="779270"/>
            </a:xfrm>
          </p:grpSpPr>
          <p:sp>
            <p:nvSpPr>
              <p:cNvPr name="Freeform 218" id="218"/>
              <p:cNvSpPr/>
              <p:nvPr/>
            </p:nvSpPr>
            <p:spPr>
              <a:xfrm flipH="false" flipV="false" rot="0">
                <a:off x="0" y="0"/>
                <a:ext cx="67985" cy="779270"/>
              </a:xfrm>
              <a:custGeom>
                <a:avLst/>
                <a:gdLst/>
                <a:ahLst/>
                <a:cxnLst/>
                <a:rect r="r" b="b" t="t" l="l"/>
                <a:pathLst>
                  <a:path h="779270" w="67985">
                    <a:moveTo>
                      <a:pt x="0" y="0"/>
                    </a:moveTo>
                    <a:lnTo>
                      <a:pt x="67985" y="0"/>
                    </a:lnTo>
                    <a:lnTo>
                      <a:pt x="67985" y="779270"/>
                    </a:lnTo>
                    <a:lnTo>
                      <a:pt x="0" y="779270"/>
                    </a:lnTo>
                    <a:close/>
                  </a:path>
                </a:pathLst>
              </a:custGeom>
              <a:gradFill rotWithShape="true">
                <a:gsLst>
                  <a:gs pos="0">
                    <a:srgbClr val="3C67BF">
                      <a:alpha val="100000"/>
                    </a:srgbClr>
                  </a:gs>
                  <a:gs pos="100000">
                    <a:srgbClr val="FFA81B">
                      <a:alpha val="100000"/>
                    </a:srgbClr>
                  </a:gs>
                </a:gsLst>
                <a:lin ang="0"/>
              </a:gradFill>
            </p:spPr>
          </p:sp>
          <p:sp>
            <p:nvSpPr>
              <p:cNvPr name="TextBox 219" id="219"/>
              <p:cNvSpPr txBox="true"/>
              <p:nvPr/>
            </p:nvSpPr>
            <p:spPr>
              <a:xfrm>
                <a:off x="0" y="-38100"/>
                <a:ext cx="67985" cy="817370"/>
              </a:xfrm>
              <a:prstGeom prst="rect">
                <a:avLst/>
              </a:prstGeom>
            </p:spPr>
            <p:txBody>
              <a:bodyPr anchor="ctr" rtlCol="false" tIns="50800" lIns="50800" bIns="50800" rIns="50800"/>
              <a:lstStyle/>
              <a:p>
                <a:pPr algn="ctr">
                  <a:lnSpc>
                    <a:spcPts val="2660"/>
                  </a:lnSpc>
                </a:pPr>
              </a:p>
            </p:txBody>
          </p:sp>
        </p:grpSp>
        <p:grpSp>
          <p:nvGrpSpPr>
            <p:cNvPr name="Group 220" id="220"/>
            <p:cNvGrpSpPr/>
            <p:nvPr/>
          </p:nvGrpSpPr>
          <p:grpSpPr>
            <a:xfrm rot="0">
              <a:off x="1583343" y="332552"/>
              <a:ext cx="31834" cy="529860"/>
              <a:chOff x="0" y="0"/>
              <a:chExt cx="46819" cy="779270"/>
            </a:xfrm>
          </p:grpSpPr>
          <p:sp>
            <p:nvSpPr>
              <p:cNvPr name="Freeform 221" id="221"/>
              <p:cNvSpPr/>
              <p:nvPr/>
            </p:nvSpPr>
            <p:spPr>
              <a:xfrm flipH="false" flipV="false" rot="0">
                <a:off x="0" y="0"/>
                <a:ext cx="46819" cy="779270"/>
              </a:xfrm>
              <a:custGeom>
                <a:avLst/>
                <a:gdLst/>
                <a:ahLst/>
                <a:cxnLst/>
                <a:rect r="r" b="b" t="t" l="l"/>
                <a:pathLst>
                  <a:path h="779270" w="46819">
                    <a:moveTo>
                      <a:pt x="0" y="0"/>
                    </a:moveTo>
                    <a:lnTo>
                      <a:pt x="46819" y="0"/>
                    </a:lnTo>
                    <a:lnTo>
                      <a:pt x="46819" y="779270"/>
                    </a:lnTo>
                    <a:lnTo>
                      <a:pt x="0" y="779270"/>
                    </a:lnTo>
                    <a:close/>
                  </a:path>
                </a:pathLst>
              </a:custGeom>
              <a:gradFill rotWithShape="true">
                <a:gsLst>
                  <a:gs pos="0">
                    <a:srgbClr val="3C67BF">
                      <a:alpha val="100000"/>
                    </a:srgbClr>
                  </a:gs>
                  <a:gs pos="100000">
                    <a:srgbClr val="FFA81B">
                      <a:alpha val="100000"/>
                    </a:srgbClr>
                  </a:gs>
                </a:gsLst>
                <a:lin ang="0"/>
              </a:gradFill>
            </p:spPr>
          </p:sp>
          <p:sp>
            <p:nvSpPr>
              <p:cNvPr name="TextBox 222" id="222"/>
              <p:cNvSpPr txBox="true"/>
              <p:nvPr/>
            </p:nvSpPr>
            <p:spPr>
              <a:xfrm>
                <a:off x="0" y="-38100"/>
                <a:ext cx="46819" cy="817370"/>
              </a:xfrm>
              <a:prstGeom prst="rect">
                <a:avLst/>
              </a:prstGeom>
            </p:spPr>
            <p:txBody>
              <a:bodyPr anchor="ctr" rtlCol="false" tIns="50800" lIns="50800" bIns="50800" rIns="50800"/>
              <a:lstStyle/>
              <a:p>
                <a:pPr algn="ctr">
                  <a:lnSpc>
                    <a:spcPts val="2660"/>
                  </a:lnSpc>
                </a:pPr>
              </a:p>
            </p:txBody>
          </p:sp>
        </p:grpSp>
        <p:grpSp>
          <p:nvGrpSpPr>
            <p:cNvPr name="Group 223" id="223"/>
            <p:cNvGrpSpPr/>
            <p:nvPr/>
          </p:nvGrpSpPr>
          <p:grpSpPr>
            <a:xfrm rot="7717522">
              <a:off x="1555237" y="303564"/>
              <a:ext cx="45997" cy="57818"/>
              <a:chOff x="0" y="0"/>
              <a:chExt cx="67649" cy="85034"/>
            </a:xfrm>
          </p:grpSpPr>
          <p:sp>
            <p:nvSpPr>
              <p:cNvPr name="Freeform 224" id="224"/>
              <p:cNvSpPr/>
              <p:nvPr/>
            </p:nvSpPr>
            <p:spPr>
              <a:xfrm flipH="false" flipV="false" rot="0">
                <a:off x="0" y="0"/>
                <a:ext cx="67649" cy="85034"/>
              </a:xfrm>
              <a:custGeom>
                <a:avLst/>
                <a:gdLst/>
                <a:ahLst/>
                <a:cxnLst/>
                <a:rect r="r" b="b" t="t" l="l"/>
                <a:pathLst>
                  <a:path h="85034" w="67649">
                    <a:moveTo>
                      <a:pt x="0" y="0"/>
                    </a:moveTo>
                    <a:lnTo>
                      <a:pt x="67649" y="0"/>
                    </a:lnTo>
                    <a:lnTo>
                      <a:pt x="67649" y="85034"/>
                    </a:lnTo>
                    <a:lnTo>
                      <a:pt x="0" y="85034"/>
                    </a:lnTo>
                    <a:close/>
                  </a:path>
                </a:pathLst>
              </a:custGeom>
              <a:gradFill rotWithShape="true">
                <a:gsLst>
                  <a:gs pos="0">
                    <a:srgbClr val="3C67BF">
                      <a:alpha val="100000"/>
                    </a:srgbClr>
                  </a:gs>
                  <a:gs pos="100000">
                    <a:srgbClr val="FFA81B">
                      <a:alpha val="100000"/>
                    </a:srgbClr>
                  </a:gs>
                </a:gsLst>
                <a:lin ang="0"/>
              </a:gradFill>
            </p:spPr>
          </p:sp>
          <p:sp>
            <p:nvSpPr>
              <p:cNvPr name="TextBox 225" id="225"/>
              <p:cNvSpPr txBox="true"/>
              <p:nvPr/>
            </p:nvSpPr>
            <p:spPr>
              <a:xfrm>
                <a:off x="0" y="-38100"/>
                <a:ext cx="67649" cy="123134"/>
              </a:xfrm>
              <a:prstGeom prst="rect">
                <a:avLst/>
              </a:prstGeom>
            </p:spPr>
            <p:txBody>
              <a:bodyPr anchor="ctr" rtlCol="false" tIns="50800" lIns="50800" bIns="50800" rIns="50800"/>
              <a:lstStyle/>
              <a:p>
                <a:pPr algn="ctr">
                  <a:lnSpc>
                    <a:spcPts val="2660"/>
                  </a:lnSpc>
                </a:pPr>
              </a:p>
            </p:txBody>
          </p:sp>
        </p:grpSp>
        <p:grpSp>
          <p:nvGrpSpPr>
            <p:cNvPr name="Group 226" id="226"/>
            <p:cNvGrpSpPr/>
            <p:nvPr/>
          </p:nvGrpSpPr>
          <p:grpSpPr>
            <a:xfrm rot="0">
              <a:off x="1615177" y="256318"/>
              <a:ext cx="46226" cy="529860"/>
              <a:chOff x="0" y="0"/>
              <a:chExt cx="67985" cy="779270"/>
            </a:xfrm>
          </p:grpSpPr>
          <p:sp>
            <p:nvSpPr>
              <p:cNvPr name="Freeform 227" id="227"/>
              <p:cNvSpPr/>
              <p:nvPr/>
            </p:nvSpPr>
            <p:spPr>
              <a:xfrm flipH="false" flipV="false" rot="0">
                <a:off x="0" y="0"/>
                <a:ext cx="67985" cy="779270"/>
              </a:xfrm>
              <a:custGeom>
                <a:avLst/>
                <a:gdLst/>
                <a:ahLst/>
                <a:cxnLst/>
                <a:rect r="r" b="b" t="t" l="l"/>
                <a:pathLst>
                  <a:path h="779270" w="67985">
                    <a:moveTo>
                      <a:pt x="0" y="0"/>
                    </a:moveTo>
                    <a:lnTo>
                      <a:pt x="67985" y="0"/>
                    </a:lnTo>
                    <a:lnTo>
                      <a:pt x="67985" y="779270"/>
                    </a:lnTo>
                    <a:lnTo>
                      <a:pt x="0" y="779270"/>
                    </a:lnTo>
                    <a:close/>
                  </a:path>
                </a:pathLst>
              </a:custGeom>
              <a:gradFill rotWithShape="true">
                <a:gsLst>
                  <a:gs pos="0">
                    <a:srgbClr val="3C67BF">
                      <a:alpha val="100000"/>
                    </a:srgbClr>
                  </a:gs>
                  <a:gs pos="100000">
                    <a:srgbClr val="FFA81B">
                      <a:alpha val="100000"/>
                    </a:srgbClr>
                  </a:gs>
                </a:gsLst>
                <a:lin ang="0"/>
              </a:gradFill>
            </p:spPr>
          </p:sp>
          <p:sp>
            <p:nvSpPr>
              <p:cNvPr name="TextBox 228" id="228"/>
              <p:cNvSpPr txBox="true"/>
              <p:nvPr/>
            </p:nvSpPr>
            <p:spPr>
              <a:xfrm>
                <a:off x="0" y="-38100"/>
                <a:ext cx="67985" cy="817370"/>
              </a:xfrm>
              <a:prstGeom prst="rect">
                <a:avLst/>
              </a:prstGeom>
            </p:spPr>
            <p:txBody>
              <a:bodyPr anchor="ctr" rtlCol="false" tIns="50800" lIns="50800" bIns="50800" rIns="50800"/>
              <a:lstStyle/>
              <a:p>
                <a:pPr algn="ctr">
                  <a:lnSpc>
                    <a:spcPts val="2660"/>
                  </a:lnSpc>
                </a:pPr>
              </a:p>
            </p:txBody>
          </p:sp>
        </p:grpSp>
        <p:grpSp>
          <p:nvGrpSpPr>
            <p:cNvPr name="Group 229" id="229"/>
            <p:cNvGrpSpPr/>
            <p:nvPr/>
          </p:nvGrpSpPr>
          <p:grpSpPr>
            <a:xfrm rot="0">
              <a:off x="1657226" y="256318"/>
              <a:ext cx="31834" cy="529860"/>
              <a:chOff x="0" y="0"/>
              <a:chExt cx="46819" cy="779270"/>
            </a:xfrm>
          </p:grpSpPr>
          <p:sp>
            <p:nvSpPr>
              <p:cNvPr name="Freeform 230" id="230"/>
              <p:cNvSpPr/>
              <p:nvPr/>
            </p:nvSpPr>
            <p:spPr>
              <a:xfrm flipH="false" flipV="false" rot="0">
                <a:off x="0" y="0"/>
                <a:ext cx="46819" cy="779270"/>
              </a:xfrm>
              <a:custGeom>
                <a:avLst/>
                <a:gdLst/>
                <a:ahLst/>
                <a:cxnLst/>
                <a:rect r="r" b="b" t="t" l="l"/>
                <a:pathLst>
                  <a:path h="779270" w="46819">
                    <a:moveTo>
                      <a:pt x="0" y="0"/>
                    </a:moveTo>
                    <a:lnTo>
                      <a:pt x="46819" y="0"/>
                    </a:lnTo>
                    <a:lnTo>
                      <a:pt x="46819" y="779270"/>
                    </a:lnTo>
                    <a:lnTo>
                      <a:pt x="0" y="779270"/>
                    </a:lnTo>
                    <a:close/>
                  </a:path>
                </a:pathLst>
              </a:custGeom>
              <a:gradFill rotWithShape="true">
                <a:gsLst>
                  <a:gs pos="0">
                    <a:srgbClr val="3C67BF">
                      <a:alpha val="100000"/>
                    </a:srgbClr>
                  </a:gs>
                  <a:gs pos="100000">
                    <a:srgbClr val="FFA81B">
                      <a:alpha val="100000"/>
                    </a:srgbClr>
                  </a:gs>
                </a:gsLst>
                <a:lin ang="0"/>
              </a:gradFill>
            </p:spPr>
          </p:sp>
          <p:sp>
            <p:nvSpPr>
              <p:cNvPr name="TextBox 231" id="231"/>
              <p:cNvSpPr txBox="true"/>
              <p:nvPr/>
            </p:nvSpPr>
            <p:spPr>
              <a:xfrm>
                <a:off x="0" y="-38100"/>
                <a:ext cx="46819" cy="817370"/>
              </a:xfrm>
              <a:prstGeom prst="rect">
                <a:avLst/>
              </a:prstGeom>
            </p:spPr>
            <p:txBody>
              <a:bodyPr anchor="ctr" rtlCol="false" tIns="50800" lIns="50800" bIns="50800" rIns="50800"/>
              <a:lstStyle/>
              <a:p>
                <a:pPr algn="ctr">
                  <a:lnSpc>
                    <a:spcPts val="2660"/>
                  </a:lnSpc>
                </a:pPr>
              </a:p>
            </p:txBody>
          </p:sp>
        </p:grpSp>
        <p:grpSp>
          <p:nvGrpSpPr>
            <p:cNvPr name="Group 232" id="232"/>
            <p:cNvGrpSpPr/>
            <p:nvPr/>
          </p:nvGrpSpPr>
          <p:grpSpPr>
            <a:xfrm rot="7717522">
              <a:off x="1629120" y="227331"/>
              <a:ext cx="45997" cy="57818"/>
              <a:chOff x="0" y="0"/>
              <a:chExt cx="67649" cy="85034"/>
            </a:xfrm>
          </p:grpSpPr>
          <p:sp>
            <p:nvSpPr>
              <p:cNvPr name="Freeform 233" id="233"/>
              <p:cNvSpPr/>
              <p:nvPr/>
            </p:nvSpPr>
            <p:spPr>
              <a:xfrm flipH="false" flipV="false" rot="0">
                <a:off x="0" y="0"/>
                <a:ext cx="67649" cy="85034"/>
              </a:xfrm>
              <a:custGeom>
                <a:avLst/>
                <a:gdLst/>
                <a:ahLst/>
                <a:cxnLst/>
                <a:rect r="r" b="b" t="t" l="l"/>
                <a:pathLst>
                  <a:path h="85034" w="67649">
                    <a:moveTo>
                      <a:pt x="0" y="0"/>
                    </a:moveTo>
                    <a:lnTo>
                      <a:pt x="67649" y="0"/>
                    </a:lnTo>
                    <a:lnTo>
                      <a:pt x="67649" y="85034"/>
                    </a:lnTo>
                    <a:lnTo>
                      <a:pt x="0" y="85034"/>
                    </a:lnTo>
                    <a:close/>
                  </a:path>
                </a:pathLst>
              </a:custGeom>
              <a:gradFill rotWithShape="true">
                <a:gsLst>
                  <a:gs pos="0">
                    <a:srgbClr val="3C67BF">
                      <a:alpha val="100000"/>
                    </a:srgbClr>
                  </a:gs>
                  <a:gs pos="100000">
                    <a:srgbClr val="FFA81B">
                      <a:alpha val="100000"/>
                    </a:srgbClr>
                  </a:gs>
                </a:gsLst>
                <a:lin ang="0"/>
              </a:gradFill>
            </p:spPr>
          </p:sp>
          <p:sp>
            <p:nvSpPr>
              <p:cNvPr name="TextBox 234" id="234"/>
              <p:cNvSpPr txBox="true"/>
              <p:nvPr/>
            </p:nvSpPr>
            <p:spPr>
              <a:xfrm>
                <a:off x="0" y="-38100"/>
                <a:ext cx="67649" cy="123134"/>
              </a:xfrm>
              <a:prstGeom prst="rect">
                <a:avLst/>
              </a:prstGeom>
            </p:spPr>
            <p:txBody>
              <a:bodyPr anchor="ctr" rtlCol="false" tIns="50800" lIns="50800" bIns="50800" rIns="50800"/>
              <a:lstStyle/>
              <a:p>
                <a:pPr algn="ctr">
                  <a:lnSpc>
                    <a:spcPts val="2660"/>
                  </a:lnSpc>
                </a:pPr>
              </a:p>
            </p:txBody>
          </p:sp>
        </p:grpSp>
        <p:grpSp>
          <p:nvGrpSpPr>
            <p:cNvPr name="Group 235" id="235"/>
            <p:cNvGrpSpPr/>
            <p:nvPr/>
          </p:nvGrpSpPr>
          <p:grpSpPr>
            <a:xfrm rot="0">
              <a:off x="1689060" y="290036"/>
              <a:ext cx="46226" cy="529860"/>
              <a:chOff x="0" y="0"/>
              <a:chExt cx="67985" cy="779270"/>
            </a:xfrm>
          </p:grpSpPr>
          <p:sp>
            <p:nvSpPr>
              <p:cNvPr name="Freeform 236" id="236"/>
              <p:cNvSpPr/>
              <p:nvPr/>
            </p:nvSpPr>
            <p:spPr>
              <a:xfrm flipH="false" flipV="false" rot="0">
                <a:off x="0" y="0"/>
                <a:ext cx="67985" cy="779270"/>
              </a:xfrm>
              <a:custGeom>
                <a:avLst/>
                <a:gdLst/>
                <a:ahLst/>
                <a:cxnLst/>
                <a:rect r="r" b="b" t="t" l="l"/>
                <a:pathLst>
                  <a:path h="779270" w="67985">
                    <a:moveTo>
                      <a:pt x="0" y="0"/>
                    </a:moveTo>
                    <a:lnTo>
                      <a:pt x="67985" y="0"/>
                    </a:lnTo>
                    <a:lnTo>
                      <a:pt x="67985" y="779270"/>
                    </a:lnTo>
                    <a:lnTo>
                      <a:pt x="0" y="779270"/>
                    </a:lnTo>
                    <a:close/>
                  </a:path>
                </a:pathLst>
              </a:custGeom>
              <a:gradFill rotWithShape="true">
                <a:gsLst>
                  <a:gs pos="0">
                    <a:srgbClr val="3C67BF">
                      <a:alpha val="100000"/>
                    </a:srgbClr>
                  </a:gs>
                  <a:gs pos="100000">
                    <a:srgbClr val="FFA81B">
                      <a:alpha val="100000"/>
                    </a:srgbClr>
                  </a:gs>
                </a:gsLst>
                <a:lin ang="0"/>
              </a:gradFill>
            </p:spPr>
          </p:sp>
          <p:sp>
            <p:nvSpPr>
              <p:cNvPr name="TextBox 237" id="237"/>
              <p:cNvSpPr txBox="true"/>
              <p:nvPr/>
            </p:nvSpPr>
            <p:spPr>
              <a:xfrm>
                <a:off x="0" y="-38100"/>
                <a:ext cx="67985" cy="817370"/>
              </a:xfrm>
              <a:prstGeom prst="rect">
                <a:avLst/>
              </a:prstGeom>
            </p:spPr>
            <p:txBody>
              <a:bodyPr anchor="ctr" rtlCol="false" tIns="50800" lIns="50800" bIns="50800" rIns="50800"/>
              <a:lstStyle/>
              <a:p>
                <a:pPr algn="ctr">
                  <a:lnSpc>
                    <a:spcPts val="2660"/>
                  </a:lnSpc>
                </a:pPr>
              </a:p>
            </p:txBody>
          </p:sp>
        </p:grpSp>
        <p:grpSp>
          <p:nvGrpSpPr>
            <p:cNvPr name="Group 238" id="238"/>
            <p:cNvGrpSpPr/>
            <p:nvPr/>
          </p:nvGrpSpPr>
          <p:grpSpPr>
            <a:xfrm rot="0">
              <a:off x="1731109" y="290036"/>
              <a:ext cx="31834" cy="529860"/>
              <a:chOff x="0" y="0"/>
              <a:chExt cx="46819" cy="779270"/>
            </a:xfrm>
          </p:grpSpPr>
          <p:sp>
            <p:nvSpPr>
              <p:cNvPr name="Freeform 239" id="239"/>
              <p:cNvSpPr/>
              <p:nvPr/>
            </p:nvSpPr>
            <p:spPr>
              <a:xfrm flipH="false" flipV="false" rot="0">
                <a:off x="0" y="0"/>
                <a:ext cx="46819" cy="779270"/>
              </a:xfrm>
              <a:custGeom>
                <a:avLst/>
                <a:gdLst/>
                <a:ahLst/>
                <a:cxnLst/>
                <a:rect r="r" b="b" t="t" l="l"/>
                <a:pathLst>
                  <a:path h="779270" w="46819">
                    <a:moveTo>
                      <a:pt x="0" y="0"/>
                    </a:moveTo>
                    <a:lnTo>
                      <a:pt x="46819" y="0"/>
                    </a:lnTo>
                    <a:lnTo>
                      <a:pt x="46819" y="779270"/>
                    </a:lnTo>
                    <a:lnTo>
                      <a:pt x="0" y="779270"/>
                    </a:lnTo>
                    <a:close/>
                  </a:path>
                </a:pathLst>
              </a:custGeom>
              <a:gradFill rotWithShape="true">
                <a:gsLst>
                  <a:gs pos="0">
                    <a:srgbClr val="3C67BF">
                      <a:alpha val="100000"/>
                    </a:srgbClr>
                  </a:gs>
                  <a:gs pos="100000">
                    <a:srgbClr val="FFA81B">
                      <a:alpha val="100000"/>
                    </a:srgbClr>
                  </a:gs>
                </a:gsLst>
                <a:lin ang="0"/>
              </a:gradFill>
            </p:spPr>
          </p:sp>
          <p:sp>
            <p:nvSpPr>
              <p:cNvPr name="TextBox 240" id="240"/>
              <p:cNvSpPr txBox="true"/>
              <p:nvPr/>
            </p:nvSpPr>
            <p:spPr>
              <a:xfrm>
                <a:off x="0" y="-38100"/>
                <a:ext cx="46819" cy="817370"/>
              </a:xfrm>
              <a:prstGeom prst="rect">
                <a:avLst/>
              </a:prstGeom>
            </p:spPr>
            <p:txBody>
              <a:bodyPr anchor="ctr" rtlCol="false" tIns="50800" lIns="50800" bIns="50800" rIns="50800"/>
              <a:lstStyle/>
              <a:p>
                <a:pPr algn="ctr">
                  <a:lnSpc>
                    <a:spcPts val="2660"/>
                  </a:lnSpc>
                </a:pPr>
              </a:p>
            </p:txBody>
          </p:sp>
        </p:grpSp>
        <p:grpSp>
          <p:nvGrpSpPr>
            <p:cNvPr name="Group 241" id="241"/>
            <p:cNvGrpSpPr/>
            <p:nvPr/>
          </p:nvGrpSpPr>
          <p:grpSpPr>
            <a:xfrm rot="7717522">
              <a:off x="1703003" y="261049"/>
              <a:ext cx="45997" cy="57818"/>
              <a:chOff x="0" y="0"/>
              <a:chExt cx="67649" cy="85034"/>
            </a:xfrm>
          </p:grpSpPr>
          <p:sp>
            <p:nvSpPr>
              <p:cNvPr name="Freeform 242" id="242"/>
              <p:cNvSpPr/>
              <p:nvPr/>
            </p:nvSpPr>
            <p:spPr>
              <a:xfrm flipH="false" flipV="false" rot="0">
                <a:off x="0" y="0"/>
                <a:ext cx="67649" cy="85034"/>
              </a:xfrm>
              <a:custGeom>
                <a:avLst/>
                <a:gdLst/>
                <a:ahLst/>
                <a:cxnLst/>
                <a:rect r="r" b="b" t="t" l="l"/>
                <a:pathLst>
                  <a:path h="85034" w="67649">
                    <a:moveTo>
                      <a:pt x="0" y="0"/>
                    </a:moveTo>
                    <a:lnTo>
                      <a:pt x="67649" y="0"/>
                    </a:lnTo>
                    <a:lnTo>
                      <a:pt x="67649" y="85034"/>
                    </a:lnTo>
                    <a:lnTo>
                      <a:pt x="0" y="85034"/>
                    </a:lnTo>
                    <a:close/>
                  </a:path>
                </a:pathLst>
              </a:custGeom>
              <a:gradFill rotWithShape="true">
                <a:gsLst>
                  <a:gs pos="0">
                    <a:srgbClr val="3C67BF">
                      <a:alpha val="100000"/>
                    </a:srgbClr>
                  </a:gs>
                  <a:gs pos="100000">
                    <a:srgbClr val="FFA81B">
                      <a:alpha val="100000"/>
                    </a:srgbClr>
                  </a:gs>
                </a:gsLst>
                <a:lin ang="0"/>
              </a:gradFill>
            </p:spPr>
          </p:sp>
          <p:sp>
            <p:nvSpPr>
              <p:cNvPr name="TextBox 243" id="243"/>
              <p:cNvSpPr txBox="true"/>
              <p:nvPr/>
            </p:nvSpPr>
            <p:spPr>
              <a:xfrm>
                <a:off x="0" y="-38100"/>
                <a:ext cx="67649" cy="123134"/>
              </a:xfrm>
              <a:prstGeom prst="rect">
                <a:avLst/>
              </a:prstGeom>
            </p:spPr>
            <p:txBody>
              <a:bodyPr anchor="ctr" rtlCol="false" tIns="50800" lIns="50800" bIns="50800" rIns="50800"/>
              <a:lstStyle/>
              <a:p>
                <a:pPr algn="ctr">
                  <a:lnSpc>
                    <a:spcPts val="2660"/>
                  </a:lnSpc>
                </a:pPr>
              </a:p>
            </p:txBody>
          </p:sp>
        </p:grpSp>
        <p:grpSp>
          <p:nvGrpSpPr>
            <p:cNvPr name="Group 244" id="244"/>
            <p:cNvGrpSpPr/>
            <p:nvPr/>
          </p:nvGrpSpPr>
          <p:grpSpPr>
            <a:xfrm rot="0">
              <a:off x="1762943" y="258163"/>
              <a:ext cx="46226" cy="529860"/>
              <a:chOff x="0" y="0"/>
              <a:chExt cx="67985" cy="779270"/>
            </a:xfrm>
          </p:grpSpPr>
          <p:sp>
            <p:nvSpPr>
              <p:cNvPr name="Freeform 245" id="245"/>
              <p:cNvSpPr/>
              <p:nvPr/>
            </p:nvSpPr>
            <p:spPr>
              <a:xfrm flipH="false" flipV="false" rot="0">
                <a:off x="0" y="0"/>
                <a:ext cx="67985" cy="779270"/>
              </a:xfrm>
              <a:custGeom>
                <a:avLst/>
                <a:gdLst/>
                <a:ahLst/>
                <a:cxnLst/>
                <a:rect r="r" b="b" t="t" l="l"/>
                <a:pathLst>
                  <a:path h="779270" w="67985">
                    <a:moveTo>
                      <a:pt x="0" y="0"/>
                    </a:moveTo>
                    <a:lnTo>
                      <a:pt x="67985" y="0"/>
                    </a:lnTo>
                    <a:lnTo>
                      <a:pt x="67985" y="779270"/>
                    </a:lnTo>
                    <a:lnTo>
                      <a:pt x="0" y="779270"/>
                    </a:lnTo>
                    <a:close/>
                  </a:path>
                </a:pathLst>
              </a:custGeom>
              <a:gradFill rotWithShape="true">
                <a:gsLst>
                  <a:gs pos="0">
                    <a:srgbClr val="3C67BF">
                      <a:alpha val="100000"/>
                    </a:srgbClr>
                  </a:gs>
                  <a:gs pos="100000">
                    <a:srgbClr val="FFA81B">
                      <a:alpha val="100000"/>
                    </a:srgbClr>
                  </a:gs>
                </a:gsLst>
                <a:lin ang="0"/>
              </a:gradFill>
            </p:spPr>
          </p:sp>
          <p:sp>
            <p:nvSpPr>
              <p:cNvPr name="TextBox 246" id="246"/>
              <p:cNvSpPr txBox="true"/>
              <p:nvPr/>
            </p:nvSpPr>
            <p:spPr>
              <a:xfrm>
                <a:off x="0" y="-38100"/>
                <a:ext cx="67985" cy="817370"/>
              </a:xfrm>
              <a:prstGeom prst="rect">
                <a:avLst/>
              </a:prstGeom>
            </p:spPr>
            <p:txBody>
              <a:bodyPr anchor="ctr" rtlCol="false" tIns="50800" lIns="50800" bIns="50800" rIns="50800"/>
              <a:lstStyle/>
              <a:p>
                <a:pPr algn="ctr">
                  <a:lnSpc>
                    <a:spcPts val="2660"/>
                  </a:lnSpc>
                </a:pPr>
              </a:p>
            </p:txBody>
          </p:sp>
        </p:grpSp>
        <p:grpSp>
          <p:nvGrpSpPr>
            <p:cNvPr name="Group 247" id="247"/>
            <p:cNvGrpSpPr/>
            <p:nvPr/>
          </p:nvGrpSpPr>
          <p:grpSpPr>
            <a:xfrm rot="0">
              <a:off x="1804991" y="258163"/>
              <a:ext cx="31834" cy="529860"/>
              <a:chOff x="0" y="0"/>
              <a:chExt cx="46819" cy="779270"/>
            </a:xfrm>
          </p:grpSpPr>
          <p:sp>
            <p:nvSpPr>
              <p:cNvPr name="Freeform 248" id="248"/>
              <p:cNvSpPr/>
              <p:nvPr/>
            </p:nvSpPr>
            <p:spPr>
              <a:xfrm flipH="false" flipV="false" rot="0">
                <a:off x="0" y="0"/>
                <a:ext cx="46819" cy="779270"/>
              </a:xfrm>
              <a:custGeom>
                <a:avLst/>
                <a:gdLst/>
                <a:ahLst/>
                <a:cxnLst/>
                <a:rect r="r" b="b" t="t" l="l"/>
                <a:pathLst>
                  <a:path h="779270" w="46819">
                    <a:moveTo>
                      <a:pt x="0" y="0"/>
                    </a:moveTo>
                    <a:lnTo>
                      <a:pt x="46819" y="0"/>
                    </a:lnTo>
                    <a:lnTo>
                      <a:pt x="46819" y="779270"/>
                    </a:lnTo>
                    <a:lnTo>
                      <a:pt x="0" y="779270"/>
                    </a:lnTo>
                    <a:close/>
                  </a:path>
                </a:pathLst>
              </a:custGeom>
              <a:gradFill rotWithShape="true">
                <a:gsLst>
                  <a:gs pos="0">
                    <a:srgbClr val="3C67BF">
                      <a:alpha val="100000"/>
                    </a:srgbClr>
                  </a:gs>
                  <a:gs pos="100000">
                    <a:srgbClr val="FFA81B">
                      <a:alpha val="100000"/>
                    </a:srgbClr>
                  </a:gs>
                </a:gsLst>
                <a:lin ang="0"/>
              </a:gradFill>
            </p:spPr>
          </p:sp>
          <p:sp>
            <p:nvSpPr>
              <p:cNvPr name="TextBox 249" id="249"/>
              <p:cNvSpPr txBox="true"/>
              <p:nvPr/>
            </p:nvSpPr>
            <p:spPr>
              <a:xfrm>
                <a:off x="0" y="-38100"/>
                <a:ext cx="46819" cy="817370"/>
              </a:xfrm>
              <a:prstGeom prst="rect">
                <a:avLst/>
              </a:prstGeom>
            </p:spPr>
            <p:txBody>
              <a:bodyPr anchor="ctr" rtlCol="false" tIns="50800" lIns="50800" bIns="50800" rIns="50800"/>
              <a:lstStyle/>
              <a:p>
                <a:pPr algn="ctr">
                  <a:lnSpc>
                    <a:spcPts val="2660"/>
                  </a:lnSpc>
                </a:pPr>
              </a:p>
            </p:txBody>
          </p:sp>
        </p:grpSp>
        <p:grpSp>
          <p:nvGrpSpPr>
            <p:cNvPr name="Group 250" id="250"/>
            <p:cNvGrpSpPr/>
            <p:nvPr/>
          </p:nvGrpSpPr>
          <p:grpSpPr>
            <a:xfrm rot="7717522">
              <a:off x="1776886" y="229176"/>
              <a:ext cx="45997" cy="57818"/>
              <a:chOff x="0" y="0"/>
              <a:chExt cx="67649" cy="85034"/>
            </a:xfrm>
          </p:grpSpPr>
          <p:sp>
            <p:nvSpPr>
              <p:cNvPr name="Freeform 251" id="251"/>
              <p:cNvSpPr/>
              <p:nvPr/>
            </p:nvSpPr>
            <p:spPr>
              <a:xfrm flipH="false" flipV="false" rot="0">
                <a:off x="0" y="0"/>
                <a:ext cx="67649" cy="85034"/>
              </a:xfrm>
              <a:custGeom>
                <a:avLst/>
                <a:gdLst/>
                <a:ahLst/>
                <a:cxnLst/>
                <a:rect r="r" b="b" t="t" l="l"/>
                <a:pathLst>
                  <a:path h="85034" w="67649">
                    <a:moveTo>
                      <a:pt x="0" y="0"/>
                    </a:moveTo>
                    <a:lnTo>
                      <a:pt x="67649" y="0"/>
                    </a:lnTo>
                    <a:lnTo>
                      <a:pt x="67649" y="85034"/>
                    </a:lnTo>
                    <a:lnTo>
                      <a:pt x="0" y="85034"/>
                    </a:lnTo>
                    <a:close/>
                  </a:path>
                </a:pathLst>
              </a:custGeom>
              <a:gradFill rotWithShape="true">
                <a:gsLst>
                  <a:gs pos="0">
                    <a:srgbClr val="3C67BF">
                      <a:alpha val="100000"/>
                    </a:srgbClr>
                  </a:gs>
                  <a:gs pos="100000">
                    <a:srgbClr val="FFA81B">
                      <a:alpha val="100000"/>
                    </a:srgbClr>
                  </a:gs>
                </a:gsLst>
                <a:lin ang="0"/>
              </a:gradFill>
            </p:spPr>
          </p:sp>
          <p:sp>
            <p:nvSpPr>
              <p:cNvPr name="TextBox 252" id="252"/>
              <p:cNvSpPr txBox="true"/>
              <p:nvPr/>
            </p:nvSpPr>
            <p:spPr>
              <a:xfrm>
                <a:off x="0" y="-38100"/>
                <a:ext cx="67649" cy="123134"/>
              </a:xfrm>
              <a:prstGeom prst="rect">
                <a:avLst/>
              </a:prstGeom>
            </p:spPr>
            <p:txBody>
              <a:bodyPr anchor="ctr" rtlCol="false" tIns="50800" lIns="50800" bIns="50800" rIns="50800"/>
              <a:lstStyle/>
              <a:p>
                <a:pPr algn="ctr">
                  <a:lnSpc>
                    <a:spcPts val="2660"/>
                  </a:lnSpc>
                </a:pPr>
              </a:p>
            </p:txBody>
          </p:sp>
        </p:grpSp>
        <p:grpSp>
          <p:nvGrpSpPr>
            <p:cNvPr name="Group 253" id="253"/>
            <p:cNvGrpSpPr/>
            <p:nvPr/>
          </p:nvGrpSpPr>
          <p:grpSpPr>
            <a:xfrm rot="0">
              <a:off x="1836826" y="202131"/>
              <a:ext cx="46226" cy="529860"/>
              <a:chOff x="0" y="0"/>
              <a:chExt cx="67985" cy="779270"/>
            </a:xfrm>
          </p:grpSpPr>
          <p:sp>
            <p:nvSpPr>
              <p:cNvPr name="Freeform 254" id="254"/>
              <p:cNvSpPr/>
              <p:nvPr/>
            </p:nvSpPr>
            <p:spPr>
              <a:xfrm flipH="false" flipV="false" rot="0">
                <a:off x="0" y="0"/>
                <a:ext cx="67985" cy="779270"/>
              </a:xfrm>
              <a:custGeom>
                <a:avLst/>
                <a:gdLst/>
                <a:ahLst/>
                <a:cxnLst/>
                <a:rect r="r" b="b" t="t" l="l"/>
                <a:pathLst>
                  <a:path h="779270" w="67985">
                    <a:moveTo>
                      <a:pt x="0" y="0"/>
                    </a:moveTo>
                    <a:lnTo>
                      <a:pt x="67985" y="0"/>
                    </a:lnTo>
                    <a:lnTo>
                      <a:pt x="67985" y="779270"/>
                    </a:lnTo>
                    <a:lnTo>
                      <a:pt x="0" y="779270"/>
                    </a:lnTo>
                    <a:close/>
                  </a:path>
                </a:pathLst>
              </a:custGeom>
              <a:gradFill rotWithShape="true">
                <a:gsLst>
                  <a:gs pos="0">
                    <a:srgbClr val="3C67BF">
                      <a:alpha val="100000"/>
                    </a:srgbClr>
                  </a:gs>
                  <a:gs pos="100000">
                    <a:srgbClr val="FFA81B">
                      <a:alpha val="100000"/>
                    </a:srgbClr>
                  </a:gs>
                </a:gsLst>
                <a:lin ang="0"/>
              </a:gradFill>
            </p:spPr>
          </p:sp>
          <p:sp>
            <p:nvSpPr>
              <p:cNvPr name="TextBox 255" id="255"/>
              <p:cNvSpPr txBox="true"/>
              <p:nvPr/>
            </p:nvSpPr>
            <p:spPr>
              <a:xfrm>
                <a:off x="0" y="-38100"/>
                <a:ext cx="67985" cy="817370"/>
              </a:xfrm>
              <a:prstGeom prst="rect">
                <a:avLst/>
              </a:prstGeom>
            </p:spPr>
            <p:txBody>
              <a:bodyPr anchor="ctr" rtlCol="false" tIns="50800" lIns="50800" bIns="50800" rIns="50800"/>
              <a:lstStyle/>
              <a:p>
                <a:pPr algn="ctr">
                  <a:lnSpc>
                    <a:spcPts val="2660"/>
                  </a:lnSpc>
                </a:pPr>
              </a:p>
            </p:txBody>
          </p:sp>
        </p:grpSp>
        <p:grpSp>
          <p:nvGrpSpPr>
            <p:cNvPr name="Group 256" id="256"/>
            <p:cNvGrpSpPr/>
            <p:nvPr/>
          </p:nvGrpSpPr>
          <p:grpSpPr>
            <a:xfrm rot="0">
              <a:off x="1878874" y="202131"/>
              <a:ext cx="31834" cy="529860"/>
              <a:chOff x="0" y="0"/>
              <a:chExt cx="46819" cy="779270"/>
            </a:xfrm>
          </p:grpSpPr>
          <p:sp>
            <p:nvSpPr>
              <p:cNvPr name="Freeform 257" id="257"/>
              <p:cNvSpPr/>
              <p:nvPr/>
            </p:nvSpPr>
            <p:spPr>
              <a:xfrm flipH="false" flipV="false" rot="0">
                <a:off x="0" y="0"/>
                <a:ext cx="46819" cy="779270"/>
              </a:xfrm>
              <a:custGeom>
                <a:avLst/>
                <a:gdLst/>
                <a:ahLst/>
                <a:cxnLst/>
                <a:rect r="r" b="b" t="t" l="l"/>
                <a:pathLst>
                  <a:path h="779270" w="46819">
                    <a:moveTo>
                      <a:pt x="0" y="0"/>
                    </a:moveTo>
                    <a:lnTo>
                      <a:pt x="46819" y="0"/>
                    </a:lnTo>
                    <a:lnTo>
                      <a:pt x="46819" y="779270"/>
                    </a:lnTo>
                    <a:lnTo>
                      <a:pt x="0" y="779270"/>
                    </a:lnTo>
                    <a:close/>
                  </a:path>
                </a:pathLst>
              </a:custGeom>
              <a:gradFill rotWithShape="true">
                <a:gsLst>
                  <a:gs pos="0">
                    <a:srgbClr val="3C67BF">
                      <a:alpha val="100000"/>
                    </a:srgbClr>
                  </a:gs>
                  <a:gs pos="100000">
                    <a:srgbClr val="FFA81B">
                      <a:alpha val="100000"/>
                    </a:srgbClr>
                  </a:gs>
                </a:gsLst>
                <a:lin ang="0"/>
              </a:gradFill>
            </p:spPr>
          </p:sp>
          <p:sp>
            <p:nvSpPr>
              <p:cNvPr name="TextBox 258" id="258"/>
              <p:cNvSpPr txBox="true"/>
              <p:nvPr/>
            </p:nvSpPr>
            <p:spPr>
              <a:xfrm>
                <a:off x="0" y="-38100"/>
                <a:ext cx="46819" cy="817370"/>
              </a:xfrm>
              <a:prstGeom prst="rect">
                <a:avLst/>
              </a:prstGeom>
            </p:spPr>
            <p:txBody>
              <a:bodyPr anchor="ctr" rtlCol="false" tIns="50800" lIns="50800" bIns="50800" rIns="50800"/>
              <a:lstStyle/>
              <a:p>
                <a:pPr algn="ctr">
                  <a:lnSpc>
                    <a:spcPts val="2660"/>
                  </a:lnSpc>
                </a:pPr>
              </a:p>
            </p:txBody>
          </p:sp>
        </p:grpSp>
        <p:grpSp>
          <p:nvGrpSpPr>
            <p:cNvPr name="Group 259" id="259"/>
            <p:cNvGrpSpPr/>
            <p:nvPr/>
          </p:nvGrpSpPr>
          <p:grpSpPr>
            <a:xfrm rot="7717522">
              <a:off x="1850768" y="173144"/>
              <a:ext cx="45997" cy="57818"/>
              <a:chOff x="0" y="0"/>
              <a:chExt cx="67649" cy="85034"/>
            </a:xfrm>
          </p:grpSpPr>
          <p:sp>
            <p:nvSpPr>
              <p:cNvPr name="Freeform 260" id="260"/>
              <p:cNvSpPr/>
              <p:nvPr/>
            </p:nvSpPr>
            <p:spPr>
              <a:xfrm flipH="false" flipV="false" rot="0">
                <a:off x="0" y="0"/>
                <a:ext cx="67649" cy="85034"/>
              </a:xfrm>
              <a:custGeom>
                <a:avLst/>
                <a:gdLst/>
                <a:ahLst/>
                <a:cxnLst/>
                <a:rect r="r" b="b" t="t" l="l"/>
                <a:pathLst>
                  <a:path h="85034" w="67649">
                    <a:moveTo>
                      <a:pt x="0" y="0"/>
                    </a:moveTo>
                    <a:lnTo>
                      <a:pt x="67649" y="0"/>
                    </a:lnTo>
                    <a:lnTo>
                      <a:pt x="67649" y="85034"/>
                    </a:lnTo>
                    <a:lnTo>
                      <a:pt x="0" y="85034"/>
                    </a:lnTo>
                    <a:close/>
                  </a:path>
                </a:pathLst>
              </a:custGeom>
              <a:gradFill rotWithShape="true">
                <a:gsLst>
                  <a:gs pos="0">
                    <a:srgbClr val="3C67BF">
                      <a:alpha val="100000"/>
                    </a:srgbClr>
                  </a:gs>
                  <a:gs pos="100000">
                    <a:srgbClr val="FFA81B">
                      <a:alpha val="100000"/>
                    </a:srgbClr>
                  </a:gs>
                </a:gsLst>
                <a:lin ang="0"/>
              </a:gradFill>
            </p:spPr>
          </p:sp>
          <p:sp>
            <p:nvSpPr>
              <p:cNvPr name="TextBox 261" id="261"/>
              <p:cNvSpPr txBox="true"/>
              <p:nvPr/>
            </p:nvSpPr>
            <p:spPr>
              <a:xfrm>
                <a:off x="0" y="-38100"/>
                <a:ext cx="67649" cy="123134"/>
              </a:xfrm>
              <a:prstGeom prst="rect">
                <a:avLst/>
              </a:prstGeom>
            </p:spPr>
            <p:txBody>
              <a:bodyPr anchor="ctr" rtlCol="false" tIns="50800" lIns="50800" bIns="50800" rIns="50800"/>
              <a:lstStyle/>
              <a:p>
                <a:pPr algn="ctr">
                  <a:lnSpc>
                    <a:spcPts val="2660"/>
                  </a:lnSpc>
                </a:pPr>
              </a:p>
            </p:txBody>
          </p:sp>
        </p:grpSp>
        <p:grpSp>
          <p:nvGrpSpPr>
            <p:cNvPr name="Group 262" id="262"/>
            <p:cNvGrpSpPr/>
            <p:nvPr/>
          </p:nvGrpSpPr>
          <p:grpSpPr>
            <a:xfrm rot="0">
              <a:off x="1910708" y="234004"/>
              <a:ext cx="46226" cy="529860"/>
              <a:chOff x="0" y="0"/>
              <a:chExt cx="67985" cy="779270"/>
            </a:xfrm>
          </p:grpSpPr>
          <p:sp>
            <p:nvSpPr>
              <p:cNvPr name="Freeform 263" id="263"/>
              <p:cNvSpPr/>
              <p:nvPr/>
            </p:nvSpPr>
            <p:spPr>
              <a:xfrm flipH="false" flipV="false" rot="0">
                <a:off x="0" y="0"/>
                <a:ext cx="67985" cy="779270"/>
              </a:xfrm>
              <a:custGeom>
                <a:avLst/>
                <a:gdLst/>
                <a:ahLst/>
                <a:cxnLst/>
                <a:rect r="r" b="b" t="t" l="l"/>
                <a:pathLst>
                  <a:path h="779270" w="67985">
                    <a:moveTo>
                      <a:pt x="0" y="0"/>
                    </a:moveTo>
                    <a:lnTo>
                      <a:pt x="67985" y="0"/>
                    </a:lnTo>
                    <a:lnTo>
                      <a:pt x="67985" y="779270"/>
                    </a:lnTo>
                    <a:lnTo>
                      <a:pt x="0" y="779270"/>
                    </a:lnTo>
                    <a:close/>
                  </a:path>
                </a:pathLst>
              </a:custGeom>
              <a:gradFill rotWithShape="true">
                <a:gsLst>
                  <a:gs pos="0">
                    <a:srgbClr val="3C67BF">
                      <a:alpha val="100000"/>
                    </a:srgbClr>
                  </a:gs>
                  <a:gs pos="100000">
                    <a:srgbClr val="FFA81B">
                      <a:alpha val="100000"/>
                    </a:srgbClr>
                  </a:gs>
                </a:gsLst>
                <a:lin ang="0"/>
              </a:gradFill>
            </p:spPr>
          </p:sp>
          <p:sp>
            <p:nvSpPr>
              <p:cNvPr name="TextBox 264" id="264"/>
              <p:cNvSpPr txBox="true"/>
              <p:nvPr/>
            </p:nvSpPr>
            <p:spPr>
              <a:xfrm>
                <a:off x="0" y="-38100"/>
                <a:ext cx="67985" cy="817370"/>
              </a:xfrm>
              <a:prstGeom prst="rect">
                <a:avLst/>
              </a:prstGeom>
            </p:spPr>
            <p:txBody>
              <a:bodyPr anchor="ctr" rtlCol="false" tIns="50800" lIns="50800" bIns="50800" rIns="50800"/>
              <a:lstStyle/>
              <a:p>
                <a:pPr algn="ctr">
                  <a:lnSpc>
                    <a:spcPts val="2660"/>
                  </a:lnSpc>
                </a:pPr>
              </a:p>
            </p:txBody>
          </p:sp>
        </p:grpSp>
        <p:grpSp>
          <p:nvGrpSpPr>
            <p:cNvPr name="Group 265" id="265"/>
            <p:cNvGrpSpPr/>
            <p:nvPr/>
          </p:nvGrpSpPr>
          <p:grpSpPr>
            <a:xfrm rot="0">
              <a:off x="1952757" y="234004"/>
              <a:ext cx="31834" cy="529860"/>
              <a:chOff x="0" y="0"/>
              <a:chExt cx="46819" cy="779270"/>
            </a:xfrm>
          </p:grpSpPr>
          <p:sp>
            <p:nvSpPr>
              <p:cNvPr name="Freeform 266" id="266"/>
              <p:cNvSpPr/>
              <p:nvPr/>
            </p:nvSpPr>
            <p:spPr>
              <a:xfrm flipH="false" flipV="false" rot="0">
                <a:off x="0" y="0"/>
                <a:ext cx="46819" cy="779270"/>
              </a:xfrm>
              <a:custGeom>
                <a:avLst/>
                <a:gdLst/>
                <a:ahLst/>
                <a:cxnLst/>
                <a:rect r="r" b="b" t="t" l="l"/>
                <a:pathLst>
                  <a:path h="779270" w="46819">
                    <a:moveTo>
                      <a:pt x="0" y="0"/>
                    </a:moveTo>
                    <a:lnTo>
                      <a:pt x="46819" y="0"/>
                    </a:lnTo>
                    <a:lnTo>
                      <a:pt x="46819" y="779270"/>
                    </a:lnTo>
                    <a:lnTo>
                      <a:pt x="0" y="779270"/>
                    </a:lnTo>
                    <a:close/>
                  </a:path>
                </a:pathLst>
              </a:custGeom>
              <a:gradFill rotWithShape="true">
                <a:gsLst>
                  <a:gs pos="0">
                    <a:srgbClr val="3C67BF">
                      <a:alpha val="100000"/>
                    </a:srgbClr>
                  </a:gs>
                  <a:gs pos="100000">
                    <a:srgbClr val="FFA81B">
                      <a:alpha val="100000"/>
                    </a:srgbClr>
                  </a:gs>
                </a:gsLst>
                <a:lin ang="0"/>
              </a:gradFill>
            </p:spPr>
          </p:sp>
          <p:sp>
            <p:nvSpPr>
              <p:cNvPr name="TextBox 267" id="267"/>
              <p:cNvSpPr txBox="true"/>
              <p:nvPr/>
            </p:nvSpPr>
            <p:spPr>
              <a:xfrm>
                <a:off x="0" y="-38100"/>
                <a:ext cx="46819" cy="817370"/>
              </a:xfrm>
              <a:prstGeom prst="rect">
                <a:avLst/>
              </a:prstGeom>
            </p:spPr>
            <p:txBody>
              <a:bodyPr anchor="ctr" rtlCol="false" tIns="50800" lIns="50800" bIns="50800" rIns="50800"/>
              <a:lstStyle/>
              <a:p>
                <a:pPr algn="ctr">
                  <a:lnSpc>
                    <a:spcPts val="2660"/>
                  </a:lnSpc>
                </a:pPr>
              </a:p>
            </p:txBody>
          </p:sp>
        </p:grpSp>
        <p:grpSp>
          <p:nvGrpSpPr>
            <p:cNvPr name="Group 268" id="268"/>
            <p:cNvGrpSpPr/>
            <p:nvPr/>
          </p:nvGrpSpPr>
          <p:grpSpPr>
            <a:xfrm rot="7717522">
              <a:off x="1924651" y="205017"/>
              <a:ext cx="45997" cy="57818"/>
              <a:chOff x="0" y="0"/>
              <a:chExt cx="67649" cy="85034"/>
            </a:xfrm>
          </p:grpSpPr>
          <p:sp>
            <p:nvSpPr>
              <p:cNvPr name="Freeform 269" id="269"/>
              <p:cNvSpPr/>
              <p:nvPr/>
            </p:nvSpPr>
            <p:spPr>
              <a:xfrm flipH="false" flipV="false" rot="0">
                <a:off x="0" y="0"/>
                <a:ext cx="67649" cy="85034"/>
              </a:xfrm>
              <a:custGeom>
                <a:avLst/>
                <a:gdLst/>
                <a:ahLst/>
                <a:cxnLst/>
                <a:rect r="r" b="b" t="t" l="l"/>
                <a:pathLst>
                  <a:path h="85034" w="67649">
                    <a:moveTo>
                      <a:pt x="0" y="0"/>
                    </a:moveTo>
                    <a:lnTo>
                      <a:pt x="67649" y="0"/>
                    </a:lnTo>
                    <a:lnTo>
                      <a:pt x="67649" y="85034"/>
                    </a:lnTo>
                    <a:lnTo>
                      <a:pt x="0" y="85034"/>
                    </a:lnTo>
                    <a:close/>
                  </a:path>
                </a:pathLst>
              </a:custGeom>
              <a:gradFill rotWithShape="true">
                <a:gsLst>
                  <a:gs pos="0">
                    <a:srgbClr val="3C67BF">
                      <a:alpha val="100000"/>
                    </a:srgbClr>
                  </a:gs>
                  <a:gs pos="100000">
                    <a:srgbClr val="FFA81B">
                      <a:alpha val="100000"/>
                    </a:srgbClr>
                  </a:gs>
                </a:gsLst>
                <a:lin ang="0"/>
              </a:gradFill>
            </p:spPr>
          </p:sp>
          <p:sp>
            <p:nvSpPr>
              <p:cNvPr name="TextBox 270" id="270"/>
              <p:cNvSpPr txBox="true"/>
              <p:nvPr/>
            </p:nvSpPr>
            <p:spPr>
              <a:xfrm>
                <a:off x="0" y="-38100"/>
                <a:ext cx="67649" cy="123134"/>
              </a:xfrm>
              <a:prstGeom prst="rect">
                <a:avLst/>
              </a:prstGeom>
            </p:spPr>
            <p:txBody>
              <a:bodyPr anchor="ctr" rtlCol="false" tIns="50800" lIns="50800" bIns="50800" rIns="50800"/>
              <a:lstStyle/>
              <a:p>
                <a:pPr algn="ctr">
                  <a:lnSpc>
                    <a:spcPts val="2660"/>
                  </a:lnSpc>
                </a:pPr>
              </a:p>
            </p:txBody>
          </p:sp>
        </p:grpSp>
      </p:gr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DE59">
                <a:alpha val="100000"/>
              </a:srgbClr>
            </a:gs>
            <a:gs pos="100000">
              <a:srgbClr val="FF914D">
                <a:alpha val="100000"/>
              </a:srgbClr>
            </a:gs>
          </a:gsLst>
          <a:lin ang="0"/>
        </a:gradFill>
      </p:bgPr>
    </p:bg>
    <p:spTree>
      <p:nvGrpSpPr>
        <p:cNvPr id="1" name=""/>
        <p:cNvGrpSpPr/>
        <p:nvPr/>
      </p:nvGrpSpPr>
      <p:grpSpPr>
        <a:xfrm>
          <a:off x="0" y="0"/>
          <a:ext cx="0" cy="0"/>
          <a:chOff x="0" y="0"/>
          <a:chExt cx="0" cy="0"/>
        </a:xfrm>
      </p:grpSpPr>
      <p:sp>
        <p:nvSpPr>
          <p:cNvPr name="TextBox 2" id="2"/>
          <p:cNvSpPr txBox="true"/>
          <p:nvPr/>
        </p:nvSpPr>
        <p:spPr>
          <a:xfrm rot="0">
            <a:off x="1996708" y="844897"/>
            <a:ext cx="1621951" cy="472382"/>
          </a:xfrm>
          <a:prstGeom prst="rect">
            <a:avLst/>
          </a:prstGeom>
        </p:spPr>
        <p:txBody>
          <a:bodyPr anchor="t" rtlCol="false" tIns="0" lIns="0" bIns="0" rIns="0">
            <a:spAutoFit/>
          </a:bodyPr>
          <a:lstStyle/>
          <a:p>
            <a:pPr algn="l">
              <a:lnSpc>
                <a:spcPts val="1859"/>
              </a:lnSpc>
            </a:pPr>
            <a:r>
              <a:rPr lang="en-US" sz="1822" b="true">
                <a:solidFill>
                  <a:srgbClr val="002D73"/>
                </a:solidFill>
                <a:latin typeface="Montserrat Bold"/>
                <a:ea typeface="Montserrat Bold"/>
                <a:cs typeface="Montserrat Bold"/>
                <a:sym typeface="Montserrat Bold"/>
              </a:rPr>
              <a:t>PACE</a:t>
            </a:r>
          </a:p>
          <a:p>
            <a:pPr algn="l">
              <a:lnSpc>
                <a:spcPts val="1859"/>
              </a:lnSpc>
            </a:pPr>
            <a:r>
              <a:rPr lang="en-US" sz="1822" b="true">
                <a:solidFill>
                  <a:srgbClr val="002D73"/>
                </a:solidFill>
                <a:latin typeface="Montserrat Bold"/>
                <a:ea typeface="Montserrat Bold"/>
                <a:cs typeface="Montserrat Bold"/>
                <a:sym typeface="Montserrat Bold"/>
              </a:rPr>
              <a:t>UNIVERSITY</a:t>
            </a:r>
          </a:p>
        </p:txBody>
      </p:sp>
      <p:sp>
        <p:nvSpPr>
          <p:cNvPr name="TextBox 3" id="3"/>
          <p:cNvSpPr txBox="true"/>
          <p:nvPr/>
        </p:nvSpPr>
        <p:spPr>
          <a:xfrm rot="0">
            <a:off x="16412291" y="844114"/>
            <a:ext cx="847009" cy="286979"/>
          </a:xfrm>
          <a:prstGeom prst="rect">
            <a:avLst/>
          </a:prstGeom>
        </p:spPr>
        <p:txBody>
          <a:bodyPr anchor="t" rtlCol="false" tIns="0" lIns="0" bIns="0" rIns="0">
            <a:spAutoFit/>
          </a:bodyPr>
          <a:lstStyle/>
          <a:p>
            <a:pPr algn="l">
              <a:lnSpc>
                <a:spcPts val="2227"/>
              </a:lnSpc>
            </a:pPr>
            <a:r>
              <a:rPr lang="en-US" sz="2183" b="true">
                <a:solidFill>
                  <a:srgbClr val="002D73"/>
                </a:solidFill>
                <a:latin typeface="Montserrat Bold"/>
                <a:ea typeface="Montserrat Bold"/>
                <a:cs typeface="Montserrat Bold"/>
                <a:sym typeface="Montserrat Bold"/>
              </a:rPr>
              <a:t>2025</a:t>
            </a:r>
          </a:p>
        </p:txBody>
      </p:sp>
      <p:sp>
        <p:nvSpPr>
          <p:cNvPr name="TextBox 4" id="4"/>
          <p:cNvSpPr txBox="true"/>
          <p:nvPr/>
        </p:nvSpPr>
        <p:spPr>
          <a:xfrm rot="0">
            <a:off x="16050268" y="9473025"/>
            <a:ext cx="724046" cy="242737"/>
          </a:xfrm>
          <a:prstGeom prst="rect">
            <a:avLst/>
          </a:prstGeom>
        </p:spPr>
        <p:txBody>
          <a:bodyPr anchor="t" rtlCol="false" tIns="0" lIns="0" bIns="0" rIns="0">
            <a:spAutoFit/>
          </a:bodyPr>
          <a:lstStyle/>
          <a:p>
            <a:pPr algn="l">
              <a:lnSpc>
                <a:spcPts val="1859"/>
              </a:lnSpc>
            </a:pPr>
            <a:r>
              <a:rPr lang="en-US" sz="1822" b="true">
                <a:solidFill>
                  <a:srgbClr val="002D73"/>
                </a:solidFill>
                <a:latin typeface="Montserrat Bold"/>
                <a:ea typeface="Montserrat Bold"/>
                <a:cs typeface="Montserrat Bold"/>
                <a:sym typeface="Montserrat Bold"/>
              </a:rPr>
              <a:t>Page</a:t>
            </a:r>
          </a:p>
        </p:txBody>
      </p:sp>
      <p:sp>
        <p:nvSpPr>
          <p:cNvPr name="TextBox 5" id="5"/>
          <p:cNvSpPr txBox="true"/>
          <p:nvPr/>
        </p:nvSpPr>
        <p:spPr>
          <a:xfrm rot="0">
            <a:off x="16774314" y="9473025"/>
            <a:ext cx="484986" cy="241692"/>
          </a:xfrm>
          <a:prstGeom prst="rect">
            <a:avLst/>
          </a:prstGeom>
        </p:spPr>
        <p:txBody>
          <a:bodyPr anchor="t" rtlCol="false" tIns="0" lIns="0" bIns="0" rIns="0">
            <a:spAutoFit/>
          </a:bodyPr>
          <a:lstStyle/>
          <a:p>
            <a:pPr algn="l">
              <a:lnSpc>
                <a:spcPts val="1859"/>
              </a:lnSpc>
            </a:pPr>
            <a:r>
              <a:rPr lang="en-US" sz="1822">
                <a:solidFill>
                  <a:srgbClr val="002D73"/>
                </a:solidFill>
                <a:latin typeface="Montserrat"/>
                <a:ea typeface="Montserrat"/>
                <a:cs typeface="Montserrat"/>
                <a:sym typeface="Montserrat"/>
              </a:rPr>
              <a:t>06</a:t>
            </a:r>
          </a:p>
        </p:txBody>
      </p:sp>
      <p:sp>
        <p:nvSpPr>
          <p:cNvPr name="Freeform 6" id="6"/>
          <p:cNvSpPr/>
          <p:nvPr/>
        </p:nvSpPr>
        <p:spPr>
          <a:xfrm flipH="false" flipV="false" rot="0">
            <a:off x="1028700" y="9444450"/>
            <a:ext cx="415258" cy="415258"/>
          </a:xfrm>
          <a:custGeom>
            <a:avLst/>
            <a:gdLst/>
            <a:ahLst/>
            <a:cxnLst/>
            <a:rect r="r" b="b" t="t" l="l"/>
            <a:pathLst>
              <a:path h="415258" w="415258">
                <a:moveTo>
                  <a:pt x="0" y="0"/>
                </a:moveTo>
                <a:lnTo>
                  <a:pt x="415258" y="0"/>
                </a:lnTo>
                <a:lnTo>
                  <a:pt x="415258" y="415258"/>
                </a:lnTo>
                <a:lnTo>
                  <a:pt x="0" y="41525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7" id="7"/>
          <p:cNvGrpSpPr/>
          <p:nvPr/>
        </p:nvGrpSpPr>
        <p:grpSpPr>
          <a:xfrm rot="0">
            <a:off x="236831" y="2303914"/>
            <a:ext cx="2414254" cy="2414254"/>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7AF0">
                    <a:alpha val="58000"/>
                  </a:srgbClr>
                </a:gs>
                <a:gs pos="100000">
                  <a:srgbClr val="FFA81B">
                    <a:alpha val="58000"/>
                  </a:srgbClr>
                </a:gs>
              </a:gsLst>
              <a:lin ang="0"/>
            </a:gradFill>
          </p:spPr>
        </p:sp>
        <p:sp>
          <p:nvSpPr>
            <p:cNvPr name="TextBox 9" id="9"/>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10" id="10"/>
          <p:cNvSpPr txBox="true"/>
          <p:nvPr/>
        </p:nvSpPr>
        <p:spPr>
          <a:xfrm rot="0">
            <a:off x="1595013" y="3216395"/>
            <a:ext cx="3369202" cy="772394"/>
          </a:xfrm>
          <a:prstGeom prst="rect">
            <a:avLst/>
          </a:prstGeom>
        </p:spPr>
        <p:txBody>
          <a:bodyPr anchor="t" rtlCol="false" tIns="0" lIns="0" bIns="0" rIns="0">
            <a:spAutoFit/>
          </a:bodyPr>
          <a:lstStyle/>
          <a:p>
            <a:pPr algn="l">
              <a:lnSpc>
                <a:spcPts val="5467"/>
              </a:lnSpc>
            </a:pPr>
            <a:r>
              <a:rPr lang="en-US" sz="6833" b="true">
                <a:solidFill>
                  <a:srgbClr val="002D73"/>
                </a:solidFill>
                <a:latin typeface="Montserrat Bold"/>
                <a:ea typeface="Montserrat Bold"/>
                <a:cs typeface="Montserrat Bold"/>
                <a:sym typeface="Montserrat Bold"/>
              </a:rPr>
              <a:t>System</a:t>
            </a:r>
          </a:p>
        </p:txBody>
      </p:sp>
      <p:sp>
        <p:nvSpPr>
          <p:cNvPr name="TextBox 11" id="11"/>
          <p:cNvSpPr txBox="true"/>
          <p:nvPr/>
        </p:nvSpPr>
        <p:spPr>
          <a:xfrm rot="0">
            <a:off x="1556913" y="3945774"/>
            <a:ext cx="7310908" cy="772394"/>
          </a:xfrm>
          <a:prstGeom prst="rect">
            <a:avLst/>
          </a:prstGeom>
        </p:spPr>
        <p:txBody>
          <a:bodyPr anchor="t" rtlCol="false" tIns="0" lIns="0" bIns="0" rIns="0">
            <a:spAutoFit/>
          </a:bodyPr>
          <a:lstStyle/>
          <a:p>
            <a:pPr algn="l">
              <a:lnSpc>
                <a:spcPts val="5467"/>
              </a:lnSpc>
            </a:pPr>
            <a:r>
              <a:rPr lang="en-US" sz="6833">
                <a:solidFill>
                  <a:srgbClr val="002D73"/>
                </a:solidFill>
                <a:latin typeface="Montserrat"/>
                <a:ea typeface="Montserrat"/>
                <a:cs typeface="Montserrat"/>
                <a:sym typeface="Montserrat"/>
              </a:rPr>
              <a:t>Architecture</a:t>
            </a:r>
          </a:p>
        </p:txBody>
      </p:sp>
      <p:sp>
        <p:nvSpPr>
          <p:cNvPr name="TextBox 12" id="12"/>
          <p:cNvSpPr txBox="true"/>
          <p:nvPr/>
        </p:nvSpPr>
        <p:spPr>
          <a:xfrm rot="0">
            <a:off x="1656860" y="4978117"/>
            <a:ext cx="6417795" cy="3054799"/>
          </a:xfrm>
          <a:prstGeom prst="rect">
            <a:avLst/>
          </a:prstGeom>
        </p:spPr>
        <p:txBody>
          <a:bodyPr anchor="t" rtlCol="false" tIns="0" lIns="0" bIns="0" rIns="0">
            <a:spAutoFit/>
          </a:bodyPr>
          <a:lstStyle/>
          <a:p>
            <a:pPr algn="l">
              <a:lnSpc>
                <a:spcPts val="2442"/>
              </a:lnSpc>
            </a:pPr>
            <a:r>
              <a:rPr lang="en-US" sz="2142">
                <a:solidFill>
                  <a:srgbClr val="002D73"/>
                </a:solidFill>
                <a:latin typeface="Montserrat"/>
                <a:ea typeface="Montserrat"/>
                <a:cs typeface="Montserrat"/>
                <a:sym typeface="Montserrat"/>
              </a:rPr>
              <a:t>The website follows a three-tier architecture: Frontend, Backend, and Database. Built with MERN stack (MongoDB, Express.js, React, Node.js) for a scalable and dynamic experience. Secure PayPal payment gateway integration for smooth transactions. </a:t>
            </a:r>
          </a:p>
          <a:p>
            <a:pPr algn="l">
              <a:lnSpc>
                <a:spcPts val="2442"/>
              </a:lnSpc>
            </a:pPr>
          </a:p>
          <a:p>
            <a:pPr algn="l">
              <a:lnSpc>
                <a:spcPts val="2442"/>
              </a:lnSpc>
            </a:pPr>
            <a:r>
              <a:rPr lang="en-US" sz="2142">
                <a:solidFill>
                  <a:srgbClr val="002D73"/>
                </a:solidFill>
                <a:latin typeface="Montserrat"/>
                <a:ea typeface="Montserrat"/>
                <a:cs typeface="Montserrat"/>
                <a:sym typeface="Montserrat"/>
              </a:rPr>
              <a:t>Scalability &amp; Future enhancement includes the integration of AI-powered recommendations and chatbots for customer support. </a:t>
            </a:r>
          </a:p>
        </p:txBody>
      </p:sp>
      <p:grpSp>
        <p:nvGrpSpPr>
          <p:cNvPr name="Group 13" id="13"/>
          <p:cNvGrpSpPr>
            <a:grpSpLocks noChangeAspect="true"/>
          </p:cNvGrpSpPr>
          <p:nvPr/>
        </p:nvGrpSpPr>
        <p:grpSpPr>
          <a:xfrm rot="0">
            <a:off x="9802852" y="2628663"/>
            <a:ext cx="6136420" cy="6136420"/>
            <a:chOff x="0" y="0"/>
            <a:chExt cx="14840029" cy="14840029"/>
          </a:xfrm>
        </p:grpSpPr>
        <p:sp>
          <p:nvSpPr>
            <p:cNvPr name="Freeform 14" id="14"/>
            <p:cNvSpPr/>
            <p:nvPr/>
          </p:nvSpPr>
          <p:spPr>
            <a:xfrm flipH="false" flipV="false" rot="0">
              <a:off x="-366471" y="-11891"/>
              <a:ext cx="15572971" cy="14863810"/>
            </a:xfrm>
            <a:custGeom>
              <a:avLst/>
              <a:gdLst/>
              <a:ahLst/>
              <a:cxnLst/>
              <a:rect r="r" b="b" t="t" l="l"/>
              <a:pathLst>
                <a:path h="14863810" w="15572971">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solidFill>
              <a:srgbClr val="007AF0"/>
            </a:solidFill>
          </p:spPr>
        </p:sp>
        <p:sp>
          <p:nvSpPr>
            <p:cNvPr name="Freeform 15" id="15"/>
            <p:cNvSpPr/>
            <p:nvPr/>
          </p:nvSpPr>
          <p:spPr>
            <a:xfrm flipH="false" flipV="false" rot="0">
              <a:off x="-156193" y="188812"/>
              <a:ext cx="15152415" cy="14462405"/>
            </a:xfrm>
            <a:custGeom>
              <a:avLst/>
              <a:gdLst/>
              <a:ahLst/>
              <a:cxnLst/>
              <a:rect r="r" b="b" t="t" l="l"/>
              <a:pathLst>
                <a:path h="14462405" w="1515241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FFFFFF"/>
            </a:solidFill>
          </p:spPr>
        </p:sp>
        <p:sp>
          <p:nvSpPr>
            <p:cNvPr name="Freeform 16" id="16"/>
            <p:cNvSpPr/>
            <p:nvPr/>
          </p:nvSpPr>
          <p:spPr>
            <a:xfrm flipH="false" flipV="false" rot="0">
              <a:off x="223301" y="551024"/>
              <a:ext cx="14393427" cy="13737979"/>
            </a:xfrm>
            <a:custGeom>
              <a:avLst/>
              <a:gdLst/>
              <a:ahLst/>
              <a:cxnLst/>
              <a:rect r="r" b="b" t="t" l="l"/>
              <a:pathLst>
                <a:path h="13737979" w="14393427">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4"/>
              <a:stretch>
                <a:fillRect l="-24712" t="0" r="-24712" b="0"/>
              </a:stretch>
            </a:blipFill>
          </p:spPr>
        </p:sp>
      </p:grpSp>
      <p:grpSp>
        <p:nvGrpSpPr>
          <p:cNvPr name="Group 17" id="17"/>
          <p:cNvGrpSpPr/>
          <p:nvPr/>
        </p:nvGrpSpPr>
        <p:grpSpPr>
          <a:xfrm rot="0">
            <a:off x="9963054" y="6873045"/>
            <a:ext cx="1892038" cy="1892038"/>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7AF0">
                    <a:alpha val="96000"/>
                  </a:srgbClr>
                </a:gs>
                <a:gs pos="100000">
                  <a:srgbClr val="FFA81B">
                    <a:alpha val="96000"/>
                  </a:srgbClr>
                </a:gs>
              </a:gsLst>
              <a:lin ang="0"/>
            </a:gradFill>
          </p:spPr>
        </p:sp>
        <p:sp>
          <p:nvSpPr>
            <p:cNvPr name="TextBox 19" id="19"/>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20" id="20"/>
          <p:cNvGrpSpPr/>
          <p:nvPr/>
        </p:nvGrpSpPr>
        <p:grpSpPr>
          <a:xfrm rot="0">
            <a:off x="14861737" y="3674458"/>
            <a:ext cx="2155070" cy="2155070"/>
            <a:chOff x="0" y="0"/>
            <a:chExt cx="812800" cy="812800"/>
          </a:xfrm>
        </p:grpSpPr>
        <p:sp>
          <p:nvSpPr>
            <p:cNvPr name="Freeform 21" id="2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7AF0">
                    <a:alpha val="96000"/>
                  </a:srgbClr>
                </a:gs>
                <a:gs pos="100000">
                  <a:srgbClr val="FFA81B">
                    <a:alpha val="96000"/>
                  </a:srgbClr>
                </a:gs>
              </a:gsLst>
              <a:lin ang="0"/>
            </a:gradFill>
          </p:spPr>
        </p:sp>
        <p:sp>
          <p:nvSpPr>
            <p:cNvPr name="TextBox 22" id="22"/>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23" id="23"/>
          <p:cNvSpPr/>
          <p:nvPr/>
        </p:nvSpPr>
        <p:spPr>
          <a:xfrm flipH="false" flipV="false" rot="0">
            <a:off x="15377984" y="4289696"/>
            <a:ext cx="1122575" cy="924593"/>
          </a:xfrm>
          <a:custGeom>
            <a:avLst/>
            <a:gdLst/>
            <a:ahLst/>
            <a:cxnLst/>
            <a:rect r="r" b="b" t="t" l="l"/>
            <a:pathLst>
              <a:path h="924593" w="1122575">
                <a:moveTo>
                  <a:pt x="0" y="0"/>
                </a:moveTo>
                <a:lnTo>
                  <a:pt x="1122575" y="0"/>
                </a:lnTo>
                <a:lnTo>
                  <a:pt x="1122575" y="924594"/>
                </a:lnTo>
                <a:lnTo>
                  <a:pt x="0" y="92459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24" id="24"/>
          <p:cNvGrpSpPr/>
          <p:nvPr/>
        </p:nvGrpSpPr>
        <p:grpSpPr>
          <a:xfrm rot="0">
            <a:off x="9476446" y="1521918"/>
            <a:ext cx="3185721" cy="3185721"/>
            <a:chOff x="0" y="0"/>
            <a:chExt cx="812800" cy="812800"/>
          </a:xfrm>
        </p:grpSpPr>
        <p:sp>
          <p:nvSpPr>
            <p:cNvPr name="Freeform 25" id="2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7AF0">
                    <a:alpha val="58000"/>
                  </a:srgbClr>
                </a:gs>
                <a:gs pos="100000">
                  <a:srgbClr val="F7ACFF">
                    <a:alpha val="0"/>
                  </a:srgbClr>
                </a:gs>
              </a:gsLst>
              <a:lin ang="0"/>
            </a:gradFill>
          </p:spPr>
        </p:sp>
        <p:sp>
          <p:nvSpPr>
            <p:cNvPr name="TextBox 26" id="26"/>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27" id="27"/>
          <p:cNvGrpSpPr/>
          <p:nvPr/>
        </p:nvGrpSpPr>
        <p:grpSpPr>
          <a:xfrm rot="0">
            <a:off x="362666" y="698883"/>
            <a:ext cx="1488443" cy="735834"/>
            <a:chOff x="0" y="0"/>
            <a:chExt cx="1984591" cy="981112"/>
          </a:xfrm>
        </p:grpSpPr>
        <p:grpSp>
          <p:nvGrpSpPr>
            <p:cNvPr name="Group 28" id="28"/>
            <p:cNvGrpSpPr/>
            <p:nvPr/>
          </p:nvGrpSpPr>
          <p:grpSpPr>
            <a:xfrm rot="0">
              <a:off x="0" y="202131"/>
              <a:ext cx="46226" cy="529860"/>
              <a:chOff x="0" y="0"/>
              <a:chExt cx="67985" cy="779270"/>
            </a:xfrm>
          </p:grpSpPr>
          <p:sp>
            <p:nvSpPr>
              <p:cNvPr name="Freeform 29" id="29"/>
              <p:cNvSpPr/>
              <p:nvPr/>
            </p:nvSpPr>
            <p:spPr>
              <a:xfrm flipH="false" flipV="false" rot="0">
                <a:off x="0" y="0"/>
                <a:ext cx="67985" cy="779270"/>
              </a:xfrm>
              <a:custGeom>
                <a:avLst/>
                <a:gdLst/>
                <a:ahLst/>
                <a:cxnLst/>
                <a:rect r="r" b="b" t="t" l="l"/>
                <a:pathLst>
                  <a:path h="779270" w="67985">
                    <a:moveTo>
                      <a:pt x="0" y="0"/>
                    </a:moveTo>
                    <a:lnTo>
                      <a:pt x="67985" y="0"/>
                    </a:lnTo>
                    <a:lnTo>
                      <a:pt x="67985" y="779270"/>
                    </a:lnTo>
                    <a:lnTo>
                      <a:pt x="0" y="779270"/>
                    </a:lnTo>
                    <a:close/>
                  </a:path>
                </a:pathLst>
              </a:custGeom>
              <a:gradFill rotWithShape="true">
                <a:gsLst>
                  <a:gs pos="0">
                    <a:srgbClr val="3C67BF">
                      <a:alpha val="100000"/>
                    </a:srgbClr>
                  </a:gs>
                  <a:gs pos="100000">
                    <a:srgbClr val="FFA81B">
                      <a:alpha val="100000"/>
                    </a:srgbClr>
                  </a:gs>
                </a:gsLst>
                <a:lin ang="0"/>
              </a:gradFill>
            </p:spPr>
          </p:sp>
          <p:sp>
            <p:nvSpPr>
              <p:cNvPr name="TextBox 30" id="30"/>
              <p:cNvSpPr txBox="true"/>
              <p:nvPr/>
            </p:nvSpPr>
            <p:spPr>
              <a:xfrm>
                <a:off x="0" y="-38100"/>
                <a:ext cx="67985" cy="817370"/>
              </a:xfrm>
              <a:prstGeom prst="rect">
                <a:avLst/>
              </a:prstGeom>
            </p:spPr>
            <p:txBody>
              <a:bodyPr anchor="ctr" rtlCol="false" tIns="50800" lIns="50800" bIns="50800" rIns="50800"/>
              <a:lstStyle/>
              <a:p>
                <a:pPr algn="ctr">
                  <a:lnSpc>
                    <a:spcPts val="2660"/>
                  </a:lnSpc>
                </a:pPr>
              </a:p>
            </p:txBody>
          </p:sp>
        </p:grpSp>
        <p:grpSp>
          <p:nvGrpSpPr>
            <p:cNvPr name="Group 31" id="31"/>
            <p:cNvGrpSpPr/>
            <p:nvPr/>
          </p:nvGrpSpPr>
          <p:grpSpPr>
            <a:xfrm rot="0">
              <a:off x="42049" y="202131"/>
              <a:ext cx="31834" cy="529860"/>
              <a:chOff x="0" y="0"/>
              <a:chExt cx="46819" cy="779270"/>
            </a:xfrm>
          </p:grpSpPr>
          <p:sp>
            <p:nvSpPr>
              <p:cNvPr name="Freeform 32" id="32"/>
              <p:cNvSpPr/>
              <p:nvPr/>
            </p:nvSpPr>
            <p:spPr>
              <a:xfrm flipH="false" flipV="false" rot="0">
                <a:off x="0" y="0"/>
                <a:ext cx="46819" cy="779270"/>
              </a:xfrm>
              <a:custGeom>
                <a:avLst/>
                <a:gdLst/>
                <a:ahLst/>
                <a:cxnLst/>
                <a:rect r="r" b="b" t="t" l="l"/>
                <a:pathLst>
                  <a:path h="779270" w="46819">
                    <a:moveTo>
                      <a:pt x="0" y="0"/>
                    </a:moveTo>
                    <a:lnTo>
                      <a:pt x="46819" y="0"/>
                    </a:lnTo>
                    <a:lnTo>
                      <a:pt x="46819" y="779270"/>
                    </a:lnTo>
                    <a:lnTo>
                      <a:pt x="0" y="779270"/>
                    </a:lnTo>
                    <a:close/>
                  </a:path>
                </a:pathLst>
              </a:custGeom>
              <a:gradFill rotWithShape="true">
                <a:gsLst>
                  <a:gs pos="0">
                    <a:srgbClr val="3C67BF">
                      <a:alpha val="100000"/>
                    </a:srgbClr>
                  </a:gs>
                  <a:gs pos="100000">
                    <a:srgbClr val="FFA81B">
                      <a:alpha val="100000"/>
                    </a:srgbClr>
                  </a:gs>
                </a:gsLst>
                <a:lin ang="0"/>
              </a:gradFill>
            </p:spPr>
          </p:sp>
          <p:sp>
            <p:nvSpPr>
              <p:cNvPr name="TextBox 33" id="33"/>
              <p:cNvSpPr txBox="true"/>
              <p:nvPr/>
            </p:nvSpPr>
            <p:spPr>
              <a:xfrm>
                <a:off x="0" y="-38100"/>
                <a:ext cx="46819" cy="817370"/>
              </a:xfrm>
              <a:prstGeom prst="rect">
                <a:avLst/>
              </a:prstGeom>
            </p:spPr>
            <p:txBody>
              <a:bodyPr anchor="ctr" rtlCol="false" tIns="50800" lIns="50800" bIns="50800" rIns="50800"/>
              <a:lstStyle/>
              <a:p>
                <a:pPr algn="ctr">
                  <a:lnSpc>
                    <a:spcPts val="2660"/>
                  </a:lnSpc>
                </a:pPr>
              </a:p>
            </p:txBody>
          </p:sp>
        </p:grpSp>
        <p:grpSp>
          <p:nvGrpSpPr>
            <p:cNvPr name="Group 34" id="34"/>
            <p:cNvGrpSpPr/>
            <p:nvPr/>
          </p:nvGrpSpPr>
          <p:grpSpPr>
            <a:xfrm rot="7717522">
              <a:off x="13943" y="173144"/>
              <a:ext cx="45997" cy="57818"/>
              <a:chOff x="0" y="0"/>
              <a:chExt cx="67649" cy="85034"/>
            </a:xfrm>
          </p:grpSpPr>
          <p:sp>
            <p:nvSpPr>
              <p:cNvPr name="Freeform 35" id="35"/>
              <p:cNvSpPr/>
              <p:nvPr/>
            </p:nvSpPr>
            <p:spPr>
              <a:xfrm flipH="false" flipV="false" rot="0">
                <a:off x="0" y="0"/>
                <a:ext cx="67649" cy="85034"/>
              </a:xfrm>
              <a:custGeom>
                <a:avLst/>
                <a:gdLst/>
                <a:ahLst/>
                <a:cxnLst/>
                <a:rect r="r" b="b" t="t" l="l"/>
                <a:pathLst>
                  <a:path h="85034" w="67649">
                    <a:moveTo>
                      <a:pt x="0" y="0"/>
                    </a:moveTo>
                    <a:lnTo>
                      <a:pt x="67649" y="0"/>
                    </a:lnTo>
                    <a:lnTo>
                      <a:pt x="67649" y="85034"/>
                    </a:lnTo>
                    <a:lnTo>
                      <a:pt x="0" y="85034"/>
                    </a:lnTo>
                    <a:close/>
                  </a:path>
                </a:pathLst>
              </a:custGeom>
              <a:gradFill rotWithShape="true">
                <a:gsLst>
                  <a:gs pos="0">
                    <a:srgbClr val="3C67BF">
                      <a:alpha val="100000"/>
                    </a:srgbClr>
                  </a:gs>
                  <a:gs pos="100000">
                    <a:srgbClr val="FFA81B">
                      <a:alpha val="100000"/>
                    </a:srgbClr>
                  </a:gs>
                </a:gsLst>
                <a:lin ang="0"/>
              </a:gradFill>
            </p:spPr>
          </p:sp>
          <p:sp>
            <p:nvSpPr>
              <p:cNvPr name="TextBox 36" id="36"/>
              <p:cNvSpPr txBox="true"/>
              <p:nvPr/>
            </p:nvSpPr>
            <p:spPr>
              <a:xfrm>
                <a:off x="0" y="-38100"/>
                <a:ext cx="67649" cy="123134"/>
              </a:xfrm>
              <a:prstGeom prst="rect">
                <a:avLst/>
              </a:prstGeom>
            </p:spPr>
            <p:txBody>
              <a:bodyPr anchor="ctr" rtlCol="false" tIns="50800" lIns="50800" bIns="50800" rIns="50800"/>
              <a:lstStyle/>
              <a:p>
                <a:pPr algn="ctr">
                  <a:lnSpc>
                    <a:spcPts val="2660"/>
                  </a:lnSpc>
                </a:pPr>
              </a:p>
            </p:txBody>
          </p:sp>
        </p:grpSp>
        <p:grpSp>
          <p:nvGrpSpPr>
            <p:cNvPr name="Group 37" id="37"/>
            <p:cNvGrpSpPr/>
            <p:nvPr/>
          </p:nvGrpSpPr>
          <p:grpSpPr>
            <a:xfrm rot="0">
              <a:off x="73883" y="227181"/>
              <a:ext cx="46226" cy="529860"/>
              <a:chOff x="0" y="0"/>
              <a:chExt cx="67985" cy="779270"/>
            </a:xfrm>
          </p:grpSpPr>
          <p:sp>
            <p:nvSpPr>
              <p:cNvPr name="Freeform 38" id="38"/>
              <p:cNvSpPr/>
              <p:nvPr/>
            </p:nvSpPr>
            <p:spPr>
              <a:xfrm flipH="false" flipV="false" rot="0">
                <a:off x="0" y="0"/>
                <a:ext cx="67985" cy="779270"/>
              </a:xfrm>
              <a:custGeom>
                <a:avLst/>
                <a:gdLst/>
                <a:ahLst/>
                <a:cxnLst/>
                <a:rect r="r" b="b" t="t" l="l"/>
                <a:pathLst>
                  <a:path h="779270" w="67985">
                    <a:moveTo>
                      <a:pt x="0" y="0"/>
                    </a:moveTo>
                    <a:lnTo>
                      <a:pt x="67985" y="0"/>
                    </a:lnTo>
                    <a:lnTo>
                      <a:pt x="67985" y="779270"/>
                    </a:lnTo>
                    <a:lnTo>
                      <a:pt x="0" y="779270"/>
                    </a:lnTo>
                    <a:close/>
                  </a:path>
                </a:pathLst>
              </a:custGeom>
              <a:gradFill rotWithShape="true">
                <a:gsLst>
                  <a:gs pos="0">
                    <a:srgbClr val="3C67BF">
                      <a:alpha val="100000"/>
                    </a:srgbClr>
                  </a:gs>
                  <a:gs pos="100000">
                    <a:srgbClr val="FFA81B">
                      <a:alpha val="100000"/>
                    </a:srgbClr>
                  </a:gs>
                </a:gsLst>
                <a:lin ang="0"/>
              </a:gradFill>
            </p:spPr>
          </p:sp>
          <p:sp>
            <p:nvSpPr>
              <p:cNvPr name="TextBox 39" id="39"/>
              <p:cNvSpPr txBox="true"/>
              <p:nvPr/>
            </p:nvSpPr>
            <p:spPr>
              <a:xfrm>
                <a:off x="0" y="-38100"/>
                <a:ext cx="67985" cy="817370"/>
              </a:xfrm>
              <a:prstGeom prst="rect">
                <a:avLst/>
              </a:prstGeom>
            </p:spPr>
            <p:txBody>
              <a:bodyPr anchor="ctr" rtlCol="false" tIns="50800" lIns="50800" bIns="50800" rIns="50800"/>
              <a:lstStyle/>
              <a:p>
                <a:pPr algn="ctr">
                  <a:lnSpc>
                    <a:spcPts val="2660"/>
                  </a:lnSpc>
                </a:pPr>
              </a:p>
            </p:txBody>
          </p:sp>
        </p:grpSp>
        <p:grpSp>
          <p:nvGrpSpPr>
            <p:cNvPr name="Group 40" id="40"/>
            <p:cNvGrpSpPr/>
            <p:nvPr/>
          </p:nvGrpSpPr>
          <p:grpSpPr>
            <a:xfrm rot="0">
              <a:off x="115931" y="227181"/>
              <a:ext cx="31834" cy="529860"/>
              <a:chOff x="0" y="0"/>
              <a:chExt cx="46819" cy="779270"/>
            </a:xfrm>
          </p:grpSpPr>
          <p:sp>
            <p:nvSpPr>
              <p:cNvPr name="Freeform 41" id="41"/>
              <p:cNvSpPr/>
              <p:nvPr/>
            </p:nvSpPr>
            <p:spPr>
              <a:xfrm flipH="false" flipV="false" rot="0">
                <a:off x="0" y="0"/>
                <a:ext cx="46819" cy="779270"/>
              </a:xfrm>
              <a:custGeom>
                <a:avLst/>
                <a:gdLst/>
                <a:ahLst/>
                <a:cxnLst/>
                <a:rect r="r" b="b" t="t" l="l"/>
                <a:pathLst>
                  <a:path h="779270" w="46819">
                    <a:moveTo>
                      <a:pt x="0" y="0"/>
                    </a:moveTo>
                    <a:lnTo>
                      <a:pt x="46819" y="0"/>
                    </a:lnTo>
                    <a:lnTo>
                      <a:pt x="46819" y="779270"/>
                    </a:lnTo>
                    <a:lnTo>
                      <a:pt x="0" y="779270"/>
                    </a:lnTo>
                    <a:close/>
                  </a:path>
                </a:pathLst>
              </a:custGeom>
              <a:gradFill rotWithShape="true">
                <a:gsLst>
                  <a:gs pos="0">
                    <a:srgbClr val="3C67BF">
                      <a:alpha val="100000"/>
                    </a:srgbClr>
                  </a:gs>
                  <a:gs pos="100000">
                    <a:srgbClr val="FFA81B">
                      <a:alpha val="100000"/>
                    </a:srgbClr>
                  </a:gs>
                </a:gsLst>
                <a:lin ang="0"/>
              </a:gradFill>
            </p:spPr>
          </p:sp>
          <p:sp>
            <p:nvSpPr>
              <p:cNvPr name="TextBox 42" id="42"/>
              <p:cNvSpPr txBox="true"/>
              <p:nvPr/>
            </p:nvSpPr>
            <p:spPr>
              <a:xfrm>
                <a:off x="0" y="-38100"/>
                <a:ext cx="46819" cy="817370"/>
              </a:xfrm>
              <a:prstGeom prst="rect">
                <a:avLst/>
              </a:prstGeom>
            </p:spPr>
            <p:txBody>
              <a:bodyPr anchor="ctr" rtlCol="false" tIns="50800" lIns="50800" bIns="50800" rIns="50800"/>
              <a:lstStyle/>
              <a:p>
                <a:pPr algn="ctr">
                  <a:lnSpc>
                    <a:spcPts val="2660"/>
                  </a:lnSpc>
                </a:pPr>
              </a:p>
            </p:txBody>
          </p:sp>
        </p:grpSp>
        <p:grpSp>
          <p:nvGrpSpPr>
            <p:cNvPr name="Group 43" id="43"/>
            <p:cNvGrpSpPr/>
            <p:nvPr/>
          </p:nvGrpSpPr>
          <p:grpSpPr>
            <a:xfrm rot="7717522">
              <a:off x="87826" y="198194"/>
              <a:ext cx="45997" cy="57818"/>
              <a:chOff x="0" y="0"/>
              <a:chExt cx="67649" cy="85034"/>
            </a:xfrm>
          </p:grpSpPr>
          <p:sp>
            <p:nvSpPr>
              <p:cNvPr name="Freeform 44" id="44"/>
              <p:cNvSpPr/>
              <p:nvPr/>
            </p:nvSpPr>
            <p:spPr>
              <a:xfrm flipH="false" flipV="false" rot="0">
                <a:off x="0" y="0"/>
                <a:ext cx="67649" cy="85034"/>
              </a:xfrm>
              <a:custGeom>
                <a:avLst/>
                <a:gdLst/>
                <a:ahLst/>
                <a:cxnLst/>
                <a:rect r="r" b="b" t="t" l="l"/>
                <a:pathLst>
                  <a:path h="85034" w="67649">
                    <a:moveTo>
                      <a:pt x="0" y="0"/>
                    </a:moveTo>
                    <a:lnTo>
                      <a:pt x="67649" y="0"/>
                    </a:lnTo>
                    <a:lnTo>
                      <a:pt x="67649" y="85034"/>
                    </a:lnTo>
                    <a:lnTo>
                      <a:pt x="0" y="85034"/>
                    </a:lnTo>
                    <a:close/>
                  </a:path>
                </a:pathLst>
              </a:custGeom>
              <a:gradFill rotWithShape="true">
                <a:gsLst>
                  <a:gs pos="0">
                    <a:srgbClr val="3C67BF">
                      <a:alpha val="100000"/>
                    </a:srgbClr>
                  </a:gs>
                  <a:gs pos="100000">
                    <a:srgbClr val="FFA81B">
                      <a:alpha val="100000"/>
                    </a:srgbClr>
                  </a:gs>
                </a:gsLst>
                <a:lin ang="0"/>
              </a:gradFill>
            </p:spPr>
          </p:sp>
          <p:sp>
            <p:nvSpPr>
              <p:cNvPr name="TextBox 45" id="45"/>
              <p:cNvSpPr txBox="true"/>
              <p:nvPr/>
            </p:nvSpPr>
            <p:spPr>
              <a:xfrm>
                <a:off x="0" y="-38100"/>
                <a:ext cx="67649" cy="123134"/>
              </a:xfrm>
              <a:prstGeom prst="rect">
                <a:avLst/>
              </a:prstGeom>
            </p:spPr>
            <p:txBody>
              <a:bodyPr anchor="ctr" rtlCol="false" tIns="50800" lIns="50800" bIns="50800" rIns="50800"/>
              <a:lstStyle/>
              <a:p>
                <a:pPr algn="ctr">
                  <a:lnSpc>
                    <a:spcPts val="2660"/>
                  </a:lnSpc>
                </a:pPr>
              </a:p>
            </p:txBody>
          </p:sp>
        </p:grpSp>
        <p:grpSp>
          <p:nvGrpSpPr>
            <p:cNvPr name="Group 46" id="46"/>
            <p:cNvGrpSpPr/>
            <p:nvPr/>
          </p:nvGrpSpPr>
          <p:grpSpPr>
            <a:xfrm rot="0">
              <a:off x="970242" y="344312"/>
              <a:ext cx="46226" cy="529860"/>
              <a:chOff x="0" y="0"/>
              <a:chExt cx="67985" cy="779270"/>
            </a:xfrm>
          </p:grpSpPr>
          <p:sp>
            <p:nvSpPr>
              <p:cNvPr name="Freeform 47" id="47"/>
              <p:cNvSpPr/>
              <p:nvPr/>
            </p:nvSpPr>
            <p:spPr>
              <a:xfrm flipH="false" flipV="false" rot="0">
                <a:off x="0" y="0"/>
                <a:ext cx="67985" cy="779270"/>
              </a:xfrm>
              <a:custGeom>
                <a:avLst/>
                <a:gdLst/>
                <a:ahLst/>
                <a:cxnLst/>
                <a:rect r="r" b="b" t="t" l="l"/>
                <a:pathLst>
                  <a:path h="779270" w="67985">
                    <a:moveTo>
                      <a:pt x="0" y="0"/>
                    </a:moveTo>
                    <a:lnTo>
                      <a:pt x="67985" y="0"/>
                    </a:lnTo>
                    <a:lnTo>
                      <a:pt x="67985" y="779270"/>
                    </a:lnTo>
                    <a:lnTo>
                      <a:pt x="0" y="779270"/>
                    </a:lnTo>
                    <a:close/>
                  </a:path>
                </a:pathLst>
              </a:custGeom>
              <a:gradFill rotWithShape="true">
                <a:gsLst>
                  <a:gs pos="0">
                    <a:srgbClr val="3C67BF">
                      <a:alpha val="100000"/>
                    </a:srgbClr>
                  </a:gs>
                  <a:gs pos="100000">
                    <a:srgbClr val="FFA81B">
                      <a:alpha val="100000"/>
                    </a:srgbClr>
                  </a:gs>
                </a:gsLst>
                <a:lin ang="0"/>
              </a:gradFill>
            </p:spPr>
          </p:sp>
          <p:sp>
            <p:nvSpPr>
              <p:cNvPr name="TextBox 48" id="48"/>
              <p:cNvSpPr txBox="true"/>
              <p:nvPr/>
            </p:nvSpPr>
            <p:spPr>
              <a:xfrm>
                <a:off x="0" y="-38100"/>
                <a:ext cx="67985" cy="817370"/>
              </a:xfrm>
              <a:prstGeom prst="rect">
                <a:avLst/>
              </a:prstGeom>
            </p:spPr>
            <p:txBody>
              <a:bodyPr anchor="ctr" rtlCol="false" tIns="50800" lIns="50800" bIns="50800" rIns="50800"/>
              <a:lstStyle/>
              <a:p>
                <a:pPr algn="ctr">
                  <a:lnSpc>
                    <a:spcPts val="2660"/>
                  </a:lnSpc>
                </a:pPr>
              </a:p>
            </p:txBody>
          </p:sp>
        </p:grpSp>
        <p:grpSp>
          <p:nvGrpSpPr>
            <p:cNvPr name="Group 49" id="49"/>
            <p:cNvGrpSpPr/>
            <p:nvPr/>
          </p:nvGrpSpPr>
          <p:grpSpPr>
            <a:xfrm rot="0">
              <a:off x="1012291" y="344312"/>
              <a:ext cx="31834" cy="529860"/>
              <a:chOff x="0" y="0"/>
              <a:chExt cx="46819" cy="779270"/>
            </a:xfrm>
          </p:grpSpPr>
          <p:sp>
            <p:nvSpPr>
              <p:cNvPr name="Freeform 50" id="50"/>
              <p:cNvSpPr/>
              <p:nvPr/>
            </p:nvSpPr>
            <p:spPr>
              <a:xfrm flipH="false" flipV="false" rot="0">
                <a:off x="0" y="0"/>
                <a:ext cx="46819" cy="779270"/>
              </a:xfrm>
              <a:custGeom>
                <a:avLst/>
                <a:gdLst/>
                <a:ahLst/>
                <a:cxnLst/>
                <a:rect r="r" b="b" t="t" l="l"/>
                <a:pathLst>
                  <a:path h="779270" w="46819">
                    <a:moveTo>
                      <a:pt x="0" y="0"/>
                    </a:moveTo>
                    <a:lnTo>
                      <a:pt x="46819" y="0"/>
                    </a:lnTo>
                    <a:lnTo>
                      <a:pt x="46819" y="779270"/>
                    </a:lnTo>
                    <a:lnTo>
                      <a:pt x="0" y="779270"/>
                    </a:lnTo>
                    <a:close/>
                  </a:path>
                </a:pathLst>
              </a:custGeom>
              <a:gradFill rotWithShape="true">
                <a:gsLst>
                  <a:gs pos="0">
                    <a:srgbClr val="3C67BF">
                      <a:alpha val="100000"/>
                    </a:srgbClr>
                  </a:gs>
                  <a:gs pos="100000">
                    <a:srgbClr val="FFA81B">
                      <a:alpha val="100000"/>
                    </a:srgbClr>
                  </a:gs>
                </a:gsLst>
                <a:lin ang="0"/>
              </a:gradFill>
            </p:spPr>
          </p:sp>
          <p:sp>
            <p:nvSpPr>
              <p:cNvPr name="TextBox 51" id="51"/>
              <p:cNvSpPr txBox="true"/>
              <p:nvPr/>
            </p:nvSpPr>
            <p:spPr>
              <a:xfrm>
                <a:off x="0" y="-38100"/>
                <a:ext cx="46819" cy="817370"/>
              </a:xfrm>
              <a:prstGeom prst="rect">
                <a:avLst/>
              </a:prstGeom>
            </p:spPr>
            <p:txBody>
              <a:bodyPr anchor="ctr" rtlCol="false" tIns="50800" lIns="50800" bIns="50800" rIns="50800"/>
              <a:lstStyle/>
              <a:p>
                <a:pPr algn="ctr">
                  <a:lnSpc>
                    <a:spcPts val="2660"/>
                  </a:lnSpc>
                </a:pPr>
              </a:p>
            </p:txBody>
          </p:sp>
        </p:grpSp>
        <p:grpSp>
          <p:nvGrpSpPr>
            <p:cNvPr name="Group 52" id="52"/>
            <p:cNvGrpSpPr/>
            <p:nvPr/>
          </p:nvGrpSpPr>
          <p:grpSpPr>
            <a:xfrm rot="7717522">
              <a:off x="984185" y="315325"/>
              <a:ext cx="45997" cy="57818"/>
              <a:chOff x="0" y="0"/>
              <a:chExt cx="67649" cy="85034"/>
            </a:xfrm>
          </p:grpSpPr>
          <p:sp>
            <p:nvSpPr>
              <p:cNvPr name="Freeform 53" id="53"/>
              <p:cNvSpPr/>
              <p:nvPr/>
            </p:nvSpPr>
            <p:spPr>
              <a:xfrm flipH="false" flipV="false" rot="0">
                <a:off x="0" y="0"/>
                <a:ext cx="67649" cy="85034"/>
              </a:xfrm>
              <a:custGeom>
                <a:avLst/>
                <a:gdLst/>
                <a:ahLst/>
                <a:cxnLst/>
                <a:rect r="r" b="b" t="t" l="l"/>
                <a:pathLst>
                  <a:path h="85034" w="67649">
                    <a:moveTo>
                      <a:pt x="0" y="0"/>
                    </a:moveTo>
                    <a:lnTo>
                      <a:pt x="67649" y="0"/>
                    </a:lnTo>
                    <a:lnTo>
                      <a:pt x="67649" y="85034"/>
                    </a:lnTo>
                    <a:lnTo>
                      <a:pt x="0" y="85034"/>
                    </a:lnTo>
                    <a:close/>
                  </a:path>
                </a:pathLst>
              </a:custGeom>
              <a:gradFill rotWithShape="true">
                <a:gsLst>
                  <a:gs pos="0">
                    <a:srgbClr val="3C67BF">
                      <a:alpha val="100000"/>
                    </a:srgbClr>
                  </a:gs>
                  <a:gs pos="100000">
                    <a:srgbClr val="FFA81B">
                      <a:alpha val="100000"/>
                    </a:srgbClr>
                  </a:gs>
                </a:gsLst>
                <a:lin ang="0"/>
              </a:gradFill>
            </p:spPr>
          </p:sp>
          <p:sp>
            <p:nvSpPr>
              <p:cNvPr name="TextBox 54" id="54"/>
              <p:cNvSpPr txBox="true"/>
              <p:nvPr/>
            </p:nvSpPr>
            <p:spPr>
              <a:xfrm>
                <a:off x="0" y="-38100"/>
                <a:ext cx="67649" cy="123134"/>
              </a:xfrm>
              <a:prstGeom prst="rect">
                <a:avLst/>
              </a:prstGeom>
            </p:spPr>
            <p:txBody>
              <a:bodyPr anchor="ctr" rtlCol="false" tIns="50800" lIns="50800" bIns="50800" rIns="50800"/>
              <a:lstStyle/>
              <a:p>
                <a:pPr algn="ctr">
                  <a:lnSpc>
                    <a:spcPts val="2660"/>
                  </a:lnSpc>
                </a:pPr>
              </a:p>
            </p:txBody>
          </p:sp>
        </p:grpSp>
        <p:grpSp>
          <p:nvGrpSpPr>
            <p:cNvPr name="Group 55" id="55"/>
            <p:cNvGrpSpPr/>
            <p:nvPr/>
          </p:nvGrpSpPr>
          <p:grpSpPr>
            <a:xfrm rot="0">
              <a:off x="147766" y="158098"/>
              <a:ext cx="46226" cy="529860"/>
              <a:chOff x="0" y="0"/>
              <a:chExt cx="67985" cy="779270"/>
            </a:xfrm>
          </p:grpSpPr>
          <p:sp>
            <p:nvSpPr>
              <p:cNvPr name="Freeform 56" id="56"/>
              <p:cNvSpPr/>
              <p:nvPr/>
            </p:nvSpPr>
            <p:spPr>
              <a:xfrm flipH="false" flipV="false" rot="0">
                <a:off x="0" y="0"/>
                <a:ext cx="67985" cy="779270"/>
              </a:xfrm>
              <a:custGeom>
                <a:avLst/>
                <a:gdLst/>
                <a:ahLst/>
                <a:cxnLst/>
                <a:rect r="r" b="b" t="t" l="l"/>
                <a:pathLst>
                  <a:path h="779270" w="67985">
                    <a:moveTo>
                      <a:pt x="0" y="0"/>
                    </a:moveTo>
                    <a:lnTo>
                      <a:pt x="67985" y="0"/>
                    </a:lnTo>
                    <a:lnTo>
                      <a:pt x="67985" y="779270"/>
                    </a:lnTo>
                    <a:lnTo>
                      <a:pt x="0" y="779270"/>
                    </a:lnTo>
                    <a:close/>
                  </a:path>
                </a:pathLst>
              </a:custGeom>
              <a:gradFill rotWithShape="true">
                <a:gsLst>
                  <a:gs pos="0">
                    <a:srgbClr val="3C67BF">
                      <a:alpha val="100000"/>
                    </a:srgbClr>
                  </a:gs>
                  <a:gs pos="100000">
                    <a:srgbClr val="FFA81B">
                      <a:alpha val="100000"/>
                    </a:srgbClr>
                  </a:gs>
                </a:gsLst>
                <a:lin ang="0"/>
              </a:gradFill>
            </p:spPr>
          </p:sp>
          <p:sp>
            <p:nvSpPr>
              <p:cNvPr name="TextBox 57" id="57"/>
              <p:cNvSpPr txBox="true"/>
              <p:nvPr/>
            </p:nvSpPr>
            <p:spPr>
              <a:xfrm>
                <a:off x="0" y="-38100"/>
                <a:ext cx="67985" cy="817370"/>
              </a:xfrm>
              <a:prstGeom prst="rect">
                <a:avLst/>
              </a:prstGeom>
            </p:spPr>
            <p:txBody>
              <a:bodyPr anchor="ctr" rtlCol="false" tIns="50800" lIns="50800" bIns="50800" rIns="50800"/>
              <a:lstStyle/>
              <a:p>
                <a:pPr algn="ctr">
                  <a:lnSpc>
                    <a:spcPts val="2660"/>
                  </a:lnSpc>
                </a:pPr>
              </a:p>
            </p:txBody>
          </p:sp>
        </p:grpSp>
        <p:grpSp>
          <p:nvGrpSpPr>
            <p:cNvPr name="Group 58" id="58"/>
            <p:cNvGrpSpPr/>
            <p:nvPr/>
          </p:nvGrpSpPr>
          <p:grpSpPr>
            <a:xfrm rot="0">
              <a:off x="189814" y="158098"/>
              <a:ext cx="31834" cy="529860"/>
              <a:chOff x="0" y="0"/>
              <a:chExt cx="46819" cy="779270"/>
            </a:xfrm>
          </p:grpSpPr>
          <p:sp>
            <p:nvSpPr>
              <p:cNvPr name="Freeform 59" id="59"/>
              <p:cNvSpPr/>
              <p:nvPr/>
            </p:nvSpPr>
            <p:spPr>
              <a:xfrm flipH="false" flipV="false" rot="0">
                <a:off x="0" y="0"/>
                <a:ext cx="46819" cy="779270"/>
              </a:xfrm>
              <a:custGeom>
                <a:avLst/>
                <a:gdLst/>
                <a:ahLst/>
                <a:cxnLst/>
                <a:rect r="r" b="b" t="t" l="l"/>
                <a:pathLst>
                  <a:path h="779270" w="46819">
                    <a:moveTo>
                      <a:pt x="0" y="0"/>
                    </a:moveTo>
                    <a:lnTo>
                      <a:pt x="46819" y="0"/>
                    </a:lnTo>
                    <a:lnTo>
                      <a:pt x="46819" y="779270"/>
                    </a:lnTo>
                    <a:lnTo>
                      <a:pt x="0" y="779270"/>
                    </a:lnTo>
                    <a:close/>
                  </a:path>
                </a:pathLst>
              </a:custGeom>
              <a:gradFill rotWithShape="true">
                <a:gsLst>
                  <a:gs pos="0">
                    <a:srgbClr val="3C67BF">
                      <a:alpha val="100000"/>
                    </a:srgbClr>
                  </a:gs>
                  <a:gs pos="100000">
                    <a:srgbClr val="FFA81B">
                      <a:alpha val="100000"/>
                    </a:srgbClr>
                  </a:gs>
                </a:gsLst>
                <a:lin ang="0"/>
              </a:gradFill>
            </p:spPr>
          </p:sp>
          <p:sp>
            <p:nvSpPr>
              <p:cNvPr name="TextBox 60" id="60"/>
              <p:cNvSpPr txBox="true"/>
              <p:nvPr/>
            </p:nvSpPr>
            <p:spPr>
              <a:xfrm>
                <a:off x="0" y="-38100"/>
                <a:ext cx="46819" cy="817370"/>
              </a:xfrm>
              <a:prstGeom prst="rect">
                <a:avLst/>
              </a:prstGeom>
            </p:spPr>
            <p:txBody>
              <a:bodyPr anchor="ctr" rtlCol="false" tIns="50800" lIns="50800" bIns="50800" rIns="50800"/>
              <a:lstStyle/>
              <a:p>
                <a:pPr algn="ctr">
                  <a:lnSpc>
                    <a:spcPts val="2660"/>
                  </a:lnSpc>
                </a:pPr>
              </a:p>
            </p:txBody>
          </p:sp>
        </p:grpSp>
        <p:grpSp>
          <p:nvGrpSpPr>
            <p:cNvPr name="Group 61" id="61"/>
            <p:cNvGrpSpPr/>
            <p:nvPr/>
          </p:nvGrpSpPr>
          <p:grpSpPr>
            <a:xfrm rot="7717522">
              <a:off x="161708" y="129111"/>
              <a:ext cx="45997" cy="57818"/>
              <a:chOff x="0" y="0"/>
              <a:chExt cx="67649" cy="85034"/>
            </a:xfrm>
          </p:grpSpPr>
          <p:sp>
            <p:nvSpPr>
              <p:cNvPr name="Freeform 62" id="62"/>
              <p:cNvSpPr/>
              <p:nvPr/>
            </p:nvSpPr>
            <p:spPr>
              <a:xfrm flipH="false" flipV="false" rot="0">
                <a:off x="0" y="0"/>
                <a:ext cx="67649" cy="85034"/>
              </a:xfrm>
              <a:custGeom>
                <a:avLst/>
                <a:gdLst/>
                <a:ahLst/>
                <a:cxnLst/>
                <a:rect r="r" b="b" t="t" l="l"/>
                <a:pathLst>
                  <a:path h="85034" w="67649">
                    <a:moveTo>
                      <a:pt x="0" y="0"/>
                    </a:moveTo>
                    <a:lnTo>
                      <a:pt x="67649" y="0"/>
                    </a:lnTo>
                    <a:lnTo>
                      <a:pt x="67649" y="85034"/>
                    </a:lnTo>
                    <a:lnTo>
                      <a:pt x="0" y="85034"/>
                    </a:lnTo>
                    <a:close/>
                  </a:path>
                </a:pathLst>
              </a:custGeom>
              <a:gradFill rotWithShape="true">
                <a:gsLst>
                  <a:gs pos="0">
                    <a:srgbClr val="3C67BF">
                      <a:alpha val="100000"/>
                    </a:srgbClr>
                  </a:gs>
                  <a:gs pos="100000">
                    <a:srgbClr val="FFA81B">
                      <a:alpha val="100000"/>
                    </a:srgbClr>
                  </a:gs>
                </a:gsLst>
                <a:lin ang="0"/>
              </a:gradFill>
            </p:spPr>
          </p:sp>
          <p:sp>
            <p:nvSpPr>
              <p:cNvPr name="TextBox 63" id="63"/>
              <p:cNvSpPr txBox="true"/>
              <p:nvPr/>
            </p:nvSpPr>
            <p:spPr>
              <a:xfrm>
                <a:off x="0" y="-38100"/>
                <a:ext cx="67649" cy="123134"/>
              </a:xfrm>
              <a:prstGeom prst="rect">
                <a:avLst/>
              </a:prstGeom>
            </p:spPr>
            <p:txBody>
              <a:bodyPr anchor="ctr" rtlCol="false" tIns="50800" lIns="50800" bIns="50800" rIns="50800"/>
              <a:lstStyle/>
              <a:p>
                <a:pPr algn="ctr">
                  <a:lnSpc>
                    <a:spcPts val="2660"/>
                  </a:lnSpc>
                </a:pPr>
              </a:p>
            </p:txBody>
          </p:sp>
        </p:grpSp>
        <p:grpSp>
          <p:nvGrpSpPr>
            <p:cNvPr name="Group 64" id="64"/>
            <p:cNvGrpSpPr/>
            <p:nvPr/>
          </p:nvGrpSpPr>
          <p:grpSpPr>
            <a:xfrm rot="0">
              <a:off x="221649" y="142409"/>
              <a:ext cx="46226" cy="529860"/>
              <a:chOff x="0" y="0"/>
              <a:chExt cx="67985" cy="779270"/>
            </a:xfrm>
          </p:grpSpPr>
          <p:sp>
            <p:nvSpPr>
              <p:cNvPr name="Freeform 65" id="65"/>
              <p:cNvSpPr/>
              <p:nvPr/>
            </p:nvSpPr>
            <p:spPr>
              <a:xfrm flipH="false" flipV="false" rot="0">
                <a:off x="0" y="0"/>
                <a:ext cx="67985" cy="779270"/>
              </a:xfrm>
              <a:custGeom>
                <a:avLst/>
                <a:gdLst/>
                <a:ahLst/>
                <a:cxnLst/>
                <a:rect r="r" b="b" t="t" l="l"/>
                <a:pathLst>
                  <a:path h="779270" w="67985">
                    <a:moveTo>
                      <a:pt x="0" y="0"/>
                    </a:moveTo>
                    <a:lnTo>
                      <a:pt x="67985" y="0"/>
                    </a:lnTo>
                    <a:lnTo>
                      <a:pt x="67985" y="779270"/>
                    </a:lnTo>
                    <a:lnTo>
                      <a:pt x="0" y="779270"/>
                    </a:lnTo>
                    <a:close/>
                  </a:path>
                </a:pathLst>
              </a:custGeom>
              <a:gradFill rotWithShape="true">
                <a:gsLst>
                  <a:gs pos="0">
                    <a:srgbClr val="3C67BF">
                      <a:alpha val="100000"/>
                    </a:srgbClr>
                  </a:gs>
                  <a:gs pos="100000">
                    <a:srgbClr val="FFA81B">
                      <a:alpha val="100000"/>
                    </a:srgbClr>
                  </a:gs>
                </a:gsLst>
                <a:lin ang="0"/>
              </a:gradFill>
            </p:spPr>
          </p:sp>
          <p:sp>
            <p:nvSpPr>
              <p:cNvPr name="TextBox 66" id="66"/>
              <p:cNvSpPr txBox="true"/>
              <p:nvPr/>
            </p:nvSpPr>
            <p:spPr>
              <a:xfrm>
                <a:off x="0" y="-38100"/>
                <a:ext cx="67985" cy="817370"/>
              </a:xfrm>
              <a:prstGeom prst="rect">
                <a:avLst/>
              </a:prstGeom>
            </p:spPr>
            <p:txBody>
              <a:bodyPr anchor="ctr" rtlCol="false" tIns="50800" lIns="50800" bIns="50800" rIns="50800"/>
              <a:lstStyle/>
              <a:p>
                <a:pPr algn="ctr">
                  <a:lnSpc>
                    <a:spcPts val="2660"/>
                  </a:lnSpc>
                </a:pPr>
              </a:p>
            </p:txBody>
          </p:sp>
        </p:grpSp>
        <p:grpSp>
          <p:nvGrpSpPr>
            <p:cNvPr name="Group 67" id="67"/>
            <p:cNvGrpSpPr/>
            <p:nvPr/>
          </p:nvGrpSpPr>
          <p:grpSpPr>
            <a:xfrm rot="0">
              <a:off x="263697" y="142409"/>
              <a:ext cx="31834" cy="529860"/>
              <a:chOff x="0" y="0"/>
              <a:chExt cx="46819" cy="779270"/>
            </a:xfrm>
          </p:grpSpPr>
          <p:sp>
            <p:nvSpPr>
              <p:cNvPr name="Freeform 68" id="68"/>
              <p:cNvSpPr/>
              <p:nvPr/>
            </p:nvSpPr>
            <p:spPr>
              <a:xfrm flipH="false" flipV="false" rot="0">
                <a:off x="0" y="0"/>
                <a:ext cx="46819" cy="779270"/>
              </a:xfrm>
              <a:custGeom>
                <a:avLst/>
                <a:gdLst/>
                <a:ahLst/>
                <a:cxnLst/>
                <a:rect r="r" b="b" t="t" l="l"/>
                <a:pathLst>
                  <a:path h="779270" w="46819">
                    <a:moveTo>
                      <a:pt x="0" y="0"/>
                    </a:moveTo>
                    <a:lnTo>
                      <a:pt x="46819" y="0"/>
                    </a:lnTo>
                    <a:lnTo>
                      <a:pt x="46819" y="779270"/>
                    </a:lnTo>
                    <a:lnTo>
                      <a:pt x="0" y="779270"/>
                    </a:lnTo>
                    <a:close/>
                  </a:path>
                </a:pathLst>
              </a:custGeom>
              <a:gradFill rotWithShape="true">
                <a:gsLst>
                  <a:gs pos="0">
                    <a:srgbClr val="3C67BF">
                      <a:alpha val="100000"/>
                    </a:srgbClr>
                  </a:gs>
                  <a:gs pos="100000">
                    <a:srgbClr val="FFA81B">
                      <a:alpha val="100000"/>
                    </a:srgbClr>
                  </a:gs>
                </a:gsLst>
                <a:lin ang="0"/>
              </a:gradFill>
            </p:spPr>
          </p:sp>
          <p:sp>
            <p:nvSpPr>
              <p:cNvPr name="TextBox 69" id="69"/>
              <p:cNvSpPr txBox="true"/>
              <p:nvPr/>
            </p:nvSpPr>
            <p:spPr>
              <a:xfrm>
                <a:off x="0" y="-38100"/>
                <a:ext cx="46819" cy="817370"/>
              </a:xfrm>
              <a:prstGeom prst="rect">
                <a:avLst/>
              </a:prstGeom>
            </p:spPr>
            <p:txBody>
              <a:bodyPr anchor="ctr" rtlCol="false" tIns="50800" lIns="50800" bIns="50800" rIns="50800"/>
              <a:lstStyle/>
              <a:p>
                <a:pPr algn="ctr">
                  <a:lnSpc>
                    <a:spcPts val="2660"/>
                  </a:lnSpc>
                </a:pPr>
              </a:p>
            </p:txBody>
          </p:sp>
        </p:grpSp>
        <p:grpSp>
          <p:nvGrpSpPr>
            <p:cNvPr name="Group 70" id="70"/>
            <p:cNvGrpSpPr/>
            <p:nvPr/>
          </p:nvGrpSpPr>
          <p:grpSpPr>
            <a:xfrm rot="7717522">
              <a:off x="235591" y="113422"/>
              <a:ext cx="45997" cy="57818"/>
              <a:chOff x="0" y="0"/>
              <a:chExt cx="67649" cy="85034"/>
            </a:xfrm>
          </p:grpSpPr>
          <p:sp>
            <p:nvSpPr>
              <p:cNvPr name="Freeform 71" id="71"/>
              <p:cNvSpPr/>
              <p:nvPr/>
            </p:nvSpPr>
            <p:spPr>
              <a:xfrm flipH="false" flipV="false" rot="0">
                <a:off x="0" y="0"/>
                <a:ext cx="67649" cy="85034"/>
              </a:xfrm>
              <a:custGeom>
                <a:avLst/>
                <a:gdLst/>
                <a:ahLst/>
                <a:cxnLst/>
                <a:rect r="r" b="b" t="t" l="l"/>
                <a:pathLst>
                  <a:path h="85034" w="67649">
                    <a:moveTo>
                      <a:pt x="0" y="0"/>
                    </a:moveTo>
                    <a:lnTo>
                      <a:pt x="67649" y="0"/>
                    </a:lnTo>
                    <a:lnTo>
                      <a:pt x="67649" y="85034"/>
                    </a:lnTo>
                    <a:lnTo>
                      <a:pt x="0" y="85034"/>
                    </a:lnTo>
                    <a:close/>
                  </a:path>
                </a:pathLst>
              </a:custGeom>
              <a:gradFill rotWithShape="true">
                <a:gsLst>
                  <a:gs pos="0">
                    <a:srgbClr val="3C67BF">
                      <a:alpha val="100000"/>
                    </a:srgbClr>
                  </a:gs>
                  <a:gs pos="100000">
                    <a:srgbClr val="FFA81B">
                      <a:alpha val="100000"/>
                    </a:srgbClr>
                  </a:gs>
                </a:gsLst>
                <a:lin ang="0"/>
              </a:gradFill>
            </p:spPr>
          </p:sp>
          <p:sp>
            <p:nvSpPr>
              <p:cNvPr name="TextBox 72" id="72"/>
              <p:cNvSpPr txBox="true"/>
              <p:nvPr/>
            </p:nvSpPr>
            <p:spPr>
              <a:xfrm>
                <a:off x="0" y="-38100"/>
                <a:ext cx="67649" cy="123134"/>
              </a:xfrm>
              <a:prstGeom prst="rect">
                <a:avLst/>
              </a:prstGeom>
            </p:spPr>
            <p:txBody>
              <a:bodyPr anchor="ctr" rtlCol="false" tIns="50800" lIns="50800" bIns="50800" rIns="50800"/>
              <a:lstStyle/>
              <a:p>
                <a:pPr algn="ctr">
                  <a:lnSpc>
                    <a:spcPts val="2660"/>
                  </a:lnSpc>
                </a:pPr>
              </a:p>
            </p:txBody>
          </p:sp>
        </p:grpSp>
        <p:grpSp>
          <p:nvGrpSpPr>
            <p:cNvPr name="Group 73" id="73"/>
            <p:cNvGrpSpPr/>
            <p:nvPr/>
          </p:nvGrpSpPr>
          <p:grpSpPr>
            <a:xfrm rot="0">
              <a:off x="291773" y="122006"/>
              <a:ext cx="49448" cy="587548"/>
              <a:chOff x="0" y="0"/>
              <a:chExt cx="72724" cy="864112"/>
            </a:xfrm>
          </p:grpSpPr>
          <p:sp>
            <p:nvSpPr>
              <p:cNvPr name="Freeform 74" id="74"/>
              <p:cNvSpPr/>
              <p:nvPr/>
            </p:nvSpPr>
            <p:spPr>
              <a:xfrm flipH="false" flipV="false" rot="0">
                <a:off x="0" y="0"/>
                <a:ext cx="72724" cy="864112"/>
              </a:xfrm>
              <a:custGeom>
                <a:avLst/>
                <a:gdLst/>
                <a:ahLst/>
                <a:cxnLst/>
                <a:rect r="r" b="b" t="t" l="l"/>
                <a:pathLst>
                  <a:path h="864112" w="72724">
                    <a:moveTo>
                      <a:pt x="0" y="0"/>
                    </a:moveTo>
                    <a:lnTo>
                      <a:pt x="72724" y="0"/>
                    </a:lnTo>
                    <a:lnTo>
                      <a:pt x="72724" y="864112"/>
                    </a:lnTo>
                    <a:lnTo>
                      <a:pt x="0" y="864112"/>
                    </a:lnTo>
                    <a:close/>
                  </a:path>
                </a:pathLst>
              </a:custGeom>
              <a:gradFill rotWithShape="true">
                <a:gsLst>
                  <a:gs pos="0">
                    <a:srgbClr val="3C67BF">
                      <a:alpha val="100000"/>
                    </a:srgbClr>
                  </a:gs>
                  <a:gs pos="100000">
                    <a:srgbClr val="FFA81B">
                      <a:alpha val="100000"/>
                    </a:srgbClr>
                  </a:gs>
                </a:gsLst>
                <a:lin ang="0"/>
              </a:gradFill>
            </p:spPr>
          </p:sp>
          <p:sp>
            <p:nvSpPr>
              <p:cNvPr name="TextBox 75" id="75"/>
              <p:cNvSpPr txBox="true"/>
              <p:nvPr/>
            </p:nvSpPr>
            <p:spPr>
              <a:xfrm>
                <a:off x="0" y="-38100"/>
                <a:ext cx="72724" cy="902212"/>
              </a:xfrm>
              <a:prstGeom prst="rect">
                <a:avLst/>
              </a:prstGeom>
            </p:spPr>
            <p:txBody>
              <a:bodyPr anchor="ctr" rtlCol="false" tIns="50800" lIns="50800" bIns="50800" rIns="50800"/>
              <a:lstStyle/>
              <a:p>
                <a:pPr algn="ctr">
                  <a:lnSpc>
                    <a:spcPts val="2660"/>
                  </a:lnSpc>
                </a:pPr>
              </a:p>
            </p:txBody>
          </p:sp>
        </p:grpSp>
        <p:grpSp>
          <p:nvGrpSpPr>
            <p:cNvPr name="Group 76" id="76"/>
            <p:cNvGrpSpPr/>
            <p:nvPr/>
          </p:nvGrpSpPr>
          <p:grpSpPr>
            <a:xfrm rot="0">
              <a:off x="337044" y="113594"/>
              <a:ext cx="34949" cy="595960"/>
              <a:chOff x="0" y="0"/>
              <a:chExt cx="51399" cy="876484"/>
            </a:xfrm>
          </p:grpSpPr>
          <p:sp>
            <p:nvSpPr>
              <p:cNvPr name="Freeform 77" id="77"/>
              <p:cNvSpPr/>
              <p:nvPr/>
            </p:nvSpPr>
            <p:spPr>
              <a:xfrm flipH="false" flipV="false" rot="0">
                <a:off x="0" y="0"/>
                <a:ext cx="51399" cy="876484"/>
              </a:xfrm>
              <a:custGeom>
                <a:avLst/>
                <a:gdLst/>
                <a:ahLst/>
                <a:cxnLst/>
                <a:rect r="r" b="b" t="t" l="l"/>
                <a:pathLst>
                  <a:path h="876484" w="51399">
                    <a:moveTo>
                      <a:pt x="0" y="0"/>
                    </a:moveTo>
                    <a:lnTo>
                      <a:pt x="51399" y="0"/>
                    </a:lnTo>
                    <a:lnTo>
                      <a:pt x="51399" y="876484"/>
                    </a:lnTo>
                    <a:lnTo>
                      <a:pt x="0" y="876484"/>
                    </a:lnTo>
                    <a:close/>
                  </a:path>
                </a:pathLst>
              </a:custGeom>
              <a:gradFill rotWithShape="true">
                <a:gsLst>
                  <a:gs pos="0">
                    <a:srgbClr val="3C67BF">
                      <a:alpha val="100000"/>
                    </a:srgbClr>
                  </a:gs>
                  <a:gs pos="100000">
                    <a:srgbClr val="FFA81B">
                      <a:alpha val="100000"/>
                    </a:srgbClr>
                  </a:gs>
                </a:gsLst>
                <a:lin ang="0"/>
              </a:gradFill>
            </p:spPr>
          </p:sp>
          <p:sp>
            <p:nvSpPr>
              <p:cNvPr name="TextBox 78" id="78"/>
              <p:cNvSpPr txBox="true"/>
              <p:nvPr/>
            </p:nvSpPr>
            <p:spPr>
              <a:xfrm>
                <a:off x="0" y="-38100"/>
                <a:ext cx="51399" cy="914584"/>
              </a:xfrm>
              <a:prstGeom prst="rect">
                <a:avLst/>
              </a:prstGeom>
            </p:spPr>
            <p:txBody>
              <a:bodyPr anchor="ctr" rtlCol="false" tIns="50800" lIns="50800" bIns="50800" rIns="50800"/>
              <a:lstStyle/>
              <a:p>
                <a:pPr algn="ctr">
                  <a:lnSpc>
                    <a:spcPts val="2660"/>
                  </a:lnSpc>
                </a:pPr>
              </a:p>
            </p:txBody>
          </p:sp>
        </p:grpSp>
        <p:grpSp>
          <p:nvGrpSpPr>
            <p:cNvPr name="Group 79" id="79"/>
            <p:cNvGrpSpPr/>
            <p:nvPr/>
          </p:nvGrpSpPr>
          <p:grpSpPr>
            <a:xfrm rot="7717522">
              <a:off x="303548" y="88751"/>
              <a:ext cx="56776" cy="57818"/>
              <a:chOff x="0" y="0"/>
              <a:chExt cx="83501" cy="85034"/>
            </a:xfrm>
          </p:grpSpPr>
          <p:sp>
            <p:nvSpPr>
              <p:cNvPr name="Freeform 80" id="80"/>
              <p:cNvSpPr/>
              <p:nvPr/>
            </p:nvSpPr>
            <p:spPr>
              <a:xfrm flipH="false" flipV="false" rot="0">
                <a:off x="0" y="0"/>
                <a:ext cx="83501" cy="85034"/>
              </a:xfrm>
              <a:custGeom>
                <a:avLst/>
                <a:gdLst/>
                <a:ahLst/>
                <a:cxnLst/>
                <a:rect r="r" b="b" t="t" l="l"/>
                <a:pathLst>
                  <a:path h="85034" w="83501">
                    <a:moveTo>
                      <a:pt x="0" y="0"/>
                    </a:moveTo>
                    <a:lnTo>
                      <a:pt x="83501" y="0"/>
                    </a:lnTo>
                    <a:lnTo>
                      <a:pt x="83501" y="85034"/>
                    </a:lnTo>
                    <a:lnTo>
                      <a:pt x="0" y="85034"/>
                    </a:lnTo>
                    <a:close/>
                  </a:path>
                </a:pathLst>
              </a:custGeom>
              <a:gradFill rotWithShape="true">
                <a:gsLst>
                  <a:gs pos="0">
                    <a:srgbClr val="3C67BF">
                      <a:alpha val="100000"/>
                    </a:srgbClr>
                  </a:gs>
                  <a:gs pos="100000">
                    <a:srgbClr val="FFA81B">
                      <a:alpha val="100000"/>
                    </a:srgbClr>
                  </a:gs>
                </a:gsLst>
                <a:lin ang="0"/>
              </a:gradFill>
            </p:spPr>
          </p:sp>
          <p:sp>
            <p:nvSpPr>
              <p:cNvPr name="TextBox 81" id="81"/>
              <p:cNvSpPr txBox="true"/>
              <p:nvPr/>
            </p:nvSpPr>
            <p:spPr>
              <a:xfrm>
                <a:off x="0" y="-38100"/>
                <a:ext cx="83501" cy="123134"/>
              </a:xfrm>
              <a:prstGeom prst="rect">
                <a:avLst/>
              </a:prstGeom>
            </p:spPr>
            <p:txBody>
              <a:bodyPr anchor="ctr" rtlCol="false" tIns="50800" lIns="50800" bIns="50800" rIns="50800"/>
              <a:lstStyle/>
              <a:p>
                <a:pPr algn="ctr">
                  <a:lnSpc>
                    <a:spcPts val="2660"/>
                  </a:lnSpc>
                </a:pPr>
              </a:p>
            </p:txBody>
          </p:sp>
        </p:grpSp>
        <p:grpSp>
          <p:nvGrpSpPr>
            <p:cNvPr name="Group 82" id="82"/>
            <p:cNvGrpSpPr/>
            <p:nvPr/>
          </p:nvGrpSpPr>
          <p:grpSpPr>
            <a:xfrm rot="0">
              <a:off x="372034" y="234721"/>
              <a:ext cx="52133" cy="627690"/>
              <a:chOff x="0" y="0"/>
              <a:chExt cx="76672" cy="923149"/>
            </a:xfrm>
          </p:grpSpPr>
          <p:sp>
            <p:nvSpPr>
              <p:cNvPr name="Freeform 83" id="83"/>
              <p:cNvSpPr/>
              <p:nvPr/>
            </p:nvSpPr>
            <p:spPr>
              <a:xfrm flipH="false" flipV="false" rot="0">
                <a:off x="0" y="0"/>
                <a:ext cx="76672" cy="923149"/>
              </a:xfrm>
              <a:custGeom>
                <a:avLst/>
                <a:gdLst/>
                <a:ahLst/>
                <a:cxnLst/>
                <a:rect r="r" b="b" t="t" l="l"/>
                <a:pathLst>
                  <a:path h="923149" w="76672">
                    <a:moveTo>
                      <a:pt x="0" y="0"/>
                    </a:moveTo>
                    <a:lnTo>
                      <a:pt x="76672" y="0"/>
                    </a:lnTo>
                    <a:lnTo>
                      <a:pt x="76672" y="923149"/>
                    </a:lnTo>
                    <a:lnTo>
                      <a:pt x="0" y="923149"/>
                    </a:lnTo>
                    <a:close/>
                  </a:path>
                </a:pathLst>
              </a:custGeom>
              <a:gradFill rotWithShape="true">
                <a:gsLst>
                  <a:gs pos="0">
                    <a:srgbClr val="3C67BF">
                      <a:alpha val="100000"/>
                    </a:srgbClr>
                  </a:gs>
                  <a:gs pos="100000">
                    <a:srgbClr val="FFA81B">
                      <a:alpha val="100000"/>
                    </a:srgbClr>
                  </a:gs>
                </a:gsLst>
                <a:lin ang="0"/>
              </a:gradFill>
            </p:spPr>
          </p:sp>
          <p:sp>
            <p:nvSpPr>
              <p:cNvPr name="TextBox 84" id="84"/>
              <p:cNvSpPr txBox="true"/>
              <p:nvPr/>
            </p:nvSpPr>
            <p:spPr>
              <a:xfrm>
                <a:off x="0" y="-38100"/>
                <a:ext cx="76672" cy="961249"/>
              </a:xfrm>
              <a:prstGeom prst="rect">
                <a:avLst/>
              </a:prstGeom>
            </p:spPr>
            <p:txBody>
              <a:bodyPr anchor="ctr" rtlCol="false" tIns="50800" lIns="50800" bIns="50800" rIns="50800"/>
              <a:lstStyle/>
              <a:p>
                <a:pPr algn="ctr">
                  <a:lnSpc>
                    <a:spcPts val="2660"/>
                  </a:lnSpc>
                </a:pPr>
              </a:p>
            </p:txBody>
          </p:sp>
        </p:grpSp>
        <p:grpSp>
          <p:nvGrpSpPr>
            <p:cNvPr name="Group 85" id="85"/>
            <p:cNvGrpSpPr/>
            <p:nvPr/>
          </p:nvGrpSpPr>
          <p:grpSpPr>
            <a:xfrm rot="0">
              <a:off x="419989" y="220226"/>
              <a:ext cx="37532" cy="642185"/>
              <a:chOff x="0" y="0"/>
              <a:chExt cx="55199" cy="944467"/>
            </a:xfrm>
          </p:grpSpPr>
          <p:sp>
            <p:nvSpPr>
              <p:cNvPr name="Freeform 86" id="86"/>
              <p:cNvSpPr/>
              <p:nvPr/>
            </p:nvSpPr>
            <p:spPr>
              <a:xfrm flipH="false" flipV="false" rot="0">
                <a:off x="0" y="0"/>
                <a:ext cx="55199" cy="944467"/>
              </a:xfrm>
              <a:custGeom>
                <a:avLst/>
                <a:gdLst/>
                <a:ahLst/>
                <a:cxnLst/>
                <a:rect r="r" b="b" t="t" l="l"/>
                <a:pathLst>
                  <a:path h="944467" w="55199">
                    <a:moveTo>
                      <a:pt x="0" y="0"/>
                    </a:moveTo>
                    <a:lnTo>
                      <a:pt x="55199" y="0"/>
                    </a:lnTo>
                    <a:lnTo>
                      <a:pt x="55199" y="944467"/>
                    </a:lnTo>
                    <a:lnTo>
                      <a:pt x="0" y="944467"/>
                    </a:lnTo>
                    <a:close/>
                  </a:path>
                </a:pathLst>
              </a:custGeom>
              <a:gradFill rotWithShape="true">
                <a:gsLst>
                  <a:gs pos="0">
                    <a:srgbClr val="3C67BF">
                      <a:alpha val="100000"/>
                    </a:srgbClr>
                  </a:gs>
                  <a:gs pos="100000">
                    <a:srgbClr val="FFA81B">
                      <a:alpha val="100000"/>
                    </a:srgbClr>
                  </a:gs>
                </a:gsLst>
                <a:lin ang="0"/>
              </a:gradFill>
            </p:spPr>
          </p:sp>
          <p:sp>
            <p:nvSpPr>
              <p:cNvPr name="TextBox 87" id="87"/>
              <p:cNvSpPr txBox="true"/>
              <p:nvPr/>
            </p:nvSpPr>
            <p:spPr>
              <a:xfrm>
                <a:off x="0" y="-38100"/>
                <a:ext cx="55199" cy="982567"/>
              </a:xfrm>
              <a:prstGeom prst="rect">
                <a:avLst/>
              </a:prstGeom>
            </p:spPr>
            <p:txBody>
              <a:bodyPr anchor="ctr" rtlCol="false" tIns="50800" lIns="50800" bIns="50800" rIns="50800"/>
              <a:lstStyle/>
              <a:p>
                <a:pPr algn="ctr">
                  <a:lnSpc>
                    <a:spcPts val="2660"/>
                  </a:lnSpc>
                </a:pPr>
              </a:p>
            </p:txBody>
          </p:sp>
        </p:grpSp>
        <p:grpSp>
          <p:nvGrpSpPr>
            <p:cNvPr name="Group 88" id="88"/>
            <p:cNvGrpSpPr/>
            <p:nvPr/>
          </p:nvGrpSpPr>
          <p:grpSpPr>
            <a:xfrm rot="7717522">
              <a:off x="382755" y="198631"/>
              <a:ext cx="64253" cy="57818"/>
              <a:chOff x="0" y="0"/>
              <a:chExt cx="94497" cy="85034"/>
            </a:xfrm>
          </p:grpSpPr>
          <p:sp>
            <p:nvSpPr>
              <p:cNvPr name="Freeform 89" id="89"/>
              <p:cNvSpPr/>
              <p:nvPr/>
            </p:nvSpPr>
            <p:spPr>
              <a:xfrm flipH="false" flipV="false" rot="0">
                <a:off x="0" y="0"/>
                <a:ext cx="94497" cy="85034"/>
              </a:xfrm>
              <a:custGeom>
                <a:avLst/>
                <a:gdLst/>
                <a:ahLst/>
                <a:cxnLst/>
                <a:rect r="r" b="b" t="t" l="l"/>
                <a:pathLst>
                  <a:path h="85034" w="94497">
                    <a:moveTo>
                      <a:pt x="0" y="0"/>
                    </a:moveTo>
                    <a:lnTo>
                      <a:pt x="94497" y="0"/>
                    </a:lnTo>
                    <a:lnTo>
                      <a:pt x="94497" y="85034"/>
                    </a:lnTo>
                    <a:lnTo>
                      <a:pt x="0" y="85034"/>
                    </a:lnTo>
                    <a:close/>
                  </a:path>
                </a:pathLst>
              </a:custGeom>
              <a:gradFill rotWithShape="true">
                <a:gsLst>
                  <a:gs pos="0">
                    <a:srgbClr val="3C67BF">
                      <a:alpha val="100000"/>
                    </a:srgbClr>
                  </a:gs>
                  <a:gs pos="100000">
                    <a:srgbClr val="FFA81B">
                      <a:alpha val="100000"/>
                    </a:srgbClr>
                  </a:gs>
                </a:gsLst>
                <a:lin ang="0"/>
              </a:gradFill>
            </p:spPr>
          </p:sp>
          <p:sp>
            <p:nvSpPr>
              <p:cNvPr name="TextBox 90" id="90"/>
              <p:cNvSpPr txBox="true"/>
              <p:nvPr/>
            </p:nvSpPr>
            <p:spPr>
              <a:xfrm>
                <a:off x="0" y="-38100"/>
                <a:ext cx="94497" cy="123134"/>
              </a:xfrm>
              <a:prstGeom prst="rect">
                <a:avLst/>
              </a:prstGeom>
            </p:spPr>
            <p:txBody>
              <a:bodyPr anchor="ctr" rtlCol="false" tIns="50800" lIns="50800" bIns="50800" rIns="50800"/>
              <a:lstStyle/>
              <a:p>
                <a:pPr algn="ctr">
                  <a:lnSpc>
                    <a:spcPts val="2660"/>
                  </a:lnSpc>
                </a:pPr>
              </a:p>
            </p:txBody>
          </p:sp>
        </p:grpSp>
        <p:grpSp>
          <p:nvGrpSpPr>
            <p:cNvPr name="Group 91" id="91"/>
            <p:cNvGrpSpPr/>
            <p:nvPr/>
          </p:nvGrpSpPr>
          <p:grpSpPr>
            <a:xfrm rot="0">
              <a:off x="457521" y="160333"/>
              <a:ext cx="52133" cy="627690"/>
              <a:chOff x="0" y="0"/>
              <a:chExt cx="76672" cy="923149"/>
            </a:xfrm>
          </p:grpSpPr>
          <p:sp>
            <p:nvSpPr>
              <p:cNvPr name="Freeform 92" id="92"/>
              <p:cNvSpPr/>
              <p:nvPr/>
            </p:nvSpPr>
            <p:spPr>
              <a:xfrm flipH="false" flipV="false" rot="0">
                <a:off x="0" y="0"/>
                <a:ext cx="76672" cy="923149"/>
              </a:xfrm>
              <a:custGeom>
                <a:avLst/>
                <a:gdLst/>
                <a:ahLst/>
                <a:cxnLst/>
                <a:rect r="r" b="b" t="t" l="l"/>
                <a:pathLst>
                  <a:path h="923149" w="76672">
                    <a:moveTo>
                      <a:pt x="0" y="0"/>
                    </a:moveTo>
                    <a:lnTo>
                      <a:pt x="76672" y="0"/>
                    </a:lnTo>
                    <a:lnTo>
                      <a:pt x="76672" y="923149"/>
                    </a:lnTo>
                    <a:lnTo>
                      <a:pt x="0" y="923149"/>
                    </a:lnTo>
                    <a:close/>
                  </a:path>
                </a:pathLst>
              </a:custGeom>
              <a:gradFill rotWithShape="true">
                <a:gsLst>
                  <a:gs pos="0">
                    <a:srgbClr val="3C67BF">
                      <a:alpha val="100000"/>
                    </a:srgbClr>
                  </a:gs>
                  <a:gs pos="100000">
                    <a:srgbClr val="FFA81B">
                      <a:alpha val="100000"/>
                    </a:srgbClr>
                  </a:gs>
                </a:gsLst>
                <a:lin ang="0"/>
              </a:gradFill>
            </p:spPr>
          </p:sp>
          <p:sp>
            <p:nvSpPr>
              <p:cNvPr name="TextBox 93" id="93"/>
              <p:cNvSpPr txBox="true"/>
              <p:nvPr/>
            </p:nvSpPr>
            <p:spPr>
              <a:xfrm>
                <a:off x="0" y="-38100"/>
                <a:ext cx="76672" cy="961249"/>
              </a:xfrm>
              <a:prstGeom prst="rect">
                <a:avLst/>
              </a:prstGeom>
            </p:spPr>
            <p:txBody>
              <a:bodyPr anchor="ctr" rtlCol="false" tIns="50800" lIns="50800" bIns="50800" rIns="50800"/>
              <a:lstStyle/>
              <a:p>
                <a:pPr algn="ctr">
                  <a:lnSpc>
                    <a:spcPts val="2660"/>
                  </a:lnSpc>
                </a:pPr>
              </a:p>
            </p:txBody>
          </p:sp>
        </p:grpSp>
        <p:grpSp>
          <p:nvGrpSpPr>
            <p:cNvPr name="Group 94" id="94"/>
            <p:cNvGrpSpPr/>
            <p:nvPr/>
          </p:nvGrpSpPr>
          <p:grpSpPr>
            <a:xfrm rot="0">
              <a:off x="505476" y="145838"/>
              <a:ext cx="37532" cy="642185"/>
              <a:chOff x="0" y="0"/>
              <a:chExt cx="55199" cy="944467"/>
            </a:xfrm>
          </p:grpSpPr>
          <p:sp>
            <p:nvSpPr>
              <p:cNvPr name="Freeform 95" id="95"/>
              <p:cNvSpPr/>
              <p:nvPr/>
            </p:nvSpPr>
            <p:spPr>
              <a:xfrm flipH="false" flipV="false" rot="0">
                <a:off x="0" y="0"/>
                <a:ext cx="55199" cy="944467"/>
              </a:xfrm>
              <a:custGeom>
                <a:avLst/>
                <a:gdLst/>
                <a:ahLst/>
                <a:cxnLst/>
                <a:rect r="r" b="b" t="t" l="l"/>
                <a:pathLst>
                  <a:path h="944467" w="55199">
                    <a:moveTo>
                      <a:pt x="0" y="0"/>
                    </a:moveTo>
                    <a:lnTo>
                      <a:pt x="55199" y="0"/>
                    </a:lnTo>
                    <a:lnTo>
                      <a:pt x="55199" y="944467"/>
                    </a:lnTo>
                    <a:lnTo>
                      <a:pt x="0" y="944467"/>
                    </a:lnTo>
                    <a:close/>
                  </a:path>
                </a:pathLst>
              </a:custGeom>
              <a:gradFill rotWithShape="true">
                <a:gsLst>
                  <a:gs pos="0">
                    <a:srgbClr val="3C67BF">
                      <a:alpha val="100000"/>
                    </a:srgbClr>
                  </a:gs>
                  <a:gs pos="100000">
                    <a:srgbClr val="FFA81B">
                      <a:alpha val="100000"/>
                    </a:srgbClr>
                  </a:gs>
                </a:gsLst>
                <a:lin ang="0"/>
              </a:gradFill>
            </p:spPr>
          </p:sp>
          <p:sp>
            <p:nvSpPr>
              <p:cNvPr name="TextBox 96" id="96"/>
              <p:cNvSpPr txBox="true"/>
              <p:nvPr/>
            </p:nvSpPr>
            <p:spPr>
              <a:xfrm>
                <a:off x="0" y="-38100"/>
                <a:ext cx="55199" cy="982567"/>
              </a:xfrm>
              <a:prstGeom prst="rect">
                <a:avLst/>
              </a:prstGeom>
            </p:spPr>
            <p:txBody>
              <a:bodyPr anchor="ctr" rtlCol="false" tIns="50800" lIns="50800" bIns="50800" rIns="50800"/>
              <a:lstStyle/>
              <a:p>
                <a:pPr algn="ctr">
                  <a:lnSpc>
                    <a:spcPts val="2660"/>
                  </a:lnSpc>
                </a:pPr>
              </a:p>
            </p:txBody>
          </p:sp>
        </p:grpSp>
        <p:grpSp>
          <p:nvGrpSpPr>
            <p:cNvPr name="Group 97" id="97"/>
            <p:cNvGrpSpPr/>
            <p:nvPr/>
          </p:nvGrpSpPr>
          <p:grpSpPr>
            <a:xfrm rot="7717522">
              <a:off x="468242" y="124243"/>
              <a:ext cx="64253" cy="57818"/>
              <a:chOff x="0" y="0"/>
              <a:chExt cx="94497" cy="85034"/>
            </a:xfrm>
          </p:grpSpPr>
          <p:sp>
            <p:nvSpPr>
              <p:cNvPr name="Freeform 98" id="98"/>
              <p:cNvSpPr/>
              <p:nvPr/>
            </p:nvSpPr>
            <p:spPr>
              <a:xfrm flipH="false" flipV="false" rot="0">
                <a:off x="0" y="0"/>
                <a:ext cx="94497" cy="85034"/>
              </a:xfrm>
              <a:custGeom>
                <a:avLst/>
                <a:gdLst/>
                <a:ahLst/>
                <a:cxnLst/>
                <a:rect r="r" b="b" t="t" l="l"/>
                <a:pathLst>
                  <a:path h="85034" w="94497">
                    <a:moveTo>
                      <a:pt x="0" y="0"/>
                    </a:moveTo>
                    <a:lnTo>
                      <a:pt x="94497" y="0"/>
                    </a:lnTo>
                    <a:lnTo>
                      <a:pt x="94497" y="85034"/>
                    </a:lnTo>
                    <a:lnTo>
                      <a:pt x="0" y="85034"/>
                    </a:lnTo>
                    <a:close/>
                  </a:path>
                </a:pathLst>
              </a:custGeom>
              <a:gradFill rotWithShape="true">
                <a:gsLst>
                  <a:gs pos="0">
                    <a:srgbClr val="3C67BF">
                      <a:alpha val="100000"/>
                    </a:srgbClr>
                  </a:gs>
                  <a:gs pos="100000">
                    <a:srgbClr val="FFA81B">
                      <a:alpha val="100000"/>
                    </a:srgbClr>
                  </a:gs>
                </a:gsLst>
                <a:lin ang="0"/>
              </a:gradFill>
            </p:spPr>
          </p:sp>
          <p:sp>
            <p:nvSpPr>
              <p:cNvPr name="TextBox 99" id="99"/>
              <p:cNvSpPr txBox="true"/>
              <p:nvPr/>
            </p:nvSpPr>
            <p:spPr>
              <a:xfrm>
                <a:off x="0" y="-38100"/>
                <a:ext cx="94497" cy="123134"/>
              </a:xfrm>
              <a:prstGeom prst="rect">
                <a:avLst/>
              </a:prstGeom>
            </p:spPr>
            <p:txBody>
              <a:bodyPr anchor="ctr" rtlCol="false" tIns="50800" lIns="50800" bIns="50800" rIns="50800"/>
              <a:lstStyle/>
              <a:p>
                <a:pPr algn="ctr">
                  <a:lnSpc>
                    <a:spcPts val="2660"/>
                  </a:lnSpc>
                </a:pPr>
              </a:p>
            </p:txBody>
          </p:sp>
        </p:grpSp>
        <p:grpSp>
          <p:nvGrpSpPr>
            <p:cNvPr name="Group 100" id="100"/>
            <p:cNvGrpSpPr/>
            <p:nvPr/>
          </p:nvGrpSpPr>
          <p:grpSpPr>
            <a:xfrm rot="0">
              <a:off x="543008" y="192206"/>
              <a:ext cx="52133" cy="627690"/>
              <a:chOff x="0" y="0"/>
              <a:chExt cx="76672" cy="923149"/>
            </a:xfrm>
          </p:grpSpPr>
          <p:sp>
            <p:nvSpPr>
              <p:cNvPr name="Freeform 101" id="101"/>
              <p:cNvSpPr/>
              <p:nvPr/>
            </p:nvSpPr>
            <p:spPr>
              <a:xfrm flipH="false" flipV="false" rot="0">
                <a:off x="0" y="0"/>
                <a:ext cx="76672" cy="923149"/>
              </a:xfrm>
              <a:custGeom>
                <a:avLst/>
                <a:gdLst/>
                <a:ahLst/>
                <a:cxnLst/>
                <a:rect r="r" b="b" t="t" l="l"/>
                <a:pathLst>
                  <a:path h="923149" w="76672">
                    <a:moveTo>
                      <a:pt x="0" y="0"/>
                    </a:moveTo>
                    <a:lnTo>
                      <a:pt x="76672" y="0"/>
                    </a:lnTo>
                    <a:lnTo>
                      <a:pt x="76672" y="923149"/>
                    </a:lnTo>
                    <a:lnTo>
                      <a:pt x="0" y="923149"/>
                    </a:lnTo>
                    <a:close/>
                  </a:path>
                </a:pathLst>
              </a:custGeom>
              <a:gradFill rotWithShape="true">
                <a:gsLst>
                  <a:gs pos="0">
                    <a:srgbClr val="3C67BF">
                      <a:alpha val="100000"/>
                    </a:srgbClr>
                  </a:gs>
                  <a:gs pos="100000">
                    <a:srgbClr val="FFA81B">
                      <a:alpha val="100000"/>
                    </a:srgbClr>
                  </a:gs>
                </a:gsLst>
                <a:lin ang="0"/>
              </a:gradFill>
            </p:spPr>
          </p:sp>
          <p:sp>
            <p:nvSpPr>
              <p:cNvPr name="TextBox 102" id="102"/>
              <p:cNvSpPr txBox="true"/>
              <p:nvPr/>
            </p:nvSpPr>
            <p:spPr>
              <a:xfrm>
                <a:off x="0" y="-38100"/>
                <a:ext cx="76672" cy="961249"/>
              </a:xfrm>
              <a:prstGeom prst="rect">
                <a:avLst/>
              </a:prstGeom>
            </p:spPr>
            <p:txBody>
              <a:bodyPr anchor="ctr" rtlCol="false" tIns="50800" lIns="50800" bIns="50800" rIns="50800"/>
              <a:lstStyle/>
              <a:p>
                <a:pPr algn="ctr">
                  <a:lnSpc>
                    <a:spcPts val="2660"/>
                  </a:lnSpc>
                </a:pPr>
              </a:p>
            </p:txBody>
          </p:sp>
        </p:grpSp>
        <p:grpSp>
          <p:nvGrpSpPr>
            <p:cNvPr name="Group 103" id="103"/>
            <p:cNvGrpSpPr/>
            <p:nvPr/>
          </p:nvGrpSpPr>
          <p:grpSpPr>
            <a:xfrm rot="0">
              <a:off x="590962" y="177711"/>
              <a:ext cx="37532" cy="642185"/>
              <a:chOff x="0" y="0"/>
              <a:chExt cx="55199" cy="944467"/>
            </a:xfrm>
          </p:grpSpPr>
          <p:sp>
            <p:nvSpPr>
              <p:cNvPr name="Freeform 104" id="104"/>
              <p:cNvSpPr/>
              <p:nvPr/>
            </p:nvSpPr>
            <p:spPr>
              <a:xfrm flipH="false" flipV="false" rot="0">
                <a:off x="0" y="0"/>
                <a:ext cx="55199" cy="944467"/>
              </a:xfrm>
              <a:custGeom>
                <a:avLst/>
                <a:gdLst/>
                <a:ahLst/>
                <a:cxnLst/>
                <a:rect r="r" b="b" t="t" l="l"/>
                <a:pathLst>
                  <a:path h="944467" w="55199">
                    <a:moveTo>
                      <a:pt x="0" y="0"/>
                    </a:moveTo>
                    <a:lnTo>
                      <a:pt x="55199" y="0"/>
                    </a:lnTo>
                    <a:lnTo>
                      <a:pt x="55199" y="944467"/>
                    </a:lnTo>
                    <a:lnTo>
                      <a:pt x="0" y="944467"/>
                    </a:lnTo>
                    <a:close/>
                  </a:path>
                </a:pathLst>
              </a:custGeom>
              <a:gradFill rotWithShape="true">
                <a:gsLst>
                  <a:gs pos="0">
                    <a:srgbClr val="3C67BF">
                      <a:alpha val="100000"/>
                    </a:srgbClr>
                  </a:gs>
                  <a:gs pos="100000">
                    <a:srgbClr val="FFA81B">
                      <a:alpha val="100000"/>
                    </a:srgbClr>
                  </a:gs>
                </a:gsLst>
                <a:lin ang="0"/>
              </a:gradFill>
            </p:spPr>
          </p:sp>
          <p:sp>
            <p:nvSpPr>
              <p:cNvPr name="TextBox 105" id="105"/>
              <p:cNvSpPr txBox="true"/>
              <p:nvPr/>
            </p:nvSpPr>
            <p:spPr>
              <a:xfrm>
                <a:off x="0" y="-38100"/>
                <a:ext cx="55199" cy="982567"/>
              </a:xfrm>
              <a:prstGeom prst="rect">
                <a:avLst/>
              </a:prstGeom>
            </p:spPr>
            <p:txBody>
              <a:bodyPr anchor="ctr" rtlCol="false" tIns="50800" lIns="50800" bIns="50800" rIns="50800"/>
              <a:lstStyle/>
              <a:p>
                <a:pPr algn="ctr">
                  <a:lnSpc>
                    <a:spcPts val="2660"/>
                  </a:lnSpc>
                </a:pPr>
              </a:p>
            </p:txBody>
          </p:sp>
        </p:grpSp>
        <p:grpSp>
          <p:nvGrpSpPr>
            <p:cNvPr name="Group 106" id="106"/>
            <p:cNvGrpSpPr/>
            <p:nvPr/>
          </p:nvGrpSpPr>
          <p:grpSpPr>
            <a:xfrm rot="7717522">
              <a:off x="553729" y="156116"/>
              <a:ext cx="64253" cy="57818"/>
              <a:chOff x="0" y="0"/>
              <a:chExt cx="94497" cy="85034"/>
            </a:xfrm>
          </p:grpSpPr>
          <p:sp>
            <p:nvSpPr>
              <p:cNvPr name="Freeform 107" id="107"/>
              <p:cNvSpPr/>
              <p:nvPr/>
            </p:nvSpPr>
            <p:spPr>
              <a:xfrm flipH="false" flipV="false" rot="0">
                <a:off x="0" y="0"/>
                <a:ext cx="94497" cy="85034"/>
              </a:xfrm>
              <a:custGeom>
                <a:avLst/>
                <a:gdLst/>
                <a:ahLst/>
                <a:cxnLst/>
                <a:rect r="r" b="b" t="t" l="l"/>
                <a:pathLst>
                  <a:path h="85034" w="94497">
                    <a:moveTo>
                      <a:pt x="0" y="0"/>
                    </a:moveTo>
                    <a:lnTo>
                      <a:pt x="94497" y="0"/>
                    </a:lnTo>
                    <a:lnTo>
                      <a:pt x="94497" y="85034"/>
                    </a:lnTo>
                    <a:lnTo>
                      <a:pt x="0" y="85034"/>
                    </a:lnTo>
                    <a:close/>
                  </a:path>
                </a:pathLst>
              </a:custGeom>
              <a:gradFill rotWithShape="true">
                <a:gsLst>
                  <a:gs pos="0">
                    <a:srgbClr val="3C67BF">
                      <a:alpha val="100000"/>
                    </a:srgbClr>
                  </a:gs>
                  <a:gs pos="100000">
                    <a:srgbClr val="FFA81B">
                      <a:alpha val="100000"/>
                    </a:srgbClr>
                  </a:gs>
                </a:gsLst>
                <a:lin ang="0"/>
              </a:gradFill>
            </p:spPr>
          </p:sp>
          <p:sp>
            <p:nvSpPr>
              <p:cNvPr name="TextBox 108" id="108"/>
              <p:cNvSpPr txBox="true"/>
              <p:nvPr/>
            </p:nvSpPr>
            <p:spPr>
              <a:xfrm>
                <a:off x="0" y="-38100"/>
                <a:ext cx="94497" cy="123134"/>
              </a:xfrm>
              <a:prstGeom prst="rect">
                <a:avLst/>
              </a:prstGeom>
            </p:spPr>
            <p:txBody>
              <a:bodyPr anchor="ctr" rtlCol="false" tIns="50800" lIns="50800" bIns="50800" rIns="50800"/>
              <a:lstStyle/>
              <a:p>
                <a:pPr algn="ctr">
                  <a:lnSpc>
                    <a:spcPts val="2660"/>
                  </a:lnSpc>
                </a:pPr>
              </a:p>
            </p:txBody>
          </p:sp>
        </p:grpSp>
        <p:grpSp>
          <p:nvGrpSpPr>
            <p:cNvPr name="Group 109" id="109"/>
            <p:cNvGrpSpPr/>
            <p:nvPr/>
          </p:nvGrpSpPr>
          <p:grpSpPr>
            <a:xfrm rot="0">
              <a:off x="628494" y="270552"/>
              <a:ext cx="52133" cy="627690"/>
              <a:chOff x="0" y="0"/>
              <a:chExt cx="76672" cy="923149"/>
            </a:xfrm>
          </p:grpSpPr>
          <p:sp>
            <p:nvSpPr>
              <p:cNvPr name="Freeform 110" id="110"/>
              <p:cNvSpPr/>
              <p:nvPr/>
            </p:nvSpPr>
            <p:spPr>
              <a:xfrm flipH="false" flipV="false" rot="0">
                <a:off x="0" y="0"/>
                <a:ext cx="76672" cy="923149"/>
              </a:xfrm>
              <a:custGeom>
                <a:avLst/>
                <a:gdLst/>
                <a:ahLst/>
                <a:cxnLst/>
                <a:rect r="r" b="b" t="t" l="l"/>
                <a:pathLst>
                  <a:path h="923149" w="76672">
                    <a:moveTo>
                      <a:pt x="0" y="0"/>
                    </a:moveTo>
                    <a:lnTo>
                      <a:pt x="76672" y="0"/>
                    </a:lnTo>
                    <a:lnTo>
                      <a:pt x="76672" y="923149"/>
                    </a:lnTo>
                    <a:lnTo>
                      <a:pt x="0" y="923149"/>
                    </a:lnTo>
                    <a:close/>
                  </a:path>
                </a:pathLst>
              </a:custGeom>
              <a:gradFill rotWithShape="true">
                <a:gsLst>
                  <a:gs pos="0">
                    <a:srgbClr val="3C67BF">
                      <a:alpha val="100000"/>
                    </a:srgbClr>
                  </a:gs>
                  <a:gs pos="100000">
                    <a:srgbClr val="FFA81B">
                      <a:alpha val="100000"/>
                    </a:srgbClr>
                  </a:gs>
                </a:gsLst>
                <a:lin ang="0"/>
              </a:gradFill>
            </p:spPr>
          </p:sp>
          <p:sp>
            <p:nvSpPr>
              <p:cNvPr name="TextBox 111" id="111"/>
              <p:cNvSpPr txBox="true"/>
              <p:nvPr/>
            </p:nvSpPr>
            <p:spPr>
              <a:xfrm>
                <a:off x="0" y="-38100"/>
                <a:ext cx="76672" cy="961249"/>
              </a:xfrm>
              <a:prstGeom prst="rect">
                <a:avLst/>
              </a:prstGeom>
            </p:spPr>
            <p:txBody>
              <a:bodyPr anchor="ctr" rtlCol="false" tIns="50800" lIns="50800" bIns="50800" rIns="50800"/>
              <a:lstStyle/>
              <a:p>
                <a:pPr algn="ctr">
                  <a:lnSpc>
                    <a:spcPts val="2660"/>
                  </a:lnSpc>
                </a:pPr>
              </a:p>
            </p:txBody>
          </p:sp>
        </p:grpSp>
        <p:grpSp>
          <p:nvGrpSpPr>
            <p:cNvPr name="Group 112" id="112"/>
            <p:cNvGrpSpPr/>
            <p:nvPr/>
          </p:nvGrpSpPr>
          <p:grpSpPr>
            <a:xfrm rot="0">
              <a:off x="676449" y="256057"/>
              <a:ext cx="37532" cy="642185"/>
              <a:chOff x="0" y="0"/>
              <a:chExt cx="55199" cy="944467"/>
            </a:xfrm>
          </p:grpSpPr>
          <p:sp>
            <p:nvSpPr>
              <p:cNvPr name="Freeform 113" id="113"/>
              <p:cNvSpPr/>
              <p:nvPr/>
            </p:nvSpPr>
            <p:spPr>
              <a:xfrm flipH="false" flipV="false" rot="0">
                <a:off x="0" y="0"/>
                <a:ext cx="55199" cy="944467"/>
              </a:xfrm>
              <a:custGeom>
                <a:avLst/>
                <a:gdLst/>
                <a:ahLst/>
                <a:cxnLst/>
                <a:rect r="r" b="b" t="t" l="l"/>
                <a:pathLst>
                  <a:path h="944467" w="55199">
                    <a:moveTo>
                      <a:pt x="0" y="0"/>
                    </a:moveTo>
                    <a:lnTo>
                      <a:pt x="55199" y="0"/>
                    </a:lnTo>
                    <a:lnTo>
                      <a:pt x="55199" y="944467"/>
                    </a:lnTo>
                    <a:lnTo>
                      <a:pt x="0" y="944467"/>
                    </a:lnTo>
                    <a:close/>
                  </a:path>
                </a:pathLst>
              </a:custGeom>
              <a:gradFill rotWithShape="true">
                <a:gsLst>
                  <a:gs pos="0">
                    <a:srgbClr val="3C67BF">
                      <a:alpha val="100000"/>
                    </a:srgbClr>
                  </a:gs>
                  <a:gs pos="100000">
                    <a:srgbClr val="FFA81B">
                      <a:alpha val="100000"/>
                    </a:srgbClr>
                  </a:gs>
                </a:gsLst>
                <a:lin ang="0"/>
              </a:gradFill>
            </p:spPr>
          </p:sp>
          <p:sp>
            <p:nvSpPr>
              <p:cNvPr name="TextBox 114" id="114"/>
              <p:cNvSpPr txBox="true"/>
              <p:nvPr/>
            </p:nvSpPr>
            <p:spPr>
              <a:xfrm>
                <a:off x="0" y="-38100"/>
                <a:ext cx="55199" cy="982567"/>
              </a:xfrm>
              <a:prstGeom prst="rect">
                <a:avLst/>
              </a:prstGeom>
            </p:spPr>
            <p:txBody>
              <a:bodyPr anchor="ctr" rtlCol="false" tIns="50800" lIns="50800" bIns="50800" rIns="50800"/>
              <a:lstStyle/>
              <a:p>
                <a:pPr algn="ctr">
                  <a:lnSpc>
                    <a:spcPts val="2660"/>
                  </a:lnSpc>
                </a:pPr>
              </a:p>
            </p:txBody>
          </p:sp>
        </p:grpSp>
        <p:grpSp>
          <p:nvGrpSpPr>
            <p:cNvPr name="Group 115" id="115"/>
            <p:cNvGrpSpPr/>
            <p:nvPr/>
          </p:nvGrpSpPr>
          <p:grpSpPr>
            <a:xfrm rot="7717522">
              <a:off x="639216" y="234462"/>
              <a:ext cx="64253" cy="57818"/>
              <a:chOff x="0" y="0"/>
              <a:chExt cx="94497" cy="85034"/>
            </a:xfrm>
          </p:grpSpPr>
          <p:sp>
            <p:nvSpPr>
              <p:cNvPr name="Freeform 116" id="116"/>
              <p:cNvSpPr/>
              <p:nvPr/>
            </p:nvSpPr>
            <p:spPr>
              <a:xfrm flipH="false" flipV="false" rot="0">
                <a:off x="0" y="0"/>
                <a:ext cx="94497" cy="85034"/>
              </a:xfrm>
              <a:custGeom>
                <a:avLst/>
                <a:gdLst/>
                <a:ahLst/>
                <a:cxnLst/>
                <a:rect r="r" b="b" t="t" l="l"/>
                <a:pathLst>
                  <a:path h="85034" w="94497">
                    <a:moveTo>
                      <a:pt x="0" y="0"/>
                    </a:moveTo>
                    <a:lnTo>
                      <a:pt x="94497" y="0"/>
                    </a:lnTo>
                    <a:lnTo>
                      <a:pt x="94497" y="85034"/>
                    </a:lnTo>
                    <a:lnTo>
                      <a:pt x="0" y="85034"/>
                    </a:lnTo>
                    <a:close/>
                  </a:path>
                </a:pathLst>
              </a:custGeom>
              <a:gradFill rotWithShape="true">
                <a:gsLst>
                  <a:gs pos="0">
                    <a:srgbClr val="3C67BF">
                      <a:alpha val="100000"/>
                    </a:srgbClr>
                  </a:gs>
                  <a:gs pos="100000">
                    <a:srgbClr val="FFA81B">
                      <a:alpha val="100000"/>
                    </a:srgbClr>
                  </a:gs>
                </a:gsLst>
                <a:lin ang="0"/>
              </a:gradFill>
            </p:spPr>
          </p:sp>
          <p:sp>
            <p:nvSpPr>
              <p:cNvPr name="TextBox 117" id="117"/>
              <p:cNvSpPr txBox="true"/>
              <p:nvPr/>
            </p:nvSpPr>
            <p:spPr>
              <a:xfrm>
                <a:off x="0" y="-38100"/>
                <a:ext cx="94497" cy="123134"/>
              </a:xfrm>
              <a:prstGeom prst="rect">
                <a:avLst/>
              </a:prstGeom>
            </p:spPr>
            <p:txBody>
              <a:bodyPr anchor="ctr" rtlCol="false" tIns="50800" lIns="50800" bIns="50800" rIns="50800"/>
              <a:lstStyle/>
              <a:p>
                <a:pPr algn="ctr">
                  <a:lnSpc>
                    <a:spcPts val="2660"/>
                  </a:lnSpc>
                </a:pPr>
              </a:p>
            </p:txBody>
          </p:sp>
        </p:grpSp>
        <p:grpSp>
          <p:nvGrpSpPr>
            <p:cNvPr name="Group 118" id="118"/>
            <p:cNvGrpSpPr/>
            <p:nvPr/>
          </p:nvGrpSpPr>
          <p:grpSpPr>
            <a:xfrm rot="0">
              <a:off x="713781" y="156643"/>
              <a:ext cx="52133" cy="627690"/>
              <a:chOff x="0" y="0"/>
              <a:chExt cx="76672" cy="923149"/>
            </a:xfrm>
          </p:grpSpPr>
          <p:sp>
            <p:nvSpPr>
              <p:cNvPr name="Freeform 119" id="119"/>
              <p:cNvSpPr/>
              <p:nvPr/>
            </p:nvSpPr>
            <p:spPr>
              <a:xfrm flipH="false" flipV="false" rot="0">
                <a:off x="0" y="0"/>
                <a:ext cx="76672" cy="923149"/>
              </a:xfrm>
              <a:custGeom>
                <a:avLst/>
                <a:gdLst/>
                <a:ahLst/>
                <a:cxnLst/>
                <a:rect r="r" b="b" t="t" l="l"/>
                <a:pathLst>
                  <a:path h="923149" w="76672">
                    <a:moveTo>
                      <a:pt x="0" y="0"/>
                    </a:moveTo>
                    <a:lnTo>
                      <a:pt x="76672" y="0"/>
                    </a:lnTo>
                    <a:lnTo>
                      <a:pt x="76672" y="923149"/>
                    </a:lnTo>
                    <a:lnTo>
                      <a:pt x="0" y="923149"/>
                    </a:lnTo>
                    <a:close/>
                  </a:path>
                </a:pathLst>
              </a:custGeom>
              <a:gradFill rotWithShape="true">
                <a:gsLst>
                  <a:gs pos="0">
                    <a:srgbClr val="3C67BF">
                      <a:alpha val="100000"/>
                    </a:srgbClr>
                  </a:gs>
                  <a:gs pos="100000">
                    <a:srgbClr val="FFA81B">
                      <a:alpha val="100000"/>
                    </a:srgbClr>
                  </a:gs>
                </a:gsLst>
                <a:lin ang="0"/>
              </a:gradFill>
            </p:spPr>
          </p:sp>
          <p:sp>
            <p:nvSpPr>
              <p:cNvPr name="TextBox 120" id="120"/>
              <p:cNvSpPr txBox="true"/>
              <p:nvPr/>
            </p:nvSpPr>
            <p:spPr>
              <a:xfrm>
                <a:off x="0" y="-38100"/>
                <a:ext cx="76672" cy="961249"/>
              </a:xfrm>
              <a:prstGeom prst="rect">
                <a:avLst/>
              </a:prstGeom>
            </p:spPr>
            <p:txBody>
              <a:bodyPr anchor="ctr" rtlCol="false" tIns="50800" lIns="50800" bIns="50800" rIns="50800"/>
              <a:lstStyle/>
              <a:p>
                <a:pPr algn="ctr">
                  <a:lnSpc>
                    <a:spcPts val="2660"/>
                  </a:lnSpc>
                </a:pPr>
              </a:p>
            </p:txBody>
          </p:sp>
        </p:grpSp>
        <p:grpSp>
          <p:nvGrpSpPr>
            <p:cNvPr name="Group 121" id="121"/>
            <p:cNvGrpSpPr/>
            <p:nvPr/>
          </p:nvGrpSpPr>
          <p:grpSpPr>
            <a:xfrm rot="0">
              <a:off x="761736" y="142148"/>
              <a:ext cx="37532" cy="642185"/>
              <a:chOff x="0" y="0"/>
              <a:chExt cx="55199" cy="944467"/>
            </a:xfrm>
          </p:grpSpPr>
          <p:sp>
            <p:nvSpPr>
              <p:cNvPr name="Freeform 122" id="122"/>
              <p:cNvSpPr/>
              <p:nvPr/>
            </p:nvSpPr>
            <p:spPr>
              <a:xfrm flipH="false" flipV="false" rot="0">
                <a:off x="0" y="0"/>
                <a:ext cx="55199" cy="944467"/>
              </a:xfrm>
              <a:custGeom>
                <a:avLst/>
                <a:gdLst/>
                <a:ahLst/>
                <a:cxnLst/>
                <a:rect r="r" b="b" t="t" l="l"/>
                <a:pathLst>
                  <a:path h="944467" w="55199">
                    <a:moveTo>
                      <a:pt x="0" y="0"/>
                    </a:moveTo>
                    <a:lnTo>
                      <a:pt x="55199" y="0"/>
                    </a:lnTo>
                    <a:lnTo>
                      <a:pt x="55199" y="944467"/>
                    </a:lnTo>
                    <a:lnTo>
                      <a:pt x="0" y="944467"/>
                    </a:lnTo>
                    <a:close/>
                  </a:path>
                </a:pathLst>
              </a:custGeom>
              <a:gradFill rotWithShape="true">
                <a:gsLst>
                  <a:gs pos="0">
                    <a:srgbClr val="3C67BF">
                      <a:alpha val="100000"/>
                    </a:srgbClr>
                  </a:gs>
                  <a:gs pos="100000">
                    <a:srgbClr val="FFA81B">
                      <a:alpha val="100000"/>
                    </a:srgbClr>
                  </a:gs>
                </a:gsLst>
                <a:lin ang="0"/>
              </a:gradFill>
            </p:spPr>
          </p:sp>
          <p:sp>
            <p:nvSpPr>
              <p:cNvPr name="TextBox 123" id="123"/>
              <p:cNvSpPr txBox="true"/>
              <p:nvPr/>
            </p:nvSpPr>
            <p:spPr>
              <a:xfrm>
                <a:off x="0" y="-38100"/>
                <a:ext cx="55199" cy="982567"/>
              </a:xfrm>
              <a:prstGeom prst="rect">
                <a:avLst/>
              </a:prstGeom>
            </p:spPr>
            <p:txBody>
              <a:bodyPr anchor="ctr" rtlCol="false" tIns="50800" lIns="50800" bIns="50800" rIns="50800"/>
              <a:lstStyle/>
              <a:p>
                <a:pPr algn="ctr">
                  <a:lnSpc>
                    <a:spcPts val="2660"/>
                  </a:lnSpc>
                </a:pPr>
              </a:p>
            </p:txBody>
          </p:sp>
        </p:grpSp>
        <p:grpSp>
          <p:nvGrpSpPr>
            <p:cNvPr name="Group 124" id="124"/>
            <p:cNvGrpSpPr/>
            <p:nvPr/>
          </p:nvGrpSpPr>
          <p:grpSpPr>
            <a:xfrm rot="7717522">
              <a:off x="724502" y="120553"/>
              <a:ext cx="64253" cy="57818"/>
              <a:chOff x="0" y="0"/>
              <a:chExt cx="94497" cy="85034"/>
            </a:xfrm>
          </p:grpSpPr>
          <p:sp>
            <p:nvSpPr>
              <p:cNvPr name="Freeform 125" id="125"/>
              <p:cNvSpPr/>
              <p:nvPr/>
            </p:nvSpPr>
            <p:spPr>
              <a:xfrm flipH="false" flipV="false" rot="0">
                <a:off x="0" y="0"/>
                <a:ext cx="94497" cy="85034"/>
              </a:xfrm>
              <a:custGeom>
                <a:avLst/>
                <a:gdLst/>
                <a:ahLst/>
                <a:cxnLst/>
                <a:rect r="r" b="b" t="t" l="l"/>
                <a:pathLst>
                  <a:path h="85034" w="94497">
                    <a:moveTo>
                      <a:pt x="0" y="0"/>
                    </a:moveTo>
                    <a:lnTo>
                      <a:pt x="94497" y="0"/>
                    </a:lnTo>
                    <a:lnTo>
                      <a:pt x="94497" y="85034"/>
                    </a:lnTo>
                    <a:lnTo>
                      <a:pt x="0" y="85034"/>
                    </a:lnTo>
                    <a:close/>
                  </a:path>
                </a:pathLst>
              </a:custGeom>
              <a:gradFill rotWithShape="true">
                <a:gsLst>
                  <a:gs pos="0">
                    <a:srgbClr val="3C67BF">
                      <a:alpha val="100000"/>
                    </a:srgbClr>
                  </a:gs>
                  <a:gs pos="100000">
                    <a:srgbClr val="FFA81B">
                      <a:alpha val="100000"/>
                    </a:srgbClr>
                  </a:gs>
                </a:gsLst>
                <a:lin ang="0"/>
              </a:gradFill>
            </p:spPr>
          </p:sp>
          <p:sp>
            <p:nvSpPr>
              <p:cNvPr name="TextBox 126" id="126"/>
              <p:cNvSpPr txBox="true"/>
              <p:nvPr/>
            </p:nvSpPr>
            <p:spPr>
              <a:xfrm>
                <a:off x="0" y="-38100"/>
                <a:ext cx="94497" cy="123134"/>
              </a:xfrm>
              <a:prstGeom prst="rect">
                <a:avLst/>
              </a:prstGeom>
            </p:spPr>
            <p:txBody>
              <a:bodyPr anchor="ctr" rtlCol="false" tIns="50800" lIns="50800" bIns="50800" rIns="50800"/>
              <a:lstStyle/>
              <a:p>
                <a:pPr algn="ctr">
                  <a:lnSpc>
                    <a:spcPts val="2660"/>
                  </a:lnSpc>
                </a:pPr>
              </a:p>
            </p:txBody>
          </p:sp>
        </p:grpSp>
        <p:grpSp>
          <p:nvGrpSpPr>
            <p:cNvPr name="Group 127" id="127"/>
            <p:cNvGrpSpPr/>
            <p:nvPr/>
          </p:nvGrpSpPr>
          <p:grpSpPr>
            <a:xfrm rot="0">
              <a:off x="799268" y="53833"/>
              <a:ext cx="52133" cy="861583"/>
              <a:chOff x="0" y="0"/>
              <a:chExt cx="76672" cy="1267137"/>
            </a:xfrm>
          </p:grpSpPr>
          <p:sp>
            <p:nvSpPr>
              <p:cNvPr name="Freeform 128" id="128"/>
              <p:cNvSpPr/>
              <p:nvPr/>
            </p:nvSpPr>
            <p:spPr>
              <a:xfrm flipH="false" flipV="false" rot="0">
                <a:off x="0" y="0"/>
                <a:ext cx="76672" cy="1267137"/>
              </a:xfrm>
              <a:custGeom>
                <a:avLst/>
                <a:gdLst/>
                <a:ahLst/>
                <a:cxnLst/>
                <a:rect r="r" b="b" t="t" l="l"/>
                <a:pathLst>
                  <a:path h="1267137" w="76672">
                    <a:moveTo>
                      <a:pt x="0" y="0"/>
                    </a:moveTo>
                    <a:lnTo>
                      <a:pt x="76672" y="0"/>
                    </a:lnTo>
                    <a:lnTo>
                      <a:pt x="76672" y="1267137"/>
                    </a:lnTo>
                    <a:lnTo>
                      <a:pt x="0" y="1267137"/>
                    </a:lnTo>
                    <a:close/>
                  </a:path>
                </a:pathLst>
              </a:custGeom>
              <a:gradFill rotWithShape="true">
                <a:gsLst>
                  <a:gs pos="0">
                    <a:srgbClr val="3C67BF">
                      <a:alpha val="100000"/>
                    </a:srgbClr>
                  </a:gs>
                  <a:gs pos="100000">
                    <a:srgbClr val="FFA81B">
                      <a:alpha val="100000"/>
                    </a:srgbClr>
                  </a:gs>
                </a:gsLst>
                <a:lin ang="0"/>
              </a:gradFill>
            </p:spPr>
          </p:sp>
          <p:sp>
            <p:nvSpPr>
              <p:cNvPr name="TextBox 129" id="129"/>
              <p:cNvSpPr txBox="true"/>
              <p:nvPr/>
            </p:nvSpPr>
            <p:spPr>
              <a:xfrm>
                <a:off x="0" y="-38100"/>
                <a:ext cx="76672" cy="1305237"/>
              </a:xfrm>
              <a:prstGeom prst="rect">
                <a:avLst/>
              </a:prstGeom>
            </p:spPr>
            <p:txBody>
              <a:bodyPr anchor="ctr" rtlCol="false" tIns="50800" lIns="50800" bIns="50800" rIns="50800"/>
              <a:lstStyle/>
              <a:p>
                <a:pPr algn="ctr">
                  <a:lnSpc>
                    <a:spcPts val="2660"/>
                  </a:lnSpc>
                </a:pPr>
              </a:p>
            </p:txBody>
          </p:sp>
        </p:grpSp>
        <p:grpSp>
          <p:nvGrpSpPr>
            <p:cNvPr name="Group 130" id="130"/>
            <p:cNvGrpSpPr/>
            <p:nvPr/>
          </p:nvGrpSpPr>
          <p:grpSpPr>
            <a:xfrm rot="0">
              <a:off x="847223" y="33937"/>
              <a:ext cx="37532" cy="881480"/>
              <a:chOff x="0" y="0"/>
              <a:chExt cx="55199" cy="1296399"/>
            </a:xfrm>
          </p:grpSpPr>
          <p:sp>
            <p:nvSpPr>
              <p:cNvPr name="Freeform 131" id="131"/>
              <p:cNvSpPr/>
              <p:nvPr/>
            </p:nvSpPr>
            <p:spPr>
              <a:xfrm flipH="false" flipV="false" rot="0">
                <a:off x="0" y="0"/>
                <a:ext cx="55199" cy="1296399"/>
              </a:xfrm>
              <a:custGeom>
                <a:avLst/>
                <a:gdLst/>
                <a:ahLst/>
                <a:cxnLst/>
                <a:rect r="r" b="b" t="t" l="l"/>
                <a:pathLst>
                  <a:path h="1296399" w="55199">
                    <a:moveTo>
                      <a:pt x="0" y="0"/>
                    </a:moveTo>
                    <a:lnTo>
                      <a:pt x="55199" y="0"/>
                    </a:lnTo>
                    <a:lnTo>
                      <a:pt x="55199" y="1296399"/>
                    </a:lnTo>
                    <a:lnTo>
                      <a:pt x="0" y="1296399"/>
                    </a:lnTo>
                    <a:close/>
                  </a:path>
                </a:pathLst>
              </a:custGeom>
              <a:gradFill rotWithShape="true">
                <a:gsLst>
                  <a:gs pos="0">
                    <a:srgbClr val="3C67BF">
                      <a:alpha val="100000"/>
                    </a:srgbClr>
                  </a:gs>
                  <a:gs pos="100000">
                    <a:srgbClr val="FFA81B">
                      <a:alpha val="100000"/>
                    </a:srgbClr>
                  </a:gs>
                </a:gsLst>
                <a:lin ang="0"/>
              </a:gradFill>
            </p:spPr>
          </p:sp>
          <p:sp>
            <p:nvSpPr>
              <p:cNvPr name="TextBox 132" id="132"/>
              <p:cNvSpPr txBox="true"/>
              <p:nvPr/>
            </p:nvSpPr>
            <p:spPr>
              <a:xfrm>
                <a:off x="0" y="-38100"/>
                <a:ext cx="55199" cy="1334499"/>
              </a:xfrm>
              <a:prstGeom prst="rect">
                <a:avLst/>
              </a:prstGeom>
            </p:spPr>
            <p:txBody>
              <a:bodyPr anchor="ctr" rtlCol="false" tIns="50800" lIns="50800" bIns="50800" rIns="50800"/>
              <a:lstStyle/>
              <a:p>
                <a:pPr algn="ctr">
                  <a:lnSpc>
                    <a:spcPts val="2660"/>
                  </a:lnSpc>
                </a:pPr>
              </a:p>
            </p:txBody>
          </p:sp>
        </p:grpSp>
        <p:grpSp>
          <p:nvGrpSpPr>
            <p:cNvPr name="Group 133" id="133"/>
            <p:cNvGrpSpPr/>
            <p:nvPr/>
          </p:nvGrpSpPr>
          <p:grpSpPr>
            <a:xfrm rot="7717522">
              <a:off x="807558" y="16702"/>
              <a:ext cx="68907" cy="54366"/>
              <a:chOff x="0" y="0"/>
              <a:chExt cx="101342" cy="79957"/>
            </a:xfrm>
          </p:grpSpPr>
          <p:sp>
            <p:nvSpPr>
              <p:cNvPr name="Freeform 134" id="134"/>
              <p:cNvSpPr/>
              <p:nvPr/>
            </p:nvSpPr>
            <p:spPr>
              <a:xfrm flipH="false" flipV="false" rot="0">
                <a:off x="0" y="0"/>
                <a:ext cx="101342" cy="79957"/>
              </a:xfrm>
              <a:custGeom>
                <a:avLst/>
                <a:gdLst/>
                <a:ahLst/>
                <a:cxnLst/>
                <a:rect r="r" b="b" t="t" l="l"/>
                <a:pathLst>
                  <a:path h="79957" w="101342">
                    <a:moveTo>
                      <a:pt x="0" y="0"/>
                    </a:moveTo>
                    <a:lnTo>
                      <a:pt x="101342" y="0"/>
                    </a:lnTo>
                    <a:lnTo>
                      <a:pt x="101342" y="79957"/>
                    </a:lnTo>
                    <a:lnTo>
                      <a:pt x="0" y="79957"/>
                    </a:lnTo>
                    <a:close/>
                  </a:path>
                </a:pathLst>
              </a:custGeom>
              <a:gradFill rotWithShape="true">
                <a:gsLst>
                  <a:gs pos="0">
                    <a:srgbClr val="3C67BF">
                      <a:alpha val="100000"/>
                    </a:srgbClr>
                  </a:gs>
                  <a:gs pos="100000">
                    <a:srgbClr val="FFA81B">
                      <a:alpha val="100000"/>
                    </a:srgbClr>
                  </a:gs>
                </a:gsLst>
                <a:lin ang="0"/>
              </a:gradFill>
            </p:spPr>
          </p:sp>
          <p:sp>
            <p:nvSpPr>
              <p:cNvPr name="TextBox 135" id="135"/>
              <p:cNvSpPr txBox="true"/>
              <p:nvPr/>
            </p:nvSpPr>
            <p:spPr>
              <a:xfrm>
                <a:off x="0" y="-38100"/>
                <a:ext cx="101342" cy="118057"/>
              </a:xfrm>
              <a:prstGeom prst="rect">
                <a:avLst/>
              </a:prstGeom>
            </p:spPr>
            <p:txBody>
              <a:bodyPr anchor="ctr" rtlCol="false" tIns="50800" lIns="50800" bIns="50800" rIns="50800"/>
              <a:lstStyle/>
              <a:p>
                <a:pPr algn="ctr">
                  <a:lnSpc>
                    <a:spcPts val="2660"/>
                  </a:lnSpc>
                </a:pPr>
              </a:p>
            </p:txBody>
          </p:sp>
        </p:grpSp>
        <p:grpSp>
          <p:nvGrpSpPr>
            <p:cNvPr name="Group 136" id="136"/>
            <p:cNvGrpSpPr/>
            <p:nvPr/>
          </p:nvGrpSpPr>
          <p:grpSpPr>
            <a:xfrm rot="0">
              <a:off x="884755" y="270552"/>
              <a:ext cx="52133" cy="627690"/>
              <a:chOff x="0" y="0"/>
              <a:chExt cx="76672" cy="923149"/>
            </a:xfrm>
          </p:grpSpPr>
          <p:sp>
            <p:nvSpPr>
              <p:cNvPr name="Freeform 137" id="137"/>
              <p:cNvSpPr/>
              <p:nvPr/>
            </p:nvSpPr>
            <p:spPr>
              <a:xfrm flipH="false" flipV="false" rot="0">
                <a:off x="0" y="0"/>
                <a:ext cx="76672" cy="923149"/>
              </a:xfrm>
              <a:custGeom>
                <a:avLst/>
                <a:gdLst/>
                <a:ahLst/>
                <a:cxnLst/>
                <a:rect r="r" b="b" t="t" l="l"/>
                <a:pathLst>
                  <a:path h="923149" w="76672">
                    <a:moveTo>
                      <a:pt x="0" y="0"/>
                    </a:moveTo>
                    <a:lnTo>
                      <a:pt x="76672" y="0"/>
                    </a:lnTo>
                    <a:lnTo>
                      <a:pt x="76672" y="923149"/>
                    </a:lnTo>
                    <a:lnTo>
                      <a:pt x="0" y="923149"/>
                    </a:lnTo>
                    <a:close/>
                  </a:path>
                </a:pathLst>
              </a:custGeom>
              <a:gradFill rotWithShape="true">
                <a:gsLst>
                  <a:gs pos="0">
                    <a:srgbClr val="3C67BF">
                      <a:alpha val="100000"/>
                    </a:srgbClr>
                  </a:gs>
                  <a:gs pos="100000">
                    <a:srgbClr val="FFA81B">
                      <a:alpha val="100000"/>
                    </a:srgbClr>
                  </a:gs>
                </a:gsLst>
                <a:lin ang="0"/>
              </a:gradFill>
            </p:spPr>
          </p:sp>
          <p:sp>
            <p:nvSpPr>
              <p:cNvPr name="TextBox 138" id="138"/>
              <p:cNvSpPr txBox="true"/>
              <p:nvPr/>
            </p:nvSpPr>
            <p:spPr>
              <a:xfrm>
                <a:off x="0" y="-38100"/>
                <a:ext cx="76672" cy="961249"/>
              </a:xfrm>
              <a:prstGeom prst="rect">
                <a:avLst/>
              </a:prstGeom>
            </p:spPr>
            <p:txBody>
              <a:bodyPr anchor="ctr" rtlCol="false" tIns="50800" lIns="50800" bIns="50800" rIns="50800"/>
              <a:lstStyle/>
              <a:p>
                <a:pPr algn="ctr">
                  <a:lnSpc>
                    <a:spcPts val="2660"/>
                  </a:lnSpc>
                </a:pPr>
              </a:p>
            </p:txBody>
          </p:sp>
        </p:grpSp>
        <p:grpSp>
          <p:nvGrpSpPr>
            <p:cNvPr name="Group 139" id="139"/>
            <p:cNvGrpSpPr/>
            <p:nvPr/>
          </p:nvGrpSpPr>
          <p:grpSpPr>
            <a:xfrm rot="0">
              <a:off x="932710" y="256057"/>
              <a:ext cx="37532" cy="642185"/>
              <a:chOff x="0" y="0"/>
              <a:chExt cx="55199" cy="944467"/>
            </a:xfrm>
          </p:grpSpPr>
          <p:sp>
            <p:nvSpPr>
              <p:cNvPr name="Freeform 140" id="140"/>
              <p:cNvSpPr/>
              <p:nvPr/>
            </p:nvSpPr>
            <p:spPr>
              <a:xfrm flipH="false" flipV="false" rot="0">
                <a:off x="0" y="0"/>
                <a:ext cx="55199" cy="944467"/>
              </a:xfrm>
              <a:custGeom>
                <a:avLst/>
                <a:gdLst/>
                <a:ahLst/>
                <a:cxnLst/>
                <a:rect r="r" b="b" t="t" l="l"/>
                <a:pathLst>
                  <a:path h="944467" w="55199">
                    <a:moveTo>
                      <a:pt x="0" y="0"/>
                    </a:moveTo>
                    <a:lnTo>
                      <a:pt x="55199" y="0"/>
                    </a:lnTo>
                    <a:lnTo>
                      <a:pt x="55199" y="944467"/>
                    </a:lnTo>
                    <a:lnTo>
                      <a:pt x="0" y="944467"/>
                    </a:lnTo>
                    <a:close/>
                  </a:path>
                </a:pathLst>
              </a:custGeom>
              <a:gradFill rotWithShape="true">
                <a:gsLst>
                  <a:gs pos="0">
                    <a:srgbClr val="3C67BF">
                      <a:alpha val="100000"/>
                    </a:srgbClr>
                  </a:gs>
                  <a:gs pos="100000">
                    <a:srgbClr val="FFA81B">
                      <a:alpha val="100000"/>
                    </a:srgbClr>
                  </a:gs>
                </a:gsLst>
                <a:lin ang="0"/>
              </a:gradFill>
            </p:spPr>
          </p:sp>
          <p:sp>
            <p:nvSpPr>
              <p:cNvPr name="TextBox 141" id="141"/>
              <p:cNvSpPr txBox="true"/>
              <p:nvPr/>
            </p:nvSpPr>
            <p:spPr>
              <a:xfrm>
                <a:off x="0" y="-38100"/>
                <a:ext cx="55199" cy="982567"/>
              </a:xfrm>
              <a:prstGeom prst="rect">
                <a:avLst/>
              </a:prstGeom>
            </p:spPr>
            <p:txBody>
              <a:bodyPr anchor="ctr" rtlCol="false" tIns="50800" lIns="50800" bIns="50800" rIns="50800"/>
              <a:lstStyle/>
              <a:p>
                <a:pPr algn="ctr">
                  <a:lnSpc>
                    <a:spcPts val="2660"/>
                  </a:lnSpc>
                </a:pPr>
              </a:p>
            </p:txBody>
          </p:sp>
        </p:grpSp>
        <p:grpSp>
          <p:nvGrpSpPr>
            <p:cNvPr name="Group 142" id="142"/>
            <p:cNvGrpSpPr/>
            <p:nvPr/>
          </p:nvGrpSpPr>
          <p:grpSpPr>
            <a:xfrm rot="7717522">
              <a:off x="895476" y="234462"/>
              <a:ext cx="64253" cy="57818"/>
              <a:chOff x="0" y="0"/>
              <a:chExt cx="94497" cy="85034"/>
            </a:xfrm>
          </p:grpSpPr>
          <p:sp>
            <p:nvSpPr>
              <p:cNvPr name="Freeform 143" id="143"/>
              <p:cNvSpPr/>
              <p:nvPr/>
            </p:nvSpPr>
            <p:spPr>
              <a:xfrm flipH="false" flipV="false" rot="0">
                <a:off x="0" y="0"/>
                <a:ext cx="94497" cy="85034"/>
              </a:xfrm>
              <a:custGeom>
                <a:avLst/>
                <a:gdLst/>
                <a:ahLst/>
                <a:cxnLst/>
                <a:rect r="r" b="b" t="t" l="l"/>
                <a:pathLst>
                  <a:path h="85034" w="94497">
                    <a:moveTo>
                      <a:pt x="0" y="0"/>
                    </a:moveTo>
                    <a:lnTo>
                      <a:pt x="94497" y="0"/>
                    </a:lnTo>
                    <a:lnTo>
                      <a:pt x="94497" y="85034"/>
                    </a:lnTo>
                    <a:lnTo>
                      <a:pt x="0" y="85034"/>
                    </a:lnTo>
                    <a:close/>
                  </a:path>
                </a:pathLst>
              </a:custGeom>
              <a:gradFill rotWithShape="true">
                <a:gsLst>
                  <a:gs pos="0">
                    <a:srgbClr val="3C67BF">
                      <a:alpha val="100000"/>
                    </a:srgbClr>
                  </a:gs>
                  <a:gs pos="100000">
                    <a:srgbClr val="FFA81B">
                      <a:alpha val="100000"/>
                    </a:srgbClr>
                  </a:gs>
                </a:gsLst>
                <a:lin ang="0"/>
              </a:gradFill>
            </p:spPr>
          </p:sp>
          <p:sp>
            <p:nvSpPr>
              <p:cNvPr name="TextBox 144" id="144"/>
              <p:cNvSpPr txBox="true"/>
              <p:nvPr/>
            </p:nvSpPr>
            <p:spPr>
              <a:xfrm>
                <a:off x="0" y="-38100"/>
                <a:ext cx="94497" cy="123134"/>
              </a:xfrm>
              <a:prstGeom prst="rect">
                <a:avLst/>
              </a:prstGeom>
            </p:spPr>
            <p:txBody>
              <a:bodyPr anchor="ctr" rtlCol="false" tIns="50800" lIns="50800" bIns="50800" rIns="50800"/>
              <a:lstStyle/>
              <a:p>
                <a:pPr algn="ctr">
                  <a:lnSpc>
                    <a:spcPts val="2660"/>
                  </a:lnSpc>
                </a:pPr>
              </a:p>
            </p:txBody>
          </p:sp>
        </p:grpSp>
        <p:grpSp>
          <p:nvGrpSpPr>
            <p:cNvPr name="Group 145" id="145"/>
            <p:cNvGrpSpPr/>
            <p:nvPr/>
          </p:nvGrpSpPr>
          <p:grpSpPr>
            <a:xfrm rot="0">
              <a:off x="1211151" y="234004"/>
              <a:ext cx="46226" cy="529860"/>
              <a:chOff x="0" y="0"/>
              <a:chExt cx="67985" cy="779270"/>
            </a:xfrm>
          </p:grpSpPr>
          <p:sp>
            <p:nvSpPr>
              <p:cNvPr name="Freeform 146" id="146"/>
              <p:cNvSpPr/>
              <p:nvPr/>
            </p:nvSpPr>
            <p:spPr>
              <a:xfrm flipH="false" flipV="false" rot="0">
                <a:off x="0" y="0"/>
                <a:ext cx="67985" cy="779270"/>
              </a:xfrm>
              <a:custGeom>
                <a:avLst/>
                <a:gdLst/>
                <a:ahLst/>
                <a:cxnLst/>
                <a:rect r="r" b="b" t="t" l="l"/>
                <a:pathLst>
                  <a:path h="779270" w="67985">
                    <a:moveTo>
                      <a:pt x="0" y="0"/>
                    </a:moveTo>
                    <a:lnTo>
                      <a:pt x="67985" y="0"/>
                    </a:lnTo>
                    <a:lnTo>
                      <a:pt x="67985" y="779270"/>
                    </a:lnTo>
                    <a:lnTo>
                      <a:pt x="0" y="779270"/>
                    </a:lnTo>
                    <a:close/>
                  </a:path>
                </a:pathLst>
              </a:custGeom>
              <a:gradFill rotWithShape="true">
                <a:gsLst>
                  <a:gs pos="0">
                    <a:srgbClr val="3C67BF">
                      <a:alpha val="100000"/>
                    </a:srgbClr>
                  </a:gs>
                  <a:gs pos="100000">
                    <a:srgbClr val="FFA81B">
                      <a:alpha val="100000"/>
                    </a:srgbClr>
                  </a:gs>
                </a:gsLst>
                <a:lin ang="0"/>
              </a:gradFill>
            </p:spPr>
          </p:sp>
          <p:sp>
            <p:nvSpPr>
              <p:cNvPr name="TextBox 147" id="147"/>
              <p:cNvSpPr txBox="true"/>
              <p:nvPr/>
            </p:nvSpPr>
            <p:spPr>
              <a:xfrm>
                <a:off x="0" y="-38100"/>
                <a:ext cx="67985" cy="817370"/>
              </a:xfrm>
              <a:prstGeom prst="rect">
                <a:avLst/>
              </a:prstGeom>
            </p:spPr>
            <p:txBody>
              <a:bodyPr anchor="ctr" rtlCol="false" tIns="50800" lIns="50800" bIns="50800" rIns="50800"/>
              <a:lstStyle/>
              <a:p>
                <a:pPr algn="ctr">
                  <a:lnSpc>
                    <a:spcPts val="2660"/>
                  </a:lnSpc>
                </a:pPr>
              </a:p>
            </p:txBody>
          </p:sp>
        </p:grpSp>
        <p:grpSp>
          <p:nvGrpSpPr>
            <p:cNvPr name="Group 148" id="148"/>
            <p:cNvGrpSpPr/>
            <p:nvPr/>
          </p:nvGrpSpPr>
          <p:grpSpPr>
            <a:xfrm rot="0">
              <a:off x="1253199" y="234004"/>
              <a:ext cx="31834" cy="529860"/>
              <a:chOff x="0" y="0"/>
              <a:chExt cx="46819" cy="779270"/>
            </a:xfrm>
          </p:grpSpPr>
          <p:sp>
            <p:nvSpPr>
              <p:cNvPr name="Freeform 149" id="149"/>
              <p:cNvSpPr/>
              <p:nvPr/>
            </p:nvSpPr>
            <p:spPr>
              <a:xfrm flipH="false" flipV="false" rot="0">
                <a:off x="0" y="0"/>
                <a:ext cx="46819" cy="779270"/>
              </a:xfrm>
              <a:custGeom>
                <a:avLst/>
                <a:gdLst/>
                <a:ahLst/>
                <a:cxnLst/>
                <a:rect r="r" b="b" t="t" l="l"/>
                <a:pathLst>
                  <a:path h="779270" w="46819">
                    <a:moveTo>
                      <a:pt x="0" y="0"/>
                    </a:moveTo>
                    <a:lnTo>
                      <a:pt x="46819" y="0"/>
                    </a:lnTo>
                    <a:lnTo>
                      <a:pt x="46819" y="779270"/>
                    </a:lnTo>
                    <a:lnTo>
                      <a:pt x="0" y="779270"/>
                    </a:lnTo>
                    <a:close/>
                  </a:path>
                </a:pathLst>
              </a:custGeom>
              <a:gradFill rotWithShape="true">
                <a:gsLst>
                  <a:gs pos="0">
                    <a:srgbClr val="3C67BF">
                      <a:alpha val="100000"/>
                    </a:srgbClr>
                  </a:gs>
                  <a:gs pos="100000">
                    <a:srgbClr val="FFA81B">
                      <a:alpha val="100000"/>
                    </a:srgbClr>
                  </a:gs>
                </a:gsLst>
                <a:lin ang="0"/>
              </a:gradFill>
            </p:spPr>
          </p:sp>
          <p:sp>
            <p:nvSpPr>
              <p:cNvPr name="TextBox 150" id="150"/>
              <p:cNvSpPr txBox="true"/>
              <p:nvPr/>
            </p:nvSpPr>
            <p:spPr>
              <a:xfrm>
                <a:off x="0" y="-38100"/>
                <a:ext cx="46819" cy="817370"/>
              </a:xfrm>
              <a:prstGeom prst="rect">
                <a:avLst/>
              </a:prstGeom>
            </p:spPr>
            <p:txBody>
              <a:bodyPr anchor="ctr" rtlCol="false" tIns="50800" lIns="50800" bIns="50800" rIns="50800"/>
              <a:lstStyle/>
              <a:p>
                <a:pPr algn="ctr">
                  <a:lnSpc>
                    <a:spcPts val="2660"/>
                  </a:lnSpc>
                </a:pPr>
              </a:p>
            </p:txBody>
          </p:sp>
        </p:grpSp>
        <p:grpSp>
          <p:nvGrpSpPr>
            <p:cNvPr name="Group 151" id="151"/>
            <p:cNvGrpSpPr/>
            <p:nvPr/>
          </p:nvGrpSpPr>
          <p:grpSpPr>
            <a:xfrm rot="7717522">
              <a:off x="1225094" y="205017"/>
              <a:ext cx="45997" cy="57818"/>
              <a:chOff x="0" y="0"/>
              <a:chExt cx="67649" cy="85034"/>
            </a:xfrm>
          </p:grpSpPr>
          <p:sp>
            <p:nvSpPr>
              <p:cNvPr name="Freeform 152" id="152"/>
              <p:cNvSpPr/>
              <p:nvPr/>
            </p:nvSpPr>
            <p:spPr>
              <a:xfrm flipH="false" flipV="false" rot="0">
                <a:off x="0" y="0"/>
                <a:ext cx="67649" cy="85034"/>
              </a:xfrm>
              <a:custGeom>
                <a:avLst/>
                <a:gdLst/>
                <a:ahLst/>
                <a:cxnLst/>
                <a:rect r="r" b="b" t="t" l="l"/>
                <a:pathLst>
                  <a:path h="85034" w="67649">
                    <a:moveTo>
                      <a:pt x="0" y="0"/>
                    </a:moveTo>
                    <a:lnTo>
                      <a:pt x="67649" y="0"/>
                    </a:lnTo>
                    <a:lnTo>
                      <a:pt x="67649" y="85034"/>
                    </a:lnTo>
                    <a:lnTo>
                      <a:pt x="0" y="85034"/>
                    </a:lnTo>
                    <a:close/>
                  </a:path>
                </a:pathLst>
              </a:custGeom>
              <a:gradFill rotWithShape="true">
                <a:gsLst>
                  <a:gs pos="0">
                    <a:srgbClr val="3C67BF">
                      <a:alpha val="100000"/>
                    </a:srgbClr>
                  </a:gs>
                  <a:gs pos="100000">
                    <a:srgbClr val="FFA81B">
                      <a:alpha val="100000"/>
                    </a:srgbClr>
                  </a:gs>
                </a:gsLst>
                <a:lin ang="0"/>
              </a:gradFill>
            </p:spPr>
          </p:sp>
          <p:sp>
            <p:nvSpPr>
              <p:cNvPr name="TextBox 153" id="153"/>
              <p:cNvSpPr txBox="true"/>
              <p:nvPr/>
            </p:nvSpPr>
            <p:spPr>
              <a:xfrm>
                <a:off x="0" y="-38100"/>
                <a:ext cx="67649" cy="123134"/>
              </a:xfrm>
              <a:prstGeom prst="rect">
                <a:avLst/>
              </a:prstGeom>
            </p:spPr>
            <p:txBody>
              <a:bodyPr anchor="ctr" rtlCol="false" tIns="50800" lIns="50800" bIns="50800" rIns="50800"/>
              <a:lstStyle/>
              <a:p>
                <a:pPr algn="ctr">
                  <a:lnSpc>
                    <a:spcPts val="2660"/>
                  </a:lnSpc>
                </a:pPr>
              </a:p>
            </p:txBody>
          </p:sp>
        </p:grpSp>
        <p:grpSp>
          <p:nvGrpSpPr>
            <p:cNvPr name="Group 154" id="154"/>
            <p:cNvGrpSpPr/>
            <p:nvPr/>
          </p:nvGrpSpPr>
          <p:grpSpPr>
            <a:xfrm rot="0">
              <a:off x="1040177" y="160333"/>
              <a:ext cx="52133" cy="627690"/>
              <a:chOff x="0" y="0"/>
              <a:chExt cx="76672" cy="923149"/>
            </a:xfrm>
          </p:grpSpPr>
          <p:sp>
            <p:nvSpPr>
              <p:cNvPr name="Freeform 155" id="155"/>
              <p:cNvSpPr/>
              <p:nvPr/>
            </p:nvSpPr>
            <p:spPr>
              <a:xfrm flipH="false" flipV="false" rot="0">
                <a:off x="0" y="0"/>
                <a:ext cx="76672" cy="923149"/>
              </a:xfrm>
              <a:custGeom>
                <a:avLst/>
                <a:gdLst/>
                <a:ahLst/>
                <a:cxnLst/>
                <a:rect r="r" b="b" t="t" l="l"/>
                <a:pathLst>
                  <a:path h="923149" w="76672">
                    <a:moveTo>
                      <a:pt x="0" y="0"/>
                    </a:moveTo>
                    <a:lnTo>
                      <a:pt x="76672" y="0"/>
                    </a:lnTo>
                    <a:lnTo>
                      <a:pt x="76672" y="923149"/>
                    </a:lnTo>
                    <a:lnTo>
                      <a:pt x="0" y="923149"/>
                    </a:lnTo>
                    <a:close/>
                  </a:path>
                </a:pathLst>
              </a:custGeom>
              <a:gradFill rotWithShape="true">
                <a:gsLst>
                  <a:gs pos="0">
                    <a:srgbClr val="3C67BF">
                      <a:alpha val="100000"/>
                    </a:srgbClr>
                  </a:gs>
                  <a:gs pos="100000">
                    <a:srgbClr val="FFA81B">
                      <a:alpha val="100000"/>
                    </a:srgbClr>
                  </a:gs>
                </a:gsLst>
                <a:lin ang="0"/>
              </a:gradFill>
            </p:spPr>
          </p:sp>
          <p:sp>
            <p:nvSpPr>
              <p:cNvPr name="TextBox 156" id="156"/>
              <p:cNvSpPr txBox="true"/>
              <p:nvPr/>
            </p:nvSpPr>
            <p:spPr>
              <a:xfrm>
                <a:off x="0" y="-38100"/>
                <a:ext cx="76672" cy="961249"/>
              </a:xfrm>
              <a:prstGeom prst="rect">
                <a:avLst/>
              </a:prstGeom>
            </p:spPr>
            <p:txBody>
              <a:bodyPr anchor="ctr" rtlCol="false" tIns="50800" lIns="50800" bIns="50800" rIns="50800"/>
              <a:lstStyle/>
              <a:p>
                <a:pPr algn="ctr">
                  <a:lnSpc>
                    <a:spcPts val="2660"/>
                  </a:lnSpc>
                </a:pPr>
              </a:p>
            </p:txBody>
          </p:sp>
        </p:grpSp>
        <p:grpSp>
          <p:nvGrpSpPr>
            <p:cNvPr name="Group 157" id="157"/>
            <p:cNvGrpSpPr/>
            <p:nvPr/>
          </p:nvGrpSpPr>
          <p:grpSpPr>
            <a:xfrm rot="0">
              <a:off x="1088132" y="145838"/>
              <a:ext cx="37532" cy="642185"/>
              <a:chOff x="0" y="0"/>
              <a:chExt cx="55199" cy="944467"/>
            </a:xfrm>
          </p:grpSpPr>
          <p:sp>
            <p:nvSpPr>
              <p:cNvPr name="Freeform 158" id="158"/>
              <p:cNvSpPr/>
              <p:nvPr/>
            </p:nvSpPr>
            <p:spPr>
              <a:xfrm flipH="false" flipV="false" rot="0">
                <a:off x="0" y="0"/>
                <a:ext cx="55199" cy="944467"/>
              </a:xfrm>
              <a:custGeom>
                <a:avLst/>
                <a:gdLst/>
                <a:ahLst/>
                <a:cxnLst/>
                <a:rect r="r" b="b" t="t" l="l"/>
                <a:pathLst>
                  <a:path h="944467" w="55199">
                    <a:moveTo>
                      <a:pt x="0" y="0"/>
                    </a:moveTo>
                    <a:lnTo>
                      <a:pt x="55199" y="0"/>
                    </a:lnTo>
                    <a:lnTo>
                      <a:pt x="55199" y="944467"/>
                    </a:lnTo>
                    <a:lnTo>
                      <a:pt x="0" y="944467"/>
                    </a:lnTo>
                    <a:close/>
                  </a:path>
                </a:pathLst>
              </a:custGeom>
              <a:gradFill rotWithShape="true">
                <a:gsLst>
                  <a:gs pos="0">
                    <a:srgbClr val="3C67BF">
                      <a:alpha val="100000"/>
                    </a:srgbClr>
                  </a:gs>
                  <a:gs pos="100000">
                    <a:srgbClr val="FFA81B">
                      <a:alpha val="100000"/>
                    </a:srgbClr>
                  </a:gs>
                </a:gsLst>
                <a:lin ang="0"/>
              </a:gradFill>
            </p:spPr>
          </p:sp>
          <p:sp>
            <p:nvSpPr>
              <p:cNvPr name="TextBox 159" id="159"/>
              <p:cNvSpPr txBox="true"/>
              <p:nvPr/>
            </p:nvSpPr>
            <p:spPr>
              <a:xfrm>
                <a:off x="0" y="-38100"/>
                <a:ext cx="55199" cy="982567"/>
              </a:xfrm>
              <a:prstGeom prst="rect">
                <a:avLst/>
              </a:prstGeom>
            </p:spPr>
            <p:txBody>
              <a:bodyPr anchor="ctr" rtlCol="false" tIns="50800" lIns="50800" bIns="50800" rIns="50800"/>
              <a:lstStyle/>
              <a:p>
                <a:pPr algn="ctr">
                  <a:lnSpc>
                    <a:spcPts val="2660"/>
                  </a:lnSpc>
                </a:pPr>
              </a:p>
            </p:txBody>
          </p:sp>
        </p:grpSp>
        <p:grpSp>
          <p:nvGrpSpPr>
            <p:cNvPr name="Group 160" id="160"/>
            <p:cNvGrpSpPr/>
            <p:nvPr/>
          </p:nvGrpSpPr>
          <p:grpSpPr>
            <a:xfrm rot="7717522">
              <a:off x="1050898" y="124243"/>
              <a:ext cx="64253" cy="57818"/>
              <a:chOff x="0" y="0"/>
              <a:chExt cx="94497" cy="85034"/>
            </a:xfrm>
          </p:grpSpPr>
          <p:sp>
            <p:nvSpPr>
              <p:cNvPr name="Freeform 161" id="161"/>
              <p:cNvSpPr/>
              <p:nvPr/>
            </p:nvSpPr>
            <p:spPr>
              <a:xfrm flipH="false" flipV="false" rot="0">
                <a:off x="0" y="0"/>
                <a:ext cx="94497" cy="85034"/>
              </a:xfrm>
              <a:custGeom>
                <a:avLst/>
                <a:gdLst/>
                <a:ahLst/>
                <a:cxnLst/>
                <a:rect r="r" b="b" t="t" l="l"/>
                <a:pathLst>
                  <a:path h="85034" w="94497">
                    <a:moveTo>
                      <a:pt x="0" y="0"/>
                    </a:moveTo>
                    <a:lnTo>
                      <a:pt x="94497" y="0"/>
                    </a:lnTo>
                    <a:lnTo>
                      <a:pt x="94497" y="85034"/>
                    </a:lnTo>
                    <a:lnTo>
                      <a:pt x="0" y="85034"/>
                    </a:lnTo>
                    <a:close/>
                  </a:path>
                </a:pathLst>
              </a:custGeom>
              <a:gradFill rotWithShape="true">
                <a:gsLst>
                  <a:gs pos="0">
                    <a:srgbClr val="3C67BF">
                      <a:alpha val="100000"/>
                    </a:srgbClr>
                  </a:gs>
                  <a:gs pos="100000">
                    <a:srgbClr val="FFA81B">
                      <a:alpha val="100000"/>
                    </a:srgbClr>
                  </a:gs>
                </a:gsLst>
                <a:lin ang="0"/>
              </a:gradFill>
            </p:spPr>
          </p:sp>
          <p:sp>
            <p:nvSpPr>
              <p:cNvPr name="TextBox 162" id="162"/>
              <p:cNvSpPr txBox="true"/>
              <p:nvPr/>
            </p:nvSpPr>
            <p:spPr>
              <a:xfrm>
                <a:off x="0" y="-38100"/>
                <a:ext cx="94497" cy="123134"/>
              </a:xfrm>
              <a:prstGeom prst="rect">
                <a:avLst/>
              </a:prstGeom>
            </p:spPr>
            <p:txBody>
              <a:bodyPr anchor="ctr" rtlCol="false" tIns="50800" lIns="50800" bIns="50800" rIns="50800"/>
              <a:lstStyle/>
              <a:p>
                <a:pPr algn="ctr">
                  <a:lnSpc>
                    <a:spcPts val="2660"/>
                  </a:lnSpc>
                </a:pPr>
              </a:p>
            </p:txBody>
          </p:sp>
        </p:grpSp>
        <p:grpSp>
          <p:nvGrpSpPr>
            <p:cNvPr name="Group 163" id="163"/>
            <p:cNvGrpSpPr/>
            <p:nvPr/>
          </p:nvGrpSpPr>
          <p:grpSpPr>
            <a:xfrm rot="0">
              <a:off x="1125664" y="216365"/>
              <a:ext cx="52133" cy="627690"/>
              <a:chOff x="0" y="0"/>
              <a:chExt cx="76672" cy="923149"/>
            </a:xfrm>
          </p:grpSpPr>
          <p:sp>
            <p:nvSpPr>
              <p:cNvPr name="Freeform 164" id="164"/>
              <p:cNvSpPr/>
              <p:nvPr/>
            </p:nvSpPr>
            <p:spPr>
              <a:xfrm flipH="false" flipV="false" rot="0">
                <a:off x="0" y="0"/>
                <a:ext cx="76672" cy="923149"/>
              </a:xfrm>
              <a:custGeom>
                <a:avLst/>
                <a:gdLst/>
                <a:ahLst/>
                <a:cxnLst/>
                <a:rect r="r" b="b" t="t" l="l"/>
                <a:pathLst>
                  <a:path h="923149" w="76672">
                    <a:moveTo>
                      <a:pt x="0" y="0"/>
                    </a:moveTo>
                    <a:lnTo>
                      <a:pt x="76672" y="0"/>
                    </a:lnTo>
                    <a:lnTo>
                      <a:pt x="76672" y="923149"/>
                    </a:lnTo>
                    <a:lnTo>
                      <a:pt x="0" y="923149"/>
                    </a:lnTo>
                    <a:close/>
                  </a:path>
                </a:pathLst>
              </a:custGeom>
              <a:gradFill rotWithShape="true">
                <a:gsLst>
                  <a:gs pos="0">
                    <a:srgbClr val="3C67BF">
                      <a:alpha val="100000"/>
                    </a:srgbClr>
                  </a:gs>
                  <a:gs pos="100000">
                    <a:srgbClr val="FFA81B">
                      <a:alpha val="100000"/>
                    </a:srgbClr>
                  </a:gs>
                </a:gsLst>
                <a:lin ang="0"/>
              </a:gradFill>
            </p:spPr>
          </p:sp>
          <p:sp>
            <p:nvSpPr>
              <p:cNvPr name="TextBox 165" id="165"/>
              <p:cNvSpPr txBox="true"/>
              <p:nvPr/>
            </p:nvSpPr>
            <p:spPr>
              <a:xfrm>
                <a:off x="0" y="-38100"/>
                <a:ext cx="76672" cy="961249"/>
              </a:xfrm>
              <a:prstGeom prst="rect">
                <a:avLst/>
              </a:prstGeom>
            </p:spPr>
            <p:txBody>
              <a:bodyPr anchor="ctr" rtlCol="false" tIns="50800" lIns="50800" bIns="50800" rIns="50800"/>
              <a:lstStyle/>
              <a:p>
                <a:pPr algn="ctr">
                  <a:lnSpc>
                    <a:spcPts val="2660"/>
                  </a:lnSpc>
                </a:pPr>
              </a:p>
            </p:txBody>
          </p:sp>
        </p:grpSp>
        <p:grpSp>
          <p:nvGrpSpPr>
            <p:cNvPr name="Group 166" id="166"/>
            <p:cNvGrpSpPr/>
            <p:nvPr/>
          </p:nvGrpSpPr>
          <p:grpSpPr>
            <a:xfrm rot="0">
              <a:off x="1173619" y="201870"/>
              <a:ext cx="37532" cy="642185"/>
              <a:chOff x="0" y="0"/>
              <a:chExt cx="55199" cy="944467"/>
            </a:xfrm>
          </p:grpSpPr>
          <p:sp>
            <p:nvSpPr>
              <p:cNvPr name="Freeform 167" id="167"/>
              <p:cNvSpPr/>
              <p:nvPr/>
            </p:nvSpPr>
            <p:spPr>
              <a:xfrm flipH="false" flipV="false" rot="0">
                <a:off x="0" y="0"/>
                <a:ext cx="55199" cy="944467"/>
              </a:xfrm>
              <a:custGeom>
                <a:avLst/>
                <a:gdLst/>
                <a:ahLst/>
                <a:cxnLst/>
                <a:rect r="r" b="b" t="t" l="l"/>
                <a:pathLst>
                  <a:path h="944467" w="55199">
                    <a:moveTo>
                      <a:pt x="0" y="0"/>
                    </a:moveTo>
                    <a:lnTo>
                      <a:pt x="55199" y="0"/>
                    </a:lnTo>
                    <a:lnTo>
                      <a:pt x="55199" y="944467"/>
                    </a:lnTo>
                    <a:lnTo>
                      <a:pt x="0" y="944467"/>
                    </a:lnTo>
                    <a:close/>
                  </a:path>
                </a:pathLst>
              </a:custGeom>
              <a:gradFill rotWithShape="true">
                <a:gsLst>
                  <a:gs pos="0">
                    <a:srgbClr val="3C67BF">
                      <a:alpha val="100000"/>
                    </a:srgbClr>
                  </a:gs>
                  <a:gs pos="100000">
                    <a:srgbClr val="FFA81B">
                      <a:alpha val="100000"/>
                    </a:srgbClr>
                  </a:gs>
                </a:gsLst>
                <a:lin ang="0"/>
              </a:gradFill>
            </p:spPr>
          </p:sp>
          <p:sp>
            <p:nvSpPr>
              <p:cNvPr name="TextBox 168" id="168"/>
              <p:cNvSpPr txBox="true"/>
              <p:nvPr/>
            </p:nvSpPr>
            <p:spPr>
              <a:xfrm>
                <a:off x="0" y="-38100"/>
                <a:ext cx="55199" cy="982567"/>
              </a:xfrm>
              <a:prstGeom prst="rect">
                <a:avLst/>
              </a:prstGeom>
            </p:spPr>
            <p:txBody>
              <a:bodyPr anchor="ctr" rtlCol="false" tIns="50800" lIns="50800" bIns="50800" rIns="50800"/>
              <a:lstStyle/>
              <a:p>
                <a:pPr algn="ctr">
                  <a:lnSpc>
                    <a:spcPts val="2660"/>
                  </a:lnSpc>
                </a:pPr>
              </a:p>
            </p:txBody>
          </p:sp>
        </p:grpSp>
        <p:grpSp>
          <p:nvGrpSpPr>
            <p:cNvPr name="Group 169" id="169"/>
            <p:cNvGrpSpPr/>
            <p:nvPr/>
          </p:nvGrpSpPr>
          <p:grpSpPr>
            <a:xfrm rot="7717522">
              <a:off x="1136385" y="180275"/>
              <a:ext cx="64253" cy="57818"/>
              <a:chOff x="0" y="0"/>
              <a:chExt cx="94497" cy="85034"/>
            </a:xfrm>
          </p:grpSpPr>
          <p:sp>
            <p:nvSpPr>
              <p:cNvPr name="Freeform 170" id="170"/>
              <p:cNvSpPr/>
              <p:nvPr/>
            </p:nvSpPr>
            <p:spPr>
              <a:xfrm flipH="false" flipV="false" rot="0">
                <a:off x="0" y="0"/>
                <a:ext cx="94497" cy="85034"/>
              </a:xfrm>
              <a:custGeom>
                <a:avLst/>
                <a:gdLst/>
                <a:ahLst/>
                <a:cxnLst/>
                <a:rect r="r" b="b" t="t" l="l"/>
                <a:pathLst>
                  <a:path h="85034" w="94497">
                    <a:moveTo>
                      <a:pt x="0" y="0"/>
                    </a:moveTo>
                    <a:lnTo>
                      <a:pt x="94497" y="0"/>
                    </a:lnTo>
                    <a:lnTo>
                      <a:pt x="94497" y="85034"/>
                    </a:lnTo>
                    <a:lnTo>
                      <a:pt x="0" y="85034"/>
                    </a:lnTo>
                    <a:close/>
                  </a:path>
                </a:pathLst>
              </a:custGeom>
              <a:gradFill rotWithShape="true">
                <a:gsLst>
                  <a:gs pos="0">
                    <a:srgbClr val="3C67BF">
                      <a:alpha val="100000"/>
                    </a:srgbClr>
                  </a:gs>
                  <a:gs pos="100000">
                    <a:srgbClr val="FFA81B">
                      <a:alpha val="100000"/>
                    </a:srgbClr>
                  </a:gs>
                </a:gsLst>
                <a:lin ang="0"/>
              </a:gradFill>
            </p:spPr>
          </p:sp>
          <p:sp>
            <p:nvSpPr>
              <p:cNvPr name="TextBox 171" id="171"/>
              <p:cNvSpPr txBox="true"/>
              <p:nvPr/>
            </p:nvSpPr>
            <p:spPr>
              <a:xfrm>
                <a:off x="0" y="-38100"/>
                <a:ext cx="94497" cy="123134"/>
              </a:xfrm>
              <a:prstGeom prst="rect">
                <a:avLst/>
              </a:prstGeom>
            </p:spPr>
            <p:txBody>
              <a:bodyPr anchor="ctr" rtlCol="false" tIns="50800" lIns="50800" bIns="50800" rIns="50800"/>
              <a:lstStyle/>
              <a:p>
                <a:pPr algn="ctr">
                  <a:lnSpc>
                    <a:spcPts val="2660"/>
                  </a:lnSpc>
                </a:pPr>
              </a:p>
            </p:txBody>
          </p:sp>
        </p:grpSp>
        <p:grpSp>
          <p:nvGrpSpPr>
            <p:cNvPr name="Group 172" id="172"/>
            <p:cNvGrpSpPr/>
            <p:nvPr/>
          </p:nvGrpSpPr>
          <p:grpSpPr>
            <a:xfrm rot="0">
              <a:off x="1370321" y="119529"/>
              <a:ext cx="52133" cy="861583"/>
              <a:chOff x="0" y="0"/>
              <a:chExt cx="76672" cy="1267137"/>
            </a:xfrm>
          </p:grpSpPr>
          <p:sp>
            <p:nvSpPr>
              <p:cNvPr name="Freeform 173" id="173"/>
              <p:cNvSpPr/>
              <p:nvPr/>
            </p:nvSpPr>
            <p:spPr>
              <a:xfrm flipH="false" flipV="false" rot="0">
                <a:off x="0" y="0"/>
                <a:ext cx="76672" cy="1267137"/>
              </a:xfrm>
              <a:custGeom>
                <a:avLst/>
                <a:gdLst/>
                <a:ahLst/>
                <a:cxnLst/>
                <a:rect r="r" b="b" t="t" l="l"/>
                <a:pathLst>
                  <a:path h="1267137" w="76672">
                    <a:moveTo>
                      <a:pt x="0" y="0"/>
                    </a:moveTo>
                    <a:lnTo>
                      <a:pt x="76672" y="0"/>
                    </a:lnTo>
                    <a:lnTo>
                      <a:pt x="76672" y="1267137"/>
                    </a:lnTo>
                    <a:lnTo>
                      <a:pt x="0" y="1267137"/>
                    </a:lnTo>
                    <a:close/>
                  </a:path>
                </a:pathLst>
              </a:custGeom>
              <a:gradFill rotWithShape="true">
                <a:gsLst>
                  <a:gs pos="0">
                    <a:srgbClr val="3C67BF">
                      <a:alpha val="100000"/>
                    </a:srgbClr>
                  </a:gs>
                  <a:gs pos="100000">
                    <a:srgbClr val="FFA81B">
                      <a:alpha val="100000"/>
                    </a:srgbClr>
                  </a:gs>
                </a:gsLst>
                <a:lin ang="0"/>
              </a:gradFill>
            </p:spPr>
          </p:sp>
          <p:sp>
            <p:nvSpPr>
              <p:cNvPr name="TextBox 174" id="174"/>
              <p:cNvSpPr txBox="true"/>
              <p:nvPr/>
            </p:nvSpPr>
            <p:spPr>
              <a:xfrm>
                <a:off x="0" y="-38100"/>
                <a:ext cx="76672" cy="1305237"/>
              </a:xfrm>
              <a:prstGeom prst="rect">
                <a:avLst/>
              </a:prstGeom>
            </p:spPr>
            <p:txBody>
              <a:bodyPr anchor="ctr" rtlCol="false" tIns="50800" lIns="50800" bIns="50800" rIns="50800"/>
              <a:lstStyle/>
              <a:p>
                <a:pPr algn="ctr">
                  <a:lnSpc>
                    <a:spcPts val="2660"/>
                  </a:lnSpc>
                </a:pPr>
              </a:p>
            </p:txBody>
          </p:sp>
        </p:grpSp>
        <p:grpSp>
          <p:nvGrpSpPr>
            <p:cNvPr name="Group 175" id="175"/>
            <p:cNvGrpSpPr/>
            <p:nvPr/>
          </p:nvGrpSpPr>
          <p:grpSpPr>
            <a:xfrm rot="0">
              <a:off x="1418275" y="99632"/>
              <a:ext cx="37532" cy="881480"/>
              <a:chOff x="0" y="0"/>
              <a:chExt cx="55199" cy="1296399"/>
            </a:xfrm>
          </p:grpSpPr>
          <p:sp>
            <p:nvSpPr>
              <p:cNvPr name="Freeform 176" id="176"/>
              <p:cNvSpPr/>
              <p:nvPr/>
            </p:nvSpPr>
            <p:spPr>
              <a:xfrm flipH="false" flipV="false" rot="0">
                <a:off x="0" y="0"/>
                <a:ext cx="55199" cy="1296399"/>
              </a:xfrm>
              <a:custGeom>
                <a:avLst/>
                <a:gdLst/>
                <a:ahLst/>
                <a:cxnLst/>
                <a:rect r="r" b="b" t="t" l="l"/>
                <a:pathLst>
                  <a:path h="1296399" w="55199">
                    <a:moveTo>
                      <a:pt x="0" y="0"/>
                    </a:moveTo>
                    <a:lnTo>
                      <a:pt x="55199" y="0"/>
                    </a:lnTo>
                    <a:lnTo>
                      <a:pt x="55199" y="1296399"/>
                    </a:lnTo>
                    <a:lnTo>
                      <a:pt x="0" y="1296399"/>
                    </a:lnTo>
                    <a:close/>
                  </a:path>
                </a:pathLst>
              </a:custGeom>
              <a:gradFill rotWithShape="true">
                <a:gsLst>
                  <a:gs pos="0">
                    <a:srgbClr val="3C67BF">
                      <a:alpha val="100000"/>
                    </a:srgbClr>
                  </a:gs>
                  <a:gs pos="100000">
                    <a:srgbClr val="FFA81B">
                      <a:alpha val="100000"/>
                    </a:srgbClr>
                  </a:gs>
                </a:gsLst>
                <a:lin ang="0"/>
              </a:gradFill>
            </p:spPr>
          </p:sp>
          <p:sp>
            <p:nvSpPr>
              <p:cNvPr name="TextBox 177" id="177"/>
              <p:cNvSpPr txBox="true"/>
              <p:nvPr/>
            </p:nvSpPr>
            <p:spPr>
              <a:xfrm>
                <a:off x="0" y="-38100"/>
                <a:ext cx="55199" cy="1334499"/>
              </a:xfrm>
              <a:prstGeom prst="rect">
                <a:avLst/>
              </a:prstGeom>
            </p:spPr>
            <p:txBody>
              <a:bodyPr anchor="ctr" rtlCol="false" tIns="50800" lIns="50800" bIns="50800" rIns="50800"/>
              <a:lstStyle/>
              <a:p>
                <a:pPr algn="ctr">
                  <a:lnSpc>
                    <a:spcPts val="2660"/>
                  </a:lnSpc>
                </a:pPr>
              </a:p>
            </p:txBody>
          </p:sp>
        </p:grpSp>
        <p:grpSp>
          <p:nvGrpSpPr>
            <p:cNvPr name="Group 178" id="178"/>
            <p:cNvGrpSpPr/>
            <p:nvPr/>
          </p:nvGrpSpPr>
          <p:grpSpPr>
            <a:xfrm rot="7717522">
              <a:off x="1378611" y="82397"/>
              <a:ext cx="68907" cy="54366"/>
              <a:chOff x="0" y="0"/>
              <a:chExt cx="101342" cy="79957"/>
            </a:xfrm>
          </p:grpSpPr>
          <p:sp>
            <p:nvSpPr>
              <p:cNvPr name="Freeform 179" id="179"/>
              <p:cNvSpPr/>
              <p:nvPr/>
            </p:nvSpPr>
            <p:spPr>
              <a:xfrm flipH="false" flipV="false" rot="0">
                <a:off x="0" y="0"/>
                <a:ext cx="101342" cy="79957"/>
              </a:xfrm>
              <a:custGeom>
                <a:avLst/>
                <a:gdLst/>
                <a:ahLst/>
                <a:cxnLst/>
                <a:rect r="r" b="b" t="t" l="l"/>
                <a:pathLst>
                  <a:path h="79957" w="101342">
                    <a:moveTo>
                      <a:pt x="0" y="0"/>
                    </a:moveTo>
                    <a:lnTo>
                      <a:pt x="101342" y="0"/>
                    </a:lnTo>
                    <a:lnTo>
                      <a:pt x="101342" y="79957"/>
                    </a:lnTo>
                    <a:lnTo>
                      <a:pt x="0" y="79957"/>
                    </a:lnTo>
                    <a:close/>
                  </a:path>
                </a:pathLst>
              </a:custGeom>
              <a:gradFill rotWithShape="true">
                <a:gsLst>
                  <a:gs pos="0">
                    <a:srgbClr val="3C67BF">
                      <a:alpha val="100000"/>
                    </a:srgbClr>
                  </a:gs>
                  <a:gs pos="100000">
                    <a:srgbClr val="FFA81B">
                      <a:alpha val="100000"/>
                    </a:srgbClr>
                  </a:gs>
                </a:gsLst>
                <a:lin ang="0"/>
              </a:gradFill>
            </p:spPr>
          </p:sp>
          <p:sp>
            <p:nvSpPr>
              <p:cNvPr name="TextBox 180" id="180"/>
              <p:cNvSpPr txBox="true"/>
              <p:nvPr/>
            </p:nvSpPr>
            <p:spPr>
              <a:xfrm>
                <a:off x="0" y="-38100"/>
                <a:ext cx="101342" cy="118057"/>
              </a:xfrm>
              <a:prstGeom prst="rect">
                <a:avLst/>
              </a:prstGeom>
            </p:spPr>
            <p:txBody>
              <a:bodyPr anchor="ctr" rtlCol="false" tIns="50800" lIns="50800" bIns="50800" rIns="50800"/>
              <a:lstStyle/>
              <a:p>
                <a:pPr algn="ctr">
                  <a:lnSpc>
                    <a:spcPts val="2660"/>
                  </a:lnSpc>
                </a:pPr>
              </a:p>
            </p:txBody>
          </p:sp>
        </p:grpSp>
        <p:grpSp>
          <p:nvGrpSpPr>
            <p:cNvPr name="Group 181" id="181"/>
            <p:cNvGrpSpPr/>
            <p:nvPr/>
          </p:nvGrpSpPr>
          <p:grpSpPr>
            <a:xfrm rot="0">
              <a:off x="1455807" y="270552"/>
              <a:ext cx="52133" cy="627690"/>
              <a:chOff x="0" y="0"/>
              <a:chExt cx="76672" cy="923149"/>
            </a:xfrm>
          </p:grpSpPr>
          <p:sp>
            <p:nvSpPr>
              <p:cNvPr name="Freeform 182" id="182"/>
              <p:cNvSpPr/>
              <p:nvPr/>
            </p:nvSpPr>
            <p:spPr>
              <a:xfrm flipH="false" flipV="false" rot="0">
                <a:off x="0" y="0"/>
                <a:ext cx="76672" cy="923149"/>
              </a:xfrm>
              <a:custGeom>
                <a:avLst/>
                <a:gdLst/>
                <a:ahLst/>
                <a:cxnLst/>
                <a:rect r="r" b="b" t="t" l="l"/>
                <a:pathLst>
                  <a:path h="923149" w="76672">
                    <a:moveTo>
                      <a:pt x="0" y="0"/>
                    </a:moveTo>
                    <a:lnTo>
                      <a:pt x="76672" y="0"/>
                    </a:lnTo>
                    <a:lnTo>
                      <a:pt x="76672" y="923149"/>
                    </a:lnTo>
                    <a:lnTo>
                      <a:pt x="0" y="923149"/>
                    </a:lnTo>
                    <a:close/>
                  </a:path>
                </a:pathLst>
              </a:custGeom>
              <a:gradFill rotWithShape="true">
                <a:gsLst>
                  <a:gs pos="0">
                    <a:srgbClr val="3C67BF">
                      <a:alpha val="100000"/>
                    </a:srgbClr>
                  </a:gs>
                  <a:gs pos="100000">
                    <a:srgbClr val="FFA81B">
                      <a:alpha val="100000"/>
                    </a:srgbClr>
                  </a:gs>
                </a:gsLst>
                <a:lin ang="0"/>
              </a:gradFill>
            </p:spPr>
          </p:sp>
          <p:sp>
            <p:nvSpPr>
              <p:cNvPr name="TextBox 183" id="183"/>
              <p:cNvSpPr txBox="true"/>
              <p:nvPr/>
            </p:nvSpPr>
            <p:spPr>
              <a:xfrm>
                <a:off x="0" y="-38100"/>
                <a:ext cx="76672" cy="961249"/>
              </a:xfrm>
              <a:prstGeom prst="rect">
                <a:avLst/>
              </a:prstGeom>
            </p:spPr>
            <p:txBody>
              <a:bodyPr anchor="ctr" rtlCol="false" tIns="50800" lIns="50800" bIns="50800" rIns="50800"/>
              <a:lstStyle/>
              <a:p>
                <a:pPr algn="ctr">
                  <a:lnSpc>
                    <a:spcPts val="2660"/>
                  </a:lnSpc>
                </a:pPr>
              </a:p>
            </p:txBody>
          </p:sp>
        </p:grpSp>
        <p:grpSp>
          <p:nvGrpSpPr>
            <p:cNvPr name="Group 184" id="184"/>
            <p:cNvGrpSpPr/>
            <p:nvPr/>
          </p:nvGrpSpPr>
          <p:grpSpPr>
            <a:xfrm rot="0">
              <a:off x="1503762" y="256057"/>
              <a:ext cx="37532" cy="642185"/>
              <a:chOff x="0" y="0"/>
              <a:chExt cx="55199" cy="944467"/>
            </a:xfrm>
          </p:grpSpPr>
          <p:sp>
            <p:nvSpPr>
              <p:cNvPr name="Freeform 185" id="185"/>
              <p:cNvSpPr/>
              <p:nvPr/>
            </p:nvSpPr>
            <p:spPr>
              <a:xfrm flipH="false" flipV="false" rot="0">
                <a:off x="0" y="0"/>
                <a:ext cx="55199" cy="944467"/>
              </a:xfrm>
              <a:custGeom>
                <a:avLst/>
                <a:gdLst/>
                <a:ahLst/>
                <a:cxnLst/>
                <a:rect r="r" b="b" t="t" l="l"/>
                <a:pathLst>
                  <a:path h="944467" w="55199">
                    <a:moveTo>
                      <a:pt x="0" y="0"/>
                    </a:moveTo>
                    <a:lnTo>
                      <a:pt x="55199" y="0"/>
                    </a:lnTo>
                    <a:lnTo>
                      <a:pt x="55199" y="944467"/>
                    </a:lnTo>
                    <a:lnTo>
                      <a:pt x="0" y="944467"/>
                    </a:lnTo>
                    <a:close/>
                  </a:path>
                </a:pathLst>
              </a:custGeom>
              <a:gradFill rotWithShape="true">
                <a:gsLst>
                  <a:gs pos="0">
                    <a:srgbClr val="3C67BF">
                      <a:alpha val="100000"/>
                    </a:srgbClr>
                  </a:gs>
                  <a:gs pos="100000">
                    <a:srgbClr val="FFA81B">
                      <a:alpha val="100000"/>
                    </a:srgbClr>
                  </a:gs>
                </a:gsLst>
                <a:lin ang="0"/>
              </a:gradFill>
            </p:spPr>
          </p:sp>
          <p:sp>
            <p:nvSpPr>
              <p:cNvPr name="TextBox 186" id="186"/>
              <p:cNvSpPr txBox="true"/>
              <p:nvPr/>
            </p:nvSpPr>
            <p:spPr>
              <a:xfrm>
                <a:off x="0" y="-38100"/>
                <a:ext cx="55199" cy="982567"/>
              </a:xfrm>
              <a:prstGeom prst="rect">
                <a:avLst/>
              </a:prstGeom>
            </p:spPr>
            <p:txBody>
              <a:bodyPr anchor="ctr" rtlCol="false" tIns="50800" lIns="50800" bIns="50800" rIns="50800"/>
              <a:lstStyle/>
              <a:p>
                <a:pPr algn="ctr">
                  <a:lnSpc>
                    <a:spcPts val="2660"/>
                  </a:lnSpc>
                </a:pPr>
              </a:p>
            </p:txBody>
          </p:sp>
        </p:grpSp>
        <p:grpSp>
          <p:nvGrpSpPr>
            <p:cNvPr name="Group 187" id="187"/>
            <p:cNvGrpSpPr/>
            <p:nvPr/>
          </p:nvGrpSpPr>
          <p:grpSpPr>
            <a:xfrm rot="7717522">
              <a:off x="1466529" y="234462"/>
              <a:ext cx="64253" cy="57818"/>
              <a:chOff x="0" y="0"/>
              <a:chExt cx="94497" cy="85034"/>
            </a:xfrm>
          </p:grpSpPr>
          <p:sp>
            <p:nvSpPr>
              <p:cNvPr name="Freeform 188" id="188"/>
              <p:cNvSpPr/>
              <p:nvPr/>
            </p:nvSpPr>
            <p:spPr>
              <a:xfrm flipH="false" flipV="false" rot="0">
                <a:off x="0" y="0"/>
                <a:ext cx="94497" cy="85034"/>
              </a:xfrm>
              <a:custGeom>
                <a:avLst/>
                <a:gdLst/>
                <a:ahLst/>
                <a:cxnLst/>
                <a:rect r="r" b="b" t="t" l="l"/>
                <a:pathLst>
                  <a:path h="85034" w="94497">
                    <a:moveTo>
                      <a:pt x="0" y="0"/>
                    </a:moveTo>
                    <a:lnTo>
                      <a:pt x="94497" y="0"/>
                    </a:lnTo>
                    <a:lnTo>
                      <a:pt x="94497" y="85034"/>
                    </a:lnTo>
                    <a:lnTo>
                      <a:pt x="0" y="85034"/>
                    </a:lnTo>
                    <a:close/>
                  </a:path>
                </a:pathLst>
              </a:custGeom>
              <a:gradFill rotWithShape="true">
                <a:gsLst>
                  <a:gs pos="0">
                    <a:srgbClr val="3C67BF">
                      <a:alpha val="100000"/>
                    </a:srgbClr>
                  </a:gs>
                  <a:gs pos="100000">
                    <a:srgbClr val="FFA81B">
                      <a:alpha val="100000"/>
                    </a:srgbClr>
                  </a:gs>
                </a:gsLst>
                <a:lin ang="0"/>
              </a:gradFill>
            </p:spPr>
          </p:sp>
          <p:sp>
            <p:nvSpPr>
              <p:cNvPr name="TextBox 189" id="189"/>
              <p:cNvSpPr txBox="true"/>
              <p:nvPr/>
            </p:nvSpPr>
            <p:spPr>
              <a:xfrm>
                <a:off x="0" y="-38100"/>
                <a:ext cx="94497" cy="123134"/>
              </a:xfrm>
              <a:prstGeom prst="rect">
                <a:avLst/>
              </a:prstGeom>
            </p:spPr>
            <p:txBody>
              <a:bodyPr anchor="ctr" rtlCol="false" tIns="50800" lIns="50800" bIns="50800" rIns="50800"/>
              <a:lstStyle/>
              <a:p>
                <a:pPr algn="ctr">
                  <a:lnSpc>
                    <a:spcPts val="2660"/>
                  </a:lnSpc>
                </a:pPr>
              </a:p>
            </p:txBody>
          </p:sp>
        </p:grpSp>
        <p:grpSp>
          <p:nvGrpSpPr>
            <p:cNvPr name="Group 190" id="190"/>
            <p:cNvGrpSpPr/>
            <p:nvPr/>
          </p:nvGrpSpPr>
          <p:grpSpPr>
            <a:xfrm rot="0">
              <a:off x="1285034" y="192206"/>
              <a:ext cx="52133" cy="627690"/>
              <a:chOff x="0" y="0"/>
              <a:chExt cx="76672" cy="923149"/>
            </a:xfrm>
          </p:grpSpPr>
          <p:sp>
            <p:nvSpPr>
              <p:cNvPr name="Freeform 191" id="191"/>
              <p:cNvSpPr/>
              <p:nvPr/>
            </p:nvSpPr>
            <p:spPr>
              <a:xfrm flipH="false" flipV="false" rot="0">
                <a:off x="0" y="0"/>
                <a:ext cx="76672" cy="923149"/>
              </a:xfrm>
              <a:custGeom>
                <a:avLst/>
                <a:gdLst/>
                <a:ahLst/>
                <a:cxnLst/>
                <a:rect r="r" b="b" t="t" l="l"/>
                <a:pathLst>
                  <a:path h="923149" w="76672">
                    <a:moveTo>
                      <a:pt x="0" y="0"/>
                    </a:moveTo>
                    <a:lnTo>
                      <a:pt x="76672" y="0"/>
                    </a:lnTo>
                    <a:lnTo>
                      <a:pt x="76672" y="923149"/>
                    </a:lnTo>
                    <a:lnTo>
                      <a:pt x="0" y="923149"/>
                    </a:lnTo>
                    <a:close/>
                  </a:path>
                </a:pathLst>
              </a:custGeom>
              <a:gradFill rotWithShape="true">
                <a:gsLst>
                  <a:gs pos="0">
                    <a:srgbClr val="3C67BF">
                      <a:alpha val="100000"/>
                    </a:srgbClr>
                  </a:gs>
                  <a:gs pos="100000">
                    <a:srgbClr val="FFA81B">
                      <a:alpha val="100000"/>
                    </a:srgbClr>
                  </a:gs>
                </a:gsLst>
                <a:lin ang="0"/>
              </a:gradFill>
            </p:spPr>
          </p:sp>
          <p:sp>
            <p:nvSpPr>
              <p:cNvPr name="TextBox 192" id="192"/>
              <p:cNvSpPr txBox="true"/>
              <p:nvPr/>
            </p:nvSpPr>
            <p:spPr>
              <a:xfrm>
                <a:off x="0" y="-38100"/>
                <a:ext cx="76672" cy="961249"/>
              </a:xfrm>
              <a:prstGeom prst="rect">
                <a:avLst/>
              </a:prstGeom>
            </p:spPr>
            <p:txBody>
              <a:bodyPr anchor="ctr" rtlCol="false" tIns="50800" lIns="50800" bIns="50800" rIns="50800"/>
              <a:lstStyle/>
              <a:p>
                <a:pPr algn="ctr">
                  <a:lnSpc>
                    <a:spcPts val="2660"/>
                  </a:lnSpc>
                </a:pPr>
              </a:p>
            </p:txBody>
          </p:sp>
        </p:grpSp>
        <p:grpSp>
          <p:nvGrpSpPr>
            <p:cNvPr name="Group 193" id="193"/>
            <p:cNvGrpSpPr/>
            <p:nvPr/>
          </p:nvGrpSpPr>
          <p:grpSpPr>
            <a:xfrm rot="0">
              <a:off x="1332989" y="177711"/>
              <a:ext cx="37532" cy="642185"/>
              <a:chOff x="0" y="0"/>
              <a:chExt cx="55199" cy="944467"/>
            </a:xfrm>
          </p:grpSpPr>
          <p:sp>
            <p:nvSpPr>
              <p:cNvPr name="Freeform 194" id="194"/>
              <p:cNvSpPr/>
              <p:nvPr/>
            </p:nvSpPr>
            <p:spPr>
              <a:xfrm flipH="false" flipV="false" rot="0">
                <a:off x="0" y="0"/>
                <a:ext cx="55199" cy="944467"/>
              </a:xfrm>
              <a:custGeom>
                <a:avLst/>
                <a:gdLst/>
                <a:ahLst/>
                <a:cxnLst/>
                <a:rect r="r" b="b" t="t" l="l"/>
                <a:pathLst>
                  <a:path h="944467" w="55199">
                    <a:moveTo>
                      <a:pt x="0" y="0"/>
                    </a:moveTo>
                    <a:lnTo>
                      <a:pt x="55199" y="0"/>
                    </a:lnTo>
                    <a:lnTo>
                      <a:pt x="55199" y="944467"/>
                    </a:lnTo>
                    <a:lnTo>
                      <a:pt x="0" y="944467"/>
                    </a:lnTo>
                    <a:close/>
                  </a:path>
                </a:pathLst>
              </a:custGeom>
              <a:gradFill rotWithShape="true">
                <a:gsLst>
                  <a:gs pos="0">
                    <a:srgbClr val="3C67BF">
                      <a:alpha val="100000"/>
                    </a:srgbClr>
                  </a:gs>
                  <a:gs pos="100000">
                    <a:srgbClr val="FFA81B">
                      <a:alpha val="100000"/>
                    </a:srgbClr>
                  </a:gs>
                </a:gsLst>
                <a:lin ang="0"/>
              </a:gradFill>
            </p:spPr>
          </p:sp>
          <p:sp>
            <p:nvSpPr>
              <p:cNvPr name="TextBox 195" id="195"/>
              <p:cNvSpPr txBox="true"/>
              <p:nvPr/>
            </p:nvSpPr>
            <p:spPr>
              <a:xfrm>
                <a:off x="0" y="-38100"/>
                <a:ext cx="55199" cy="982567"/>
              </a:xfrm>
              <a:prstGeom prst="rect">
                <a:avLst/>
              </a:prstGeom>
            </p:spPr>
            <p:txBody>
              <a:bodyPr anchor="ctr" rtlCol="false" tIns="50800" lIns="50800" bIns="50800" rIns="50800"/>
              <a:lstStyle/>
              <a:p>
                <a:pPr algn="ctr">
                  <a:lnSpc>
                    <a:spcPts val="2660"/>
                  </a:lnSpc>
                </a:pPr>
              </a:p>
            </p:txBody>
          </p:sp>
        </p:grpSp>
        <p:grpSp>
          <p:nvGrpSpPr>
            <p:cNvPr name="Group 196" id="196"/>
            <p:cNvGrpSpPr/>
            <p:nvPr/>
          </p:nvGrpSpPr>
          <p:grpSpPr>
            <a:xfrm rot="7717522">
              <a:off x="1295755" y="156116"/>
              <a:ext cx="64253" cy="57818"/>
              <a:chOff x="0" y="0"/>
              <a:chExt cx="94497" cy="85034"/>
            </a:xfrm>
          </p:grpSpPr>
          <p:sp>
            <p:nvSpPr>
              <p:cNvPr name="Freeform 197" id="197"/>
              <p:cNvSpPr/>
              <p:nvPr/>
            </p:nvSpPr>
            <p:spPr>
              <a:xfrm flipH="false" flipV="false" rot="0">
                <a:off x="0" y="0"/>
                <a:ext cx="94497" cy="85034"/>
              </a:xfrm>
              <a:custGeom>
                <a:avLst/>
                <a:gdLst/>
                <a:ahLst/>
                <a:cxnLst/>
                <a:rect r="r" b="b" t="t" l="l"/>
                <a:pathLst>
                  <a:path h="85034" w="94497">
                    <a:moveTo>
                      <a:pt x="0" y="0"/>
                    </a:moveTo>
                    <a:lnTo>
                      <a:pt x="94497" y="0"/>
                    </a:lnTo>
                    <a:lnTo>
                      <a:pt x="94497" y="85034"/>
                    </a:lnTo>
                    <a:lnTo>
                      <a:pt x="0" y="85034"/>
                    </a:lnTo>
                    <a:close/>
                  </a:path>
                </a:pathLst>
              </a:custGeom>
              <a:gradFill rotWithShape="true">
                <a:gsLst>
                  <a:gs pos="0">
                    <a:srgbClr val="3C67BF">
                      <a:alpha val="100000"/>
                    </a:srgbClr>
                  </a:gs>
                  <a:gs pos="100000">
                    <a:srgbClr val="FFA81B">
                      <a:alpha val="100000"/>
                    </a:srgbClr>
                  </a:gs>
                </a:gsLst>
                <a:lin ang="0"/>
              </a:gradFill>
            </p:spPr>
          </p:sp>
          <p:sp>
            <p:nvSpPr>
              <p:cNvPr name="TextBox 198" id="198"/>
              <p:cNvSpPr txBox="true"/>
              <p:nvPr/>
            </p:nvSpPr>
            <p:spPr>
              <a:xfrm>
                <a:off x="0" y="-38100"/>
                <a:ext cx="94497" cy="123134"/>
              </a:xfrm>
              <a:prstGeom prst="rect">
                <a:avLst/>
              </a:prstGeom>
            </p:spPr>
            <p:txBody>
              <a:bodyPr anchor="ctr" rtlCol="false" tIns="50800" lIns="50800" bIns="50800" rIns="50800"/>
              <a:lstStyle/>
              <a:p>
                <a:pPr algn="ctr">
                  <a:lnSpc>
                    <a:spcPts val="2660"/>
                  </a:lnSpc>
                </a:pPr>
              </a:p>
            </p:txBody>
          </p:sp>
        </p:grpSp>
        <p:grpSp>
          <p:nvGrpSpPr>
            <p:cNvPr name="Group 199" id="199"/>
            <p:cNvGrpSpPr/>
            <p:nvPr/>
          </p:nvGrpSpPr>
          <p:grpSpPr>
            <a:xfrm rot="0">
              <a:off x="1541294" y="332552"/>
              <a:ext cx="46226" cy="529860"/>
              <a:chOff x="0" y="0"/>
              <a:chExt cx="67985" cy="779270"/>
            </a:xfrm>
          </p:grpSpPr>
          <p:sp>
            <p:nvSpPr>
              <p:cNvPr name="Freeform 200" id="200"/>
              <p:cNvSpPr/>
              <p:nvPr/>
            </p:nvSpPr>
            <p:spPr>
              <a:xfrm flipH="false" flipV="false" rot="0">
                <a:off x="0" y="0"/>
                <a:ext cx="67985" cy="779270"/>
              </a:xfrm>
              <a:custGeom>
                <a:avLst/>
                <a:gdLst/>
                <a:ahLst/>
                <a:cxnLst/>
                <a:rect r="r" b="b" t="t" l="l"/>
                <a:pathLst>
                  <a:path h="779270" w="67985">
                    <a:moveTo>
                      <a:pt x="0" y="0"/>
                    </a:moveTo>
                    <a:lnTo>
                      <a:pt x="67985" y="0"/>
                    </a:lnTo>
                    <a:lnTo>
                      <a:pt x="67985" y="779270"/>
                    </a:lnTo>
                    <a:lnTo>
                      <a:pt x="0" y="779270"/>
                    </a:lnTo>
                    <a:close/>
                  </a:path>
                </a:pathLst>
              </a:custGeom>
              <a:gradFill rotWithShape="true">
                <a:gsLst>
                  <a:gs pos="0">
                    <a:srgbClr val="3C67BF">
                      <a:alpha val="100000"/>
                    </a:srgbClr>
                  </a:gs>
                  <a:gs pos="100000">
                    <a:srgbClr val="FFA81B">
                      <a:alpha val="100000"/>
                    </a:srgbClr>
                  </a:gs>
                </a:gsLst>
                <a:lin ang="0"/>
              </a:gradFill>
            </p:spPr>
          </p:sp>
          <p:sp>
            <p:nvSpPr>
              <p:cNvPr name="TextBox 201" id="201"/>
              <p:cNvSpPr txBox="true"/>
              <p:nvPr/>
            </p:nvSpPr>
            <p:spPr>
              <a:xfrm>
                <a:off x="0" y="-38100"/>
                <a:ext cx="67985" cy="817370"/>
              </a:xfrm>
              <a:prstGeom prst="rect">
                <a:avLst/>
              </a:prstGeom>
            </p:spPr>
            <p:txBody>
              <a:bodyPr anchor="ctr" rtlCol="false" tIns="50800" lIns="50800" bIns="50800" rIns="50800"/>
              <a:lstStyle/>
              <a:p>
                <a:pPr algn="ctr">
                  <a:lnSpc>
                    <a:spcPts val="2660"/>
                  </a:lnSpc>
                </a:pPr>
              </a:p>
            </p:txBody>
          </p:sp>
        </p:grpSp>
        <p:grpSp>
          <p:nvGrpSpPr>
            <p:cNvPr name="Group 202" id="202"/>
            <p:cNvGrpSpPr/>
            <p:nvPr/>
          </p:nvGrpSpPr>
          <p:grpSpPr>
            <a:xfrm rot="0">
              <a:off x="1583343" y="332552"/>
              <a:ext cx="31834" cy="529860"/>
              <a:chOff x="0" y="0"/>
              <a:chExt cx="46819" cy="779270"/>
            </a:xfrm>
          </p:grpSpPr>
          <p:sp>
            <p:nvSpPr>
              <p:cNvPr name="Freeform 203" id="203"/>
              <p:cNvSpPr/>
              <p:nvPr/>
            </p:nvSpPr>
            <p:spPr>
              <a:xfrm flipH="false" flipV="false" rot="0">
                <a:off x="0" y="0"/>
                <a:ext cx="46819" cy="779270"/>
              </a:xfrm>
              <a:custGeom>
                <a:avLst/>
                <a:gdLst/>
                <a:ahLst/>
                <a:cxnLst/>
                <a:rect r="r" b="b" t="t" l="l"/>
                <a:pathLst>
                  <a:path h="779270" w="46819">
                    <a:moveTo>
                      <a:pt x="0" y="0"/>
                    </a:moveTo>
                    <a:lnTo>
                      <a:pt x="46819" y="0"/>
                    </a:lnTo>
                    <a:lnTo>
                      <a:pt x="46819" y="779270"/>
                    </a:lnTo>
                    <a:lnTo>
                      <a:pt x="0" y="779270"/>
                    </a:lnTo>
                    <a:close/>
                  </a:path>
                </a:pathLst>
              </a:custGeom>
              <a:gradFill rotWithShape="true">
                <a:gsLst>
                  <a:gs pos="0">
                    <a:srgbClr val="3C67BF">
                      <a:alpha val="100000"/>
                    </a:srgbClr>
                  </a:gs>
                  <a:gs pos="100000">
                    <a:srgbClr val="FFA81B">
                      <a:alpha val="100000"/>
                    </a:srgbClr>
                  </a:gs>
                </a:gsLst>
                <a:lin ang="0"/>
              </a:gradFill>
            </p:spPr>
          </p:sp>
          <p:sp>
            <p:nvSpPr>
              <p:cNvPr name="TextBox 204" id="204"/>
              <p:cNvSpPr txBox="true"/>
              <p:nvPr/>
            </p:nvSpPr>
            <p:spPr>
              <a:xfrm>
                <a:off x="0" y="-38100"/>
                <a:ext cx="46819" cy="817370"/>
              </a:xfrm>
              <a:prstGeom prst="rect">
                <a:avLst/>
              </a:prstGeom>
            </p:spPr>
            <p:txBody>
              <a:bodyPr anchor="ctr" rtlCol="false" tIns="50800" lIns="50800" bIns="50800" rIns="50800"/>
              <a:lstStyle/>
              <a:p>
                <a:pPr algn="ctr">
                  <a:lnSpc>
                    <a:spcPts val="2660"/>
                  </a:lnSpc>
                </a:pPr>
              </a:p>
            </p:txBody>
          </p:sp>
        </p:grpSp>
        <p:grpSp>
          <p:nvGrpSpPr>
            <p:cNvPr name="Group 205" id="205"/>
            <p:cNvGrpSpPr/>
            <p:nvPr/>
          </p:nvGrpSpPr>
          <p:grpSpPr>
            <a:xfrm rot="7717522">
              <a:off x="1555237" y="303564"/>
              <a:ext cx="45997" cy="57818"/>
              <a:chOff x="0" y="0"/>
              <a:chExt cx="67649" cy="85034"/>
            </a:xfrm>
          </p:grpSpPr>
          <p:sp>
            <p:nvSpPr>
              <p:cNvPr name="Freeform 206" id="206"/>
              <p:cNvSpPr/>
              <p:nvPr/>
            </p:nvSpPr>
            <p:spPr>
              <a:xfrm flipH="false" flipV="false" rot="0">
                <a:off x="0" y="0"/>
                <a:ext cx="67649" cy="85034"/>
              </a:xfrm>
              <a:custGeom>
                <a:avLst/>
                <a:gdLst/>
                <a:ahLst/>
                <a:cxnLst/>
                <a:rect r="r" b="b" t="t" l="l"/>
                <a:pathLst>
                  <a:path h="85034" w="67649">
                    <a:moveTo>
                      <a:pt x="0" y="0"/>
                    </a:moveTo>
                    <a:lnTo>
                      <a:pt x="67649" y="0"/>
                    </a:lnTo>
                    <a:lnTo>
                      <a:pt x="67649" y="85034"/>
                    </a:lnTo>
                    <a:lnTo>
                      <a:pt x="0" y="85034"/>
                    </a:lnTo>
                    <a:close/>
                  </a:path>
                </a:pathLst>
              </a:custGeom>
              <a:gradFill rotWithShape="true">
                <a:gsLst>
                  <a:gs pos="0">
                    <a:srgbClr val="3C67BF">
                      <a:alpha val="100000"/>
                    </a:srgbClr>
                  </a:gs>
                  <a:gs pos="100000">
                    <a:srgbClr val="FFA81B">
                      <a:alpha val="100000"/>
                    </a:srgbClr>
                  </a:gs>
                </a:gsLst>
                <a:lin ang="0"/>
              </a:gradFill>
            </p:spPr>
          </p:sp>
          <p:sp>
            <p:nvSpPr>
              <p:cNvPr name="TextBox 207" id="207"/>
              <p:cNvSpPr txBox="true"/>
              <p:nvPr/>
            </p:nvSpPr>
            <p:spPr>
              <a:xfrm>
                <a:off x="0" y="-38100"/>
                <a:ext cx="67649" cy="123134"/>
              </a:xfrm>
              <a:prstGeom prst="rect">
                <a:avLst/>
              </a:prstGeom>
            </p:spPr>
            <p:txBody>
              <a:bodyPr anchor="ctr" rtlCol="false" tIns="50800" lIns="50800" bIns="50800" rIns="50800"/>
              <a:lstStyle/>
              <a:p>
                <a:pPr algn="ctr">
                  <a:lnSpc>
                    <a:spcPts val="2660"/>
                  </a:lnSpc>
                </a:pPr>
              </a:p>
            </p:txBody>
          </p:sp>
        </p:grpSp>
        <p:grpSp>
          <p:nvGrpSpPr>
            <p:cNvPr name="Group 208" id="208"/>
            <p:cNvGrpSpPr/>
            <p:nvPr/>
          </p:nvGrpSpPr>
          <p:grpSpPr>
            <a:xfrm rot="0">
              <a:off x="1615177" y="256318"/>
              <a:ext cx="46226" cy="529860"/>
              <a:chOff x="0" y="0"/>
              <a:chExt cx="67985" cy="779270"/>
            </a:xfrm>
          </p:grpSpPr>
          <p:sp>
            <p:nvSpPr>
              <p:cNvPr name="Freeform 209" id="209"/>
              <p:cNvSpPr/>
              <p:nvPr/>
            </p:nvSpPr>
            <p:spPr>
              <a:xfrm flipH="false" flipV="false" rot="0">
                <a:off x="0" y="0"/>
                <a:ext cx="67985" cy="779270"/>
              </a:xfrm>
              <a:custGeom>
                <a:avLst/>
                <a:gdLst/>
                <a:ahLst/>
                <a:cxnLst/>
                <a:rect r="r" b="b" t="t" l="l"/>
                <a:pathLst>
                  <a:path h="779270" w="67985">
                    <a:moveTo>
                      <a:pt x="0" y="0"/>
                    </a:moveTo>
                    <a:lnTo>
                      <a:pt x="67985" y="0"/>
                    </a:lnTo>
                    <a:lnTo>
                      <a:pt x="67985" y="779270"/>
                    </a:lnTo>
                    <a:lnTo>
                      <a:pt x="0" y="779270"/>
                    </a:lnTo>
                    <a:close/>
                  </a:path>
                </a:pathLst>
              </a:custGeom>
              <a:gradFill rotWithShape="true">
                <a:gsLst>
                  <a:gs pos="0">
                    <a:srgbClr val="3C67BF">
                      <a:alpha val="100000"/>
                    </a:srgbClr>
                  </a:gs>
                  <a:gs pos="100000">
                    <a:srgbClr val="FFA81B">
                      <a:alpha val="100000"/>
                    </a:srgbClr>
                  </a:gs>
                </a:gsLst>
                <a:lin ang="0"/>
              </a:gradFill>
            </p:spPr>
          </p:sp>
          <p:sp>
            <p:nvSpPr>
              <p:cNvPr name="TextBox 210" id="210"/>
              <p:cNvSpPr txBox="true"/>
              <p:nvPr/>
            </p:nvSpPr>
            <p:spPr>
              <a:xfrm>
                <a:off x="0" y="-38100"/>
                <a:ext cx="67985" cy="817370"/>
              </a:xfrm>
              <a:prstGeom prst="rect">
                <a:avLst/>
              </a:prstGeom>
            </p:spPr>
            <p:txBody>
              <a:bodyPr anchor="ctr" rtlCol="false" tIns="50800" lIns="50800" bIns="50800" rIns="50800"/>
              <a:lstStyle/>
              <a:p>
                <a:pPr algn="ctr">
                  <a:lnSpc>
                    <a:spcPts val="2660"/>
                  </a:lnSpc>
                </a:pPr>
              </a:p>
            </p:txBody>
          </p:sp>
        </p:grpSp>
        <p:grpSp>
          <p:nvGrpSpPr>
            <p:cNvPr name="Group 211" id="211"/>
            <p:cNvGrpSpPr/>
            <p:nvPr/>
          </p:nvGrpSpPr>
          <p:grpSpPr>
            <a:xfrm rot="0">
              <a:off x="1657226" y="256318"/>
              <a:ext cx="31834" cy="529860"/>
              <a:chOff x="0" y="0"/>
              <a:chExt cx="46819" cy="779270"/>
            </a:xfrm>
          </p:grpSpPr>
          <p:sp>
            <p:nvSpPr>
              <p:cNvPr name="Freeform 212" id="212"/>
              <p:cNvSpPr/>
              <p:nvPr/>
            </p:nvSpPr>
            <p:spPr>
              <a:xfrm flipH="false" flipV="false" rot="0">
                <a:off x="0" y="0"/>
                <a:ext cx="46819" cy="779270"/>
              </a:xfrm>
              <a:custGeom>
                <a:avLst/>
                <a:gdLst/>
                <a:ahLst/>
                <a:cxnLst/>
                <a:rect r="r" b="b" t="t" l="l"/>
                <a:pathLst>
                  <a:path h="779270" w="46819">
                    <a:moveTo>
                      <a:pt x="0" y="0"/>
                    </a:moveTo>
                    <a:lnTo>
                      <a:pt x="46819" y="0"/>
                    </a:lnTo>
                    <a:lnTo>
                      <a:pt x="46819" y="779270"/>
                    </a:lnTo>
                    <a:lnTo>
                      <a:pt x="0" y="779270"/>
                    </a:lnTo>
                    <a:close/>
                  </a:path>
                </a:pathLst>
              </a:custGeom>
              <a:gradFill rotWithShape="true">
                <a:gsLst>
                  <a:gs pos="0">
                    <a:srgbClr val="3C67BF">
                      <a:alpha val="100000"/>
                    </a:srgbClr>
                  </a:gs>
                  <a:gs pos="100000">
                    <a:srgbClr val="FFA81B">
                      <a:alpha val="100000"/>
                    </a:srgbClr>
                  </a:gs>
                </a:gsLst>
                <a:lin ang="0"/>
              </a:gradFill>
            </p:spPr>
          </p:sp>
          <p:sp>
            <p:nvSpPr>
              <p:cNvPr name="TextBox 213" id="213"/>
              <p:cNvSpPr txBox="true"/>
              <p:nvPr/>
            </p:nvSpPr>
            <p:spPr>
              <a:xfrm>
                <a:off x="0" y="-38100"/>
                <a:ext cx="46819" cy="817370"/>
              </a:xfrm>
              <a:prstGeom prst="rect">
                <a:avLst/>
              </a:prstGeom>
            </p:spPr>
            <p:txBody>
              <a:bodyPr anchor="ctr" rtlCol="false" tIns="50800" lIns="50800" bIns="50800" rIns="50800"/>
              <a:lstStyle/>
              <a:p>
                <a:pPr algn="ctr">
                  <a:lnSpc>
                    <a:spcPts val="2660"/>
                  </a:lnSpc>
                </a:pPr>
              </a:p>
            </p:txBody>
          </p:sp>
        </p:grpSp>
        <p:grpSp>
          <p:nvGrpSpPr>
            <p:cNvPr name="Group 214" id="214"/>
            <p:cNvGrpSpPr/>
            <p:nvPr/>
          </p:nvGrpSpPr>
          <p:grpSpPr>
            <a:xfrm rot="7717522">
              <a:off x="1629120" y="227331"/>
              <a:ext cx="45997" cy="57818"/>
              <a:chOff x="0" y="0"/>
              <a:chExt cx="67649" cy="85034"/>
            </a:xfrm>
          </p:grpSpPr>
          <p:sp>
            <p:nvSpPr>
              <p:cNvPr name="Freeform 215" id="215"/>
              <p:cNvSpPr/>
              <p:nvPr/>
            </p:nvSpPr>
            <p:spPr>
              <a:xfrm flipH="false" flipV="false" rot="0">
                <a:off x="0" y="0"/>
                <a:ext cx="67649" cy="85034"/>
              </a:xfrm>
              <a:custGeom>
                <a:avLst/>
                <a:gdLst/>
                <a:ahLst/>
                <a:cxnLst/>
                <a:rect r="r" b="b" t="t" l="l"/>
                <a:pathLst>
                  <a:path h="85034" w="67649">
                    <a:moveTo>
                      <a:pt x="0" y="0"/>
                    </a:moveTo>
                    <a:lnTo>
                      <a:pt x="67649" y="0"/>
                    </a:lnTo>
                    <a:lnTo>
                      <a:pt x="67649" y="85034"/>
                    </a:lnTo>
                    <a:lnTo>
                      <a:pt x="0" y="85034"/>
                    </a:lnTo>
                    <a:close/>
                  </a:path>
                </a:pathLst>
              </a:custGeom>
              <a:gradFill rotWithShape="true">
                <a:gsLst>
                  <a:gs pos="0">
                    <a:srgbClr val="3C67BF">
                      <a:alpha val="100000"/>
                    </a:srgbClr>
                  </a:gs>
                  <a:gs pos="100000">
                    <a:srgbClr val="FFA81B">
                      <a:alpha val="100000"/>
                    </a:srgbClr>
                  </a:gs>
                </a:gsLst>
                <a:lin ang="0"/>
              </a:gradFill>
            </p:spPr>
          </p:sp>
          <p:sp>
            <p:nvSpPr>
              <p:cNvPr name="TextBox 216" id="216"/>
              <p:cNvSpPr txBox="true"/>
              <p:nvPr/>
            </p:nvSpPr>
            <p:spPr>
              <a:xfrm>
                <a:off x="0" y="-38100"/>
                <a:ext cx="67649" cy="123134"/>
              </a:xfrm>
              <a:prstGeom prst="rect">
                <a:avLst/>
              </a:prstGeom>
            </p:spPr>
            <p:txBody>
              <a:bodyPr anchor="ctr" rtlCol="false" tIns="50800" lIns="50800" bIns="50800" rIns="50800"/>
              <a:lstStyle/>
              <a:p>
                <a:pPr algn="ctr">
                  <a:lnSpc>
                    <a:spcPts val="2660"/>
                  </a:lnSpc>
                </a:pPr>
              </a:p>
            </p:txBody>
          </p:sp>
        </p:grpSp>
        <p:grpSp>
          <p:nvGrpSpPr>
            <p:cNvPr name="Group 217" id="217"/>
            <p:cNvGrpSpPr/>
            <p:nvPr/>
          </p:nvGrpSpPr>
          <p:grpSpPr>
            <a:xfrm rot="0">
              <a:off x="1689060" y="290036"/>
              <a:ext cx="46226" cy="529860"/>
              <a:chOff x="0" y="0"/>
              <a:chExt cx="67985" cy="779270"/>
            </a:xfrm>
          </p:grpSpPr>
          <p:sp>
            <p:nvSpPr>
              <p:cNvPr name="Freeform 218" id="218"/>
              <p:cNvSpPr/>
              <p:nvPr/>
            </p:nvSpPr>
            <p:spPr>
              <a:xfrm flipH="false" flipV="false" rot="0">
                <a:off x="0" y="0"/>
                <a:ext cx="67985" cy="779270"/>
              </a:xfrm>
              <a:custGeom>
                <a:avLst/>
                <a:gdLst/>
                <a:ahLst/>
                <a:cxnLst/>
                <a:rect r="r" b="b" t="t" l="l"/>
                <a:pathLst>
                  <a:path h="779270" w="67985">
                    <a:moveTo>
                      <a:pt x="0" y="0"/>
                    </a:moveTo>
                    <a:lnTo>
                      <a:pt x="67985" y="0"/>
                    </a:lnTo>
                    <a:lnTo>
                      <a:pt x="67985" y="779270"/>
                    </a:lnTo>
                    <a:lnTo>
                      <a:pt x="0" y="779270"/>
                    </a:lnTo>
                    <a:close/>
                  </a:path>
                </a:pathLst>
              </a:custGeom>
              <a:gradFill rotWithShape="true">
                <a:gsLst>
                  <a:gs pos="0">
                    <a:srgbClr val="3C67BF">
                      <a:alpha val="100000"/>
                    </a:srgbClr>
                  </a:gs>
                  <a:gs pos="100000">
                    <a:srgbClr val="FFA81B">
                      <a:alpha val="100000"/>
                    </a:srgbClr>
                  </a:gs>
                </a:gsLst>
                <a:lin ang="0"/>
              </a:gradFill>
            </p:spPr>
          </p:sp>
          <p:sp>
            <p:nvSpPr>
              <p:cNvPr name="TextBox 219" id="219"/>
              <p:cNvSpPr txBox="true"/>
              <p:nvPr/>
            </p:nvSpPr>
            <p:spPr>
              <a:xfrm>
                <a:off x="0" y="-38100"/>
                <a:ext cx="67985" cy="817370"/>
              </a:xfrm>
              <a:prstGeom prst="rect">
                <a:avLst/>
              </a:prstGeom>
            </p:spPr>
            <p:txBody>
              <a:bodyPr anchor="ctr" rtlCol="false" tIns="50800" lIns="50800" bIns="50800" rIns="50800"/>
              <a:lstStyle/>
              <a:p>
                <a:pPr algn="ctr">
                  <a:lnSpc>
                    <a:spcPts val="2660"/>
                  </a:lnSpc>
                </a:pPr>
              </a:p>
            </p:txBody>
          </p:sp>
        </p:grpSp>
        <p:grpSp>
          <p:nvGrpSpPr>
            <p:cNvPr name="Group 220" id="220"/>
            <p:cNvGrpSpPr/>
            <p:nvPr/>
          </p:nvGrpSpPr>
          <p:grpSpPr>
            <a:xfrm rot="0">
              <a:off x="1731109" y="290036"/>
              <a:ext cx="31834" cy="529860"/>
              <a:chOff x="0" y="0"/>
              <a:chExt cx="46819" cy="779270"/>
            </a:xfrm>
          </p:grpSpPr>
          <p:sp>
            <p:nvSpPr>
              <p:cNvPr name="Freeform 221" id="221"/>
              <p:cNvSpPr/>
              <p:nvPr/>
            </p:nvSpPr>
            <p:spPr>
              <a:xfrm flipH="false" flipV="false" rot="0">
                <a:off x="0" y="0"/>
                <a:ext cx="46819" cy="779270"/>
              </a:xfrm>
              <a:custGeom>
                <a:avLst/>
                <a:gdLst/>
                <a:ahLst/>
                <a:cxnLst/>
                <a:rect r="r" b="b" t="t" l="l"/>
                <a:pathLst>
                  <a:path h="779270" w="46819">
                    <a:moveTo>
                      <a:pt x="0" y="0"/>
                    </a:moveTo>
                    <a:lnTo>
                      <a:pt x="46819" y="0"/>
                    </a:lnTo>
                    <a:lnTo>
                      <a:pt x="46819" y="779270"/>
                    </a:lnTo>
                    <a:lnTo>
                      <a:pt x="0" y="779270"/>
                    </a:lnTo>
                    <a:close/>
                  </a:path>
                </a:pathLst>
              </a:custGeom>
              <a:gradFill rotWithShape="true">
                <a:gsLst>
                  <a:gs pos="0">
                    <a:srgbClr val="3C67BF">
                      <a:alpha val="100000"/>
                    </a:srgbClr>
                  </a:gs>
                  <a:gs pos="100000">
                    <a:srgbClr val="FFA81B">
                      <a:alpha val="100000"/>
                    </a:srgbClr>
                  </a:gs>
                </a:gsLst>
                <a:lin ang="0"/>
              </a:gradFill>
            </p:spPr>
          </p:sp>
          <p:sp>
            <p:nvSpPr>
              <p:cNvPr name="TextBox 222" id="222"/>
              <p:cNvSpPr txBox="true"/>
              <p:nvPr/>
            </p:nvSpPr>
            <p:spPr>
              <a:xfrm>
                <a:off x="0" y="-38100"/>
                <a:ext cx="46819" cy="817370"/>
              </a:xfrm>
              <a:prstGeom prst="rect">
                <a:avLst/>
              </a:prstGeom>
            </p:spPr>
            <p:txBody>
              <a:bodyPr anchor="ctr" rtlCol="false" tIns="50800" lIns="50800" bIns="50800" rIns="50800"/>
              <a:lstStyle/>
              <a:p>
                <a:pPr algn="ctr">
                  <a:lnSpc>
                    <a:spcPts val="2660"/>
                  </a:lnSpc>
                </a:pPr>
              </a:p>
            </p:txBody>
          </p:sp>
        </p:grpSp>
        <p:grpSp>
          <p:nvGrpSpPr>
            <p:cNvPr name="Group 223" id="223"/>
            <p:cNvGrpSpPr/>
            <p:nvPr/>
          </p:nvGrpSpPr>
          <p:grpSpPr>
            <a:xfrm rot="7717522">
              <a:off x="1703003" y="261049"/>
              <a:ext cx="45997" cy="57818"/>
              <a:chOff x="0" y="0"/>
              <a:chExt cx="67649" cy="85034"/>
            </a:xfrm>
          </p:grpSpPr>
          <p:sp>
            <p:nvSpPr>
              <p:cNvPr name="Freeform 224" id="224"/>
              <p:cNvSpPr/>
              <p:nvPr/>
            </p:nvSpPr>
            <p:spPr>
              <a:xfrm flipH="false" flipV="false" rot="0">
                <a:off x="0" y="0"/>
                <a:ext cx="67649" cy="85034"/>
              </a:xfrm>
              <a:custGeom>
                <a:avLst/>
                <a:gdLst/>
                <a:ahLst/>
                <a:cxnLst/>
                <a:rect r="r" b="b" t="t" l="l"/>
                <a:pathLst>
                  <a:path h="85034" w="67649">
                    <a:moveTo>
                      <a:pt x="0" y="0"/>
                    </a:moveTo>
                    <a:lnTo>
                      <a:pt x="67649" y="0"/>
                    </a:lnTo>
                    <a:lnTo>
                      <a:pt x="67649" y="85034"/>
                    </a:lnTo>
                    <a:lnTo>
                      <a:pt x="0" y="85034"/>
                    </a:lnTo>
                    <a:close/>
                  </a:path>
                </a:pathLst>
              </a:custGeom>
              <a:gradFill rotWithShape="true">
                <a:gsLst>
                  <a:gs pos="0">
                    <a:srgbClr val="3C67BF">
                      <a:alpha val="100000"/>
                    </a:srgbClr>
                  </a:gs>
                  <a:gs pos="100000">
                    <a:srgbClr val="FFA81B">
                      <a:alpha val="100000"/>
                    </a:srgbClr>
                  </a:gs>
                </a:gsLst>
                <a:lin ang="0"/>
              </a:gradFill>
            </p:spPr>
          </p:sp>
          <p:sp>
            <p:nvSpPr>
              <p:cNvPr name="TextBox 225" id="225"/>
              <p:cNvSpPr txBox="true"/>
              <p:nvPr/>
            </p:nvSpPr>
            <p:spPr>
              <a:xfrm>
                <a:off x="0" y="-38100"/>
                <a:ext cx="67649" cy="123134"/>
              </a:xfrm>
              <a:prstGeom prst="rect">
                <a:avLst/>
              </a:prstGeom>
            </p:spPr>
            <p:txBody>
              <a:bodyPr anchor="ctr" rtlCol="false" tIns="50800" lIns="50800" bIns="50800" rIns="50800"/>
              <a:lstStyle/>
              <a:p>
                <a:pPr algn="ctr">
                  <a:lnSpc>
                    <a:spcPts val="2660"/>
                  </a:lnSpc>
                </a:pPr>
              </a:p>
            </p:txBody>
          </p:sp>
        </p:grpSp>
        <p:grpSp>
          <p:nvGrpSpPr>
            <p:cNvPr name="Group 226" id="226"/>
            <p:cNvGrpSpPr/>
            <p:nvPr/>
          </p:nvGrpSpPr>
          <p:grpSpPr>
            <a:xfrm rot="0">
              <a:off x="1762943" y="258163"/>
              <a:ext cx="46226" cy="529860"/>
              <a:chOff x="0" y="0"/>
              <a:chExt cx="67985" cy="779270"/>
            </a:xfrm>
          </p:grpSpPr>
          <p:sp>
            <p:nvSpPr>
              <p:cNvPr name="Freeform 227" id="227"/>
              <p:cNvSpPr/>
              <p:nvPr/>
            </p:nvSpPr>
            <p:spPr>
              <a:xfrm flipH="false" flipV="false" rot="0">
                <a:off x="0" y="0"/>
                <a:ext cx="67985" cy="779270"/>
              </a:xfrm>
              <a:custGeom>
                <a:avLst/>
                <a:gdLst/>
                <a:ahLst/>
                <a:cxnLst/>
                <a:rect r="r" b="b" t="t" l="l"/>
                <a:pathLst>
                  <a:path h="779270" w="67985">
                    <a:moveTo>
                      <a:pt x="0" y="0"/>
                    </a:moveTo>
                    <a:lnTo>
                      <a:pt x="67985" y="0"/>
                    </a:lnTo>
                    <a:lnTo>
                      <a:pt x="67985" y="779270"/>
                    </a:lnTo>
                    <a:lnTo>
                      <a:pt x="0" y="779270"/>
                    </a:lnTo>
                    <a:close/>
                  </a:path>
                </a:pathLst>
              </a:custGeom>
              <a:gradFill rotWithShape="true">
                <a:gsLst>
                  <a:gs pos="0">
                    <a:srgbClr val="3C67BF">
                      <a:alpha val="100000"/>
                    </a:srgbClr>
                  </a:gs>
                  <a:gs pos="100000">
                    <a:srgbClr val="FFA81B">
                      <a:alpha val="100000"/>
                    </a:srgbClr>
                  </a:gs>
                </a:gsLst>
                <a:lin ang="0"/>
              </a:gradFill>
            </p:spPr>
          </p:sp>
          <p:sp>
            <p:nvSpPr>
              <p:cNvPr name="TextBox 228" id="228"/>
              <p:cNvSpPr txBox="true"/>
              <p:nvPr/>
            </p:nvSpPr>
            <p:spPr>
              <a:xfrm>
                <a:off x="0" y="-38100"/>
                <a:ext cx="67985" cy="817370"/>
              </a:xfrm>
              <a:prstGeom prst="rect">
                <a:avLst/>
              </a:prstGeom>
            </p:spPr>
            <p:txBody>
              <a:bodyPr anchor="ctr" rtlCol="false" tIns="50800" lIns="50800" bIns="50800" rIns="50800"/>
              <a:lstStyle/>
              <a:p>
                <a:pPr algn="ctr">
                  <a:lnSpc>
                    <a:spcPts val="2660"/>
                  </a:lnSpc>
                </a:pPr>
              </a:p>
            </p:txBody>
          </p:sp>
        </p:grpSp>
        <p:grpSp>
          <p:nvGrpSpPr>
            <p:cNvPr name="Group 229" id="229"/>
            <p:cNvGrpSpPr/>
            <p:nvPr/>
          </p:nvGrpSpPr>
          <p:grpSpPr>
            <a:xfrm rot="0">
              <a:off x="1804991" y="258163"/>
              <a:ext cx="31834" cy="529860"/>
              <a:chOff x="0" y="0"/>
              <a:chExt cx="46819" cy="779270"/>
            </a:xfrm>
          </p:grpSpPr>
          <p:sp>
            <p:nvSpPr>
              <p:cNvPr name="Freeform 230" id="230"/>
              <p:cNvSpPr/>
              <p:nvPr/>
            </p:nvSpPr>
            <p:spPr>
              <a:xfrm flipH="false" flipV="false" rot="0">
                <a:off x="0" y="0"/>
                <a:ext cx="46819" cy="779270"/>
              </a:xfrm>
              <a:custGeom>
                <a:avLst/>
                <a:gdLst/>
                <a:ahLst/>
                <a:cxnLst/>
                <a:rect r="r" b="b" t="t" l="l"/>
                <a:pathLst>
                  <a:path h="779270" w="46819">
                    <a:moveTo>
                      <a:pt x="0" y="0"/>
                    </a:moveTo>
                    <a:lnTo>
                      <a:pt x="46819" y="0"/>
                    </a:lnTo>
                    <a:lnTo>
                      <a:pt x="46819" y="779270"/>
                    </a:lnTo>
                    <a:lnTo>
                      <a:pt x="0" y="779270"/>
                    </a:lnTo>
                    <a:close/>
                  </a:path>
                </a:pathLst>
              </a:custGeom>
              <a:gradFill rotWithShape="true">
                <a:gsLst>
                  <a:gs pos="0">
                    <a:srgbClr val="3C67BF">
                      <a:alpha val="100000"/>
                    </a:srgbClr>
                  </a:gs>
                  <a:gs pos="100000">
                    <a:srgbClr val="FFA81B">
                      <a:alpha val="100000"/>
                    </a:srgbClr>
                  </a:gs>
                </a:gsLst>
                <a:lin ang="0"/>
              </a:gradFill>
            </p:spPr>
          </p:sp>
          <p:sp>
            <p:nvSpPr>
              <p:cNvPr name="TextBox 231" id="231"/>
              <p:cNvSpPr txBox="true"/>
              <p:nvPr/>
            </p:nvSpPr>
            <p:spPr>
              <a:xfrm>
                <a:off x="0" y="-38100"/>
                <a:ext cx="46819" cy="817370"/>
              </a:xfrm>
              <a:prstGeom prst="rect">
                <a:avLst/>
              </a:prstGeom>
            </p:spPr>
            <p:txBody>
              <a:bodyPr anchor="ctr" rtlCol="false" tIns="50800" lIns="50800" bIns="50800" rIns="50800"/>
              <a:lstStyle/>
              <a:p>
                <a:pPr algn="ctr">
                  <a:lnSpc>
                    <a:spcPts val="2660"/>
                  </a:lnSpc>
                </a:pPr>
              </a:p>
            </p:txBody>
          </p:sp>
        </p:grpSp>
        <p:grpSp>
          <p:nvGrpSpPr>
            <p:cNvPr name="Group 232" id="232"/>
            <p:cNvGrpSpPr/>
            <p:nvPr/>
          </p:nvGrpSpPr>
          <p:grpSpPr>
            <a:xfrm rot="7717522">
              <a:off x="1776886" y="229176"/>
              <a:ext cx="45997" cy="57818"/>
              <a:chOff x="0" y="0"/>
              <a:chExt cx="67649" cy="85034"/>
            </a:xfrm>
          </p:grpSpPr>
          <p:sp>
            <p:nvSpPr>
              <p:cNvPr name="Freeform 233" id="233"/>
              <p:cNvSpPr/>
              <p:nvPr/>
            </p:nvSpPr>
            <p:spPr>
              <a:xfrm flipH="false" flipV="false" rot="0">
                <a:off x="0" y="0"/>
                <a:ext cx="67649" cy="85034"/>
              </a:xfrm>
              <a:custGeom>
                <a:avLst/>
                <a:gdLst/>
                <a:ahLst/>
                <a:cxnLst/>
                <a:rect r="r" b="b" t="t" l="l"/>
                <a:pathLst>
                  <a:path h="85034" w="67649">
                    <a:moveTo>
                      <a:pt x="0" y="0"/>
                    </a:moveTo>
                    <a:lnTo>
                      <a:pt x="67649" y="0"/>
                    </a:lnTo>
                    <a:lnTo>
                      <a:pt x="67649" y="85034"/>
                    </a:lnTo>
                    <a:lnTo>
                      <a:pt x="0" y="85034"/>
                    </a:lnTo>
                    <a:close/>
                  </a:path>
                </a:pathLst>
              </a:custGeom>
              <a:gradFill rotWithShape="true">
                <a:gsLst>
                  <a:gs pos="0">
                    <a:srgbClr val="3C67BF">
                      <a:alpha val="100000"/>
                    </a:srgbClr>
                  </a:gs>
                  <a:gs pos="100000">
                    <a:srgbClr val="FFA81B">
                      <a:alpha val="100000"/>
                    </a:srgbClr>
                  </a:gs>
                </a:gsLst>
                <a:lin ang="0"/>
              </a:gradFill>
            </p:spPr>
          </p:sp>
          <p:sp>
            <p:nvSpPr>
              <p:cNvPr name="TextBox 234" id="234"/>
              <p:cNvSpPr txBox="true"/>
              <p:nvPr/>
            </p:nvSpPr>
            <p:spPr>
              <a:xfrm>
                <a:off x="0" y="-38100"/>
                <a:ext cx="67649" cy="123134"/>
              </a:xfrm>
              <a:prstGeom prst="rect">
                <a:avLst/>
              </a:prstGeom>
            </p:spPr>
            <p:txBody>
              <a:bodyPr anchor="ctr" rtlCol="false" tIns="50800" lIns="50800" bIns="50800" rIns="50800"/>
              <a:lstStyle/>
              <a:p>
                <a:pPr algn="ctr">
                  <a:lnSpc>
                    <a:spcPts val="2660"/>
                  </a:lnSpc>
                </a:pPr>
              </a:p>
            </p:txBody>
          </p:sp>
        </p:grpSp>
        <p:grpSp>
          <p:nvGrpSpPr>
            <p:cNvPr name="Group 235" id="235"/>
            <p:cNvGrpSpPr/>
            <p:nvPr/>
          </p:nvGrpSpPr>
          <p:grpSpPr>
            <a:xfrm rot="0">
              <a:off x="1836826" y="202131"/>
              <a:ext cx="46226" cy="529860"/>
              <a:chOff x="0" y="0"/>
              <a:chExt cx="67985" cy="779270"/>
            </a:xfrm>
          </p:grpSpPr>
          <p:sp>
            <p:nvSpPr>
              <p:cNvPr name="Freeform 236" id="236"/>
              <p:cNvSpPr/>
              <p:nvPr/>
            </p:nvSpPr>
            <p:spPr>
              <a:xfrm flipH="false" flipV="false" rot="0">
                <a:off x="0" y="0"/>
                <a:ext cx="67985" cy="779270"/>
              </a:xfrm>
              <a:custGeom>
                <a:avLst/>
                <a:gdLst/>
                <a:ahLst/>
                <a:cxnLst/>
                <a:rect r="r" b="b" t="t" l="l"/>
                <a:pathLst>
                  <a:path h="779270" w="67985">
                    <a:moveTo>
                      <a:pt x="0" y="0"/>
                    </a:moveTo>
                    <a:lnTo>
                      <a:pt x="67985" y="0"/>
                    </a:lnTo>
                    <a:lnTo>
                      <a:pt x="67985" y="779270"/>
                    </a:lnTo>
                    <a:lnTo>
                      <a:pt x="0" y="779270"/>
                    </a:lnTo>
                    <a:close/>
                  </a:path>
                </a:pathLst>
              </a:custGeom>
              <a:gradFill rotWithShape="true">
                <a:gsLst>
                  <a:gs pos="0">
                    <a:srgbClr val="3C67BF">
                      <a:alpha val="100000"/>
                    </a:srgbClr>
                  </a:gs>
                  <a:gs pos="100000">
                    <a:srgbClr val="FFA81B">
                      <a:alpha val="100000"/>
                    </a:srgbClr>
                  </a:gs>
                </a:gsLst>
                <a:lin ang="0"/>
              </a:gradFill>
            </p:spPr>
          </p:sp>
          <p:sp>
            <p:nvSpPr>
              <p:cNvPr name="TextBox 237" id="237"/>
              <p:cNvSpPr txBox="true"/>
              <p:nvPr/>
            </p:nvSpPr>
            <p:spPr>
              <a:xfrm>
                <a:off x="0" y="-38100"/>
                <a:ext cx="67985" cy="817370"/>
              </a:xfrm>
              <a:prstGeom prst="rect">
                <a:avLst/>
              </a:prstGeom>
            </p:spPr>
            <p:txBody>
              <a:bodyPr anchor="ctr" rtlCol="false" tIns="50800" lIns="50800" bIns="50800" rIns="50800"/>
              <a:lstStyle/>
              <a:p>
                <a:pPr algn="ctr">
                  <a:lnSpc>
                    <a:spcPts val="2660"/>
                  </a:lnSpc>
                </a:pPr>
              </a:p>
            </p:txBody>
          </p:sp>
        </p:grpSp>
        <p:grpSp>
          <p:nvGrpSpPr>
            <p:cNvPr name="Group 238" id="238"/>
            <p:cNvGrpSpPr/>
            <p:nvPr/>
          </p:nvGrpSpPr>
          <p:grpSpPr>
            <a:xfrm rot="0">
              <a:off x="1878874" y="202131"/>
              <a:ext cx="31834" cy="529860"/>
              <a:chOff x="0" y="0"/>
              <a:chExt cx="46819" cy="779270"/>
            </a:xfrm>
          </p:grpSpPr>
          <p:sp>
            <p:nvSpPr>
              <p:cNvPr name="Freeform 239" id="239"/>
              <p:cNvSpPr/>
              <p:nvPr/>
            </p:nvSpPr>
            <p:spPr>
              <a:xfrm flipH="false" flipV="false" rot="0">
                <a:off x="0" y="0"/>
                <a:ext cx="46819" cy="779270"/>
              </a:xfrm>
              <a:custGeom>
                <a:avLst/>
                <a:gdLst/>
                <a:ahLst/>
                <a:cxnLst/>
                <a:rect r="r" b="b" t="t" l="l"/>
                <a:pathLst>
                  <a:path h="779270" w="46819">
                    <a:moveTo>
                      <a:pt x="0" y="0"/>
                    </a:moveTo>
                    <a:lnTo>
                      <a:pt x="46819" y="0"/>
                    </a:lnTo>
                    <a:lnTo>
                      <a:pt x="46819" y="779270"/>
                    </a:lnTo>
                    <a:lnTo>
                      <a:pt x="0" y="779270"/>
                    </a:lnTo>
                    <a:close/>
                  </a:path>
                </a:pathLst>
              </a:custGeom>
              <a:gradFill rotWithShape="true">
                <a:gsLst>
                  <a:gs pos="0">
                    <a:srgbClr val="3C67BF">
                      <a:alpha val="100000"/>
                    </a:srgbClr>
                  </a:gs>
                  <a:gs pos="100000">
                    <a:srgbClr val="FFA81B">
                      <a:alpha val="100000"/>
                    </a:srgbClr>
                  </a:gs>
                </a:gsLst>
                <a:lin ang="0"/>
              </a:gradFill>
            </p:spPr>
          </p:sp>
          <p:sp>
            <p:nvSpPr>
              <p:cNvPr name="TextBox 240" id="240"/>
              <p:cNvSpPr txBox="true"/>
              <p:nvPr/>
            </p:nvSpPr>
            <p:spPr>
              <a:xfrm>
                <a:off x="0" y="-38100"/>
                <a:ext cx="46819" cy="817370"/>
              </a:xfrm>
              <a:prstGeom prst="rect">
                <a:avLst/>
              </a:prstGeom>
            </p:spPr>
            <p:txBody>
              <a:bodyPr anchor="ctr" rtlCol="false" tIns="50800" lIns="50800" bIns="50800" rIns="50800"/>
              <a:lstStyle/>
              <a:p>
                <a:pPr algn="ctr">
                  <a:lnSpc>
                    <a:spcPts val="2660"/>
                  </a:lnSpc>
                </a:pPr>
              </a:p>
            </p:txBody>
          </p:sp>
        </p:grpSp>
        <p:grpSp>
          <p:nvGrpSpPr>
            <p:cNvPr name="Group 241" id="241"/>
            <p:cNvGrpSpPr/>
            <p:nvPr/>
          </p:nvGrpSpPr>
          <p:grpSpPr>
            <a:xfrm rot="7717522">
              <a:off x="1850768" y="173144"/>
              <a:ext cx="45997" cy="57818"/>
              <a:chOff x="0" y="0"/>
              <a:chExt cx="67649" cy="85034"/>
            </a:xfrm>
          </p:grpSpPr>
          <p:sp>
            <p:nvSpPr>
              <p:cNvPr name="Freeform 242" id="242"/>
              <p:cNvSpPr/>
              <p:nvPr/>
            </p:nvSpPr>
            <p:spPr>
              <a:xfrm flipH="false" flipV="false" rot="0">
                <a:off x="0" y="0"/>
                <a:ext cx="67649" cy="85034"/>
              </a:xfrm>
              <a:custGeom>
                <a:avLst/>
                <a:gdLst/>
                <a:ahLst/>
                <a:cxnLst/>
                <a:rect r="r" b="b" t="t" l="l"/>
                <a:pathLst>
                  <a:path h="85034" w="67649">
                    <a:moveTo>
                      <a:pt x="0" y="0"/>
                    </a:moveTo>
                    <a:lnTo>
                      <a:pt x="67649" y="0"/>
                    </a:lnTo>
                    <a:lnTo>
                      <a:pt x="67649" y="85034"/>
                    </a:lnTo>
                    <a:lnTo>
                      <a:pt x="0" y="85034"/>
                    </a:lnTo>
                    <a:close/>
                  </a:path>
                </a:pathLst>
              </a:custGeom>
              <a:gradFill rotWithShape="true">
                <a:gsLst>
                  <a:gs pos="0">
                    <a:srgbClr val="3C67BF">
                      <a:alpha val="100000"/>
                    </a:srgbClr>
                  </a:gs>
                  <a:gs pos="100000">
                    <a:srgbClr val="FFA81B">
                      <a:alpha val="100000"/>
                    </a:srgbClr>
                  </a:gs>
                </a:gsLst>
                <a:lin ang="0"/>
              </a:gradFill>
            </p:spPr>
          </p:sp>
          <p:sp>
            <p:nvSpPr>
              <p:cNvPr name="TextBox 243" id="243"/>
              <p:cNvSpPr txBox="true"/>
              <p:nvPr/>
            </p:nvSpPr>
            <p:spPr>
              <a:xfrm>
                <a:off x="0" y="-38100"/>
                <a:ext cx="67649" cy="123134"/>
              </a:xfrm>
              <a:prstGeom prst="rect">
                <a:avLst/>
              </a:prstGeom>
            </p:spPr>
            <p:txBody>
              <a:bodyPr anchor="ctr" rtlCol="false" tIns="50800" lIns="50800" bIns="50800" rIns="50800"/>
              <a:lstStyle/>
              <a:p>
                <a:pPr algn="ctr">
                  <a:lnSpc>
                    <a:spcPts val="2660"/>
                  </a:lnSpc>
                </a:pPr>
              </a:p>
            </p:txBody>
          </p:sp>
        </p:grpSp>
        <p:grpSp>
          <p:nvGrpSpPr>
            <p:cNvPr name="Group 244" id="244"/>
            <p:cNvGrpSpPr/>
            <p:nvPr/>
          </p:nvGrpSpPr>
          <p:grpSpPr>
            <a:xfrm rot="0">
              <a:off x="1910708" y="234004"/>
              <a:ext cx="46226" cy="529860"/>
              <a:chOff x="0" y="0"/>
              <a:chExt cx="67985" cy="779270"/>
            </a:xfrm>
          </p:grpSpPr>
          <p:sp>
            <p:nvSpPr>
              <p:cNvPr name="Freeform 245" id="245"/>
              <p:cNvSpPr/>
              <p:nvPr/>
            </p:nvSpPr>
            <p:spPr>
              <a:xfrm flipH="false" flipV="false" rot="0">
                <a:off x="0" y="0"/>
                <a:ext cx="67985" cy="779270"/>
              </a:xfrm>
              <a:custGeom>
                <a:avLst/>
                <a:gdLst/>
                <a:ahLst/>
                <a:cxnLst/>
                <a:rect r="r" b="b" t="t" l="l"/>
                <a:pathLst>
                  <a:path h="779270" w="67985">
                    <a:moveTo>
                      <a:pt x="0" y="0"/>
                    </a:moveTo>
                    <a:lnTo>
                      <a:pt x="67985" y="0"/>
                    </a:lnTo>
                    <a:lnTo>
                      <a:pt x="67985" y="779270"/>
                    </a:lnTo>
                    <a:lnTo>
                      <a:pt x="0" y="779270"/>
                    </a:lnTo>
                    <a:close/>
                  </a:path>
                </a:pathLst>
              </a:custGeom>
              <a:gradFill rotWithShape="true">
                <a:gsLst>
                  <a:gs pos="0">
                    <a:srgbClr val="3C67BF">
                      <a:alpha val="100000"/>
                    </a:srgbClr>
                  </a:gs>
                  <a:gs pos="100000">
                    <a:srgbClr val="FFA81B">
                      <a:alpha val="100000"/>
                    </a:srgbClr>
                  </a:gs>
                </a:gsLst>
                <a:lin ang="0"/>
              </a:gradFill>
            </p:spPr>
          </p:sp>
          <p:sp>
            <p:nvSpPr>
              <p:cNvPr name="TextBox 246" id="246"/>
              <p:cNvSpPr txBox="true"/>
              <p:nvPr/>
            </p:nvSpPr>
            <p:spPr>
              <a:xfrm>
                <a:off x="0" y="-38100"/>
                <a:ext cx="67985" cy="817370"/>
              </a:xfrm>
              <a:prstGeom prst="rect">
                <a:avLst/>
              </a:prstGeom>
            </p:spPr>
            <p:txBody>
              <a:bodyPr anchor="ctr" rtlCol="false" tIns="50800" lIns="50800" bIns="50800" rIns="50800"/>
              <a:lstStyle/>
              <a:p>
                <a:pPr algn="ctr">
                  <a:lnSpc>
                    <a:spcPts val="2660"/>
                  </a:lnSpc>
                </a:pPr>
              </a:p>
            </p:txBody>
          </p:sp>
        </p:grpSp>
        <p:grpSp>
          <p:nvGrpSpPr>
            <p:cNvPr name="Group 247" id="247"/>
            <p:cNvGrpSpPr/>
            <p:nvPr/>
          </p:nvGrpSpPr>
          <p:grpSpPr>
            <a:xfrm rot="0">
              <a:off x="1952757" y="234004"/>
              <a:ext cx="31834" cy="529860"/>
              <a:chOff x="0" y="0"/>
              <a:chExt cx="46819" cy="779270"/>
            </a:xfrm>
          </p:grpSpPr>
          <p:sp>
            <p:nvSpPr>
              <p:cNvPr name="Freeform 248" id="248"/>
              <p:cNvSpPr/>
              <p:nvPr/>
            </p:nvSpPr>
            <p:spPr>
              <a:xfrm flipH="false" flipV="false" rot="0">
                <a:off x="0" y="0"/>
                <a:ext cx="46819" cy="779270"/>
              </a:xfrm>
              <a:custGeom>
                <a:avLst/>
                <a:gdLst/>
                <a:ahLst/>
                <a:cxnLst/>
                <a:rect r="r" b="b" t="t" l="l"/>
                <a:pathLst>
                  <a:path h="779270" w="46819">
                    <a:moveTo>
                      <a:pt x="0" y="0"/>
                    </a:moveTo>
                    <a:lnTo>
                      <a:pt x="46819" y="0"/>
                    </a:lnTo>
                    <a:lnTo>
                      <a:pt x="46819" y="779270"/>
                    </a:lnTo>
                    <a:lnTo>
                      <a:pt x="0" y="779270"/>
                    </a:lnTo>
                    <a:close/>
                  </a:path>
                </a:pathLst>
              </a:custGeom>
              <a:gradFill rotWithShape="true">
                <a:gsLst>
                  <a:gs pos="0">
                    <a:srgbClr val="3C67BF">
                      <a:alpha val="100000"/>
                    </a:srgbClr>
                  </a:gs>
                  <a:gs pos="100000">
                    <a:srgbClr val="FFA81B">
                      <a:alpha val="100000"/>
                    </a:srgbClr>
                  </a:gs>
                </a:gsLst>
                <a:lin ang="0"/>
              </a:gradFill>
            </p:spPr>
          </p:sp>
          <p:sp>
            <p:nvSpPr>
              <p:cNvPr name="TextBox 249" id="249"/>
              <p:cNvSpPr txBox="true"/>
              <p:nvPr/>
            </p:nvSpPr>
            <p:spPr>
              <a:xfrm>
                <a:off x="0" y="-38100"/>
                <a:ext cx="46819" cy="817370"/>
              </a:xfrm>
              <a:prstGeom prst="rect">
                <a:avLst/>
              </a:prstGeom>
            </p:spPr>
            <p:txBody>
              <a:bodyPr anchor="ctr" rtlCol="false" tIns="50800" lIns="50800" bIns="50800" rIns="50800"/>
              <a:lstStyle/>
              <a:p>
                <a:pPr algn="ctr">
                  <a:lnSpc>
                    <a:spcPts val="2660"/>
                  </a:lnSpc>
                </a:pPr>
              </a:p>
            </p:txBody>
          </p:sp>
        </p:grpSp>
        <p:grpSp>
          <p:nvGrpSpPr>
            <p:cNvPr name="Group 250" id="250"/>
            <p:cNvGrpSpPr/>
            <p:nvPr/>
          </p:nvGrpSpPr>
          <p:grpSpPr>
            <a:xfrm rot="7717522">
              <a:off x="1924651" y="205017"/>
              <a:ext cx="45997" cy="57818"/>
              <a:chOff x="0" y="0"/>
              <a:chExt cx="67649" cy="85034"/>
            </a:xfrm>
          </p:grpSpPr>
          <p:sp>
            <p:nvSpPr>
              <p:cNvPr name="Freeform 251" id="251"/>
              <p:cNvSpPr/>
              <p:nvPr/>
            </p:nvSpPr>
            <p:spPr>
              <a:xfrm flipH="false" flipV="false" rot="0">
                <a:off x="0" y="0"/>
                <a:ext cx="67649" cy="85034"/>
              </a:xfrm>
              <a:custGeom>
                <a:avLst/>
                <a:gdLst/>
                <a:ahLst/>
                <a:cxnLst/>
                <a:rect r="r" b="b" t="t" l="l"/>
                <a:pathLst>
                  <a:path h="85034" w="67649">
                    <a:moveTo>
                      <a:pt x="0" y="0"/>
                    </a:moveTo>
                    <a:lnTo>
                      <a:pt x="67649" y="0"/>
                    </a:lnTo>
                    <a:lnTo>
                      <a:pt x="67649" y="85034"/>
                    </a:lnTo>
                    <a:lnTo>
                      <a:pt x="0" y="85034"/>
                    </a:lnTo>
                    <a:close/>
                  </a:path>
                </a:pathLst>
              </a:custGeom>
              <a:gradFill rotWithShape="true">
                <a:gsLst>
                  <a:gs pos="0">
                    <a:srgbClr val="3C67BF">
                      <a:alpha val="100000"/>
                    </a:srgbClr>
                  </a:gs>
                  <a:gs pos="100000">
                    <a:srgbClr val="FFA81B">
                      <a:alpha val="100000"/>
                    </a:srgbClr>
                  </a:gs>
                </a:gsLst>
                <a:lin ang="0"/>
              </a:gradFill>
            </p:spPr>
          </p:sp>
          <p:sp>
            <p:nvSpPr>
              <p:cNvPr name="TextBox 252" id="252"/>
              <p:cNvSpPr txBox="true"/>
              <p:nvPr/>
            </p:nvSpPr>
            <p:spPr>
              <a:xfrm>
                <a:off x="0" y="-38100"/>
                <a:ext cx="67649" cy="123134"/>
              </a:xfrm>
              <a:prstGeom prst="rect">
                <a:avLst/>
              </a:prstGeom>
            </p:spPr>
            <p:txBody>
              <a:bodyPr anchor="ctr" rtlCol="false" tIns="50800" lIns="50800" bIns="50800" rIns="50800"/>
              <a:lstStyle/>
              <a:p>
                <a:pPr algn="ctr">
                  <a:lnSpc>
                    <a:spcPts val="2660"/>
                  </a:lnSpc>
                </a:pPr>
              </a:p>
            </p:txBody>
          </p:sp>
        </p:grpSp>
      </p:gr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DE59">
                <a:alpha val="100000"/>
              </a:srgbClr>
            </a:gs>
            <a:gs pos="100000">
              <a:srgbClr val="FF914D">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0" y="-401452"/>
            <a:ext cx="11264060" cy="11375654"/>
            <a:chOff x="0" y="0"/>
            <a:chExt cx="2966666" cy="2996057"/>
          </a:xfrm>
        </p:grpSpPr>
        <p:sp>
          <p:nvSpPr>
            <p:cNvPr name="Freeform 3" id="3"/>
            <p:cNvSpPr/>
            <p:nvPr/>
          </p:nvSpPr>
          <p:spPr>
            <a:xfrm flipH="false" flipV="false" rot="0">
              <a:off x="0" y="0"/>
              <a:ext cx="2966666" cy="2996057"/>
            </a:xfrm>
            <a:custGeom>
              <a:avLst/>
              <a:gdLst/>
              <a:ahLst/>
              <a:cxnLst/>
              <a:rect r="r" b="b" t="t" l="l"/>
              <a:pathLst>
                <a:path h="2996057" w="2966666">
                  <a:moveTo>
                    <a:pt x="0" y="0"/>
                  </a:moveTo>
                  <a:lnTo>
                    <a:pt x="2966666" y="0"/>
                  </a:lnTo>
                  <a:lnTo>
                    <a:pt x="2966666" y="2996057"/>
                  </a:lnTo>
                  <a:lnTo>
                    <a:pt x="0" y="2996057"/>
                  </a:lnTo>
                  <a:close/>
                </a:path>
              </a:pathLst>
            </a:custGeom>
            <a:gradFill rotWithShape="true">
              <a:gsLst>
                <a:gs pos="0">
                  <a:srgbClr val="F7ACFF">
                    <a:alpha val="0"/>
                  </a:srgbClr>
                </a:gs>
                <a:gs pos="50000">
                  <a:srgbClr val="6B4CAF">
                    <a:alpha val="13225"/>
                  </a:srgbClr>
                </a:gs>
                <a:gs pos="100000">
                  <a:srgbClr val="FFA81B">
                    <a:alpha val="23000"/>
                  </a:srgbClr>
                </a:gs>
              </a:gsLst>
              <a:lin ang="0"/>
            </a:gradFill>
          </p:spPr>
        </p:sp>
        <p:sp>
          <p:nvSpPr>
            <p:cNvPr name="TextBox 4" id="4"/>
            <p:cNvSpPr txBox="true"/>
            <p:nvPr/>
          </p:nvSpPr>
          <p:spPr>
            <a:xfrm>
              <a:off x="0" y="-38100"/>
              <a:ext cx="2966666" cy="3034157"/>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154546" y="-1328013"/>
            <a:ext cx="5214383" cy="5214383"/>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7AF0">
                    <a:alpha val="58000"/>
                  </a:srgbClr>
                </a:gs>
                <a:gs pos="100000">
                  <a:srgbClr val="FFA81B">
                    <a:alpha val="58000"/>
                  </a:srgbClr>
                </a:gs>
              </a:gsLst>
              <a:lin ang="0"/>
            </a:gradFill>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8" id="8"/>
          <p:cNvSpPr txBox="true"/>
          <p:nvPr/>
        </p:nvSpPr>
        <p:spPr>
          <a:xfrm rot="0">
            <a:off x="16050268" y="9473025"/>
            <a:ext cx="724046" cy="242737"/>
          </a:xfrm>
          <a:prstGeom prst="rect">
            <a:avLst/>
          </a:prstGeom>
        </p:spPr>
        <p:txBody>
          <a:bodyPr anchor="t" rtlCol="false" tIns="0" lIns="0" bIns="0" rIns="0">
            <a:spAutoFit/>
          </a:bodyPr>
          <a:lstStyle/>
          <a:p>
            <a:pPr algn="l">
              <a:lnSpc>
                <a:spcPts val="1859"/>
              </a:lnSpc>
            </a:pPr>
            <a:r>
              <a:rPr lang="en-US" sz="1822" b="true">
                <a:solidFill>
                  <a:srgbClr val="002D73"/>
                </a:solidFill>
                <a:latin typeface="Montserrat Bold"/>
                <a:ea typeface="Montserrat Bold"/>
                <a:cs typeface="Montserrat Bold"/>
                <a:sym typeface="Montserrat Bold"/>
              </a:rPr>
              <a:t>Page</a:t>
            </a:r>
          </a:p>
        </p:txBody>
      </p:sp>
      <p:sp>
        <p:nvSpPr>
          <p:cNvPr name="TextBox 9" id="9"/>
          <p:cNvSpPr txBox="true"/>
          <p:nvPr/>
        </p:nvSpPr>
        <p:spPr>
          <a:xfrm rot="0">
            <a:off x="16774314" y="9473025"/>
            <a:ext cx="354591" cy="241692"/>
          </a:xfrm>
          <a:prstGeom prst="rect">
            <a:avLst/>
          </a:prstGeom>
        </p:spPr>
        <p:txBody>
          <a:bodyPr anchor="t" rtlCol="false" tIns="0" lIns="0" bIns="0" rIns="0">
            <a:spAutoFit/>
          </a:bodyPr>
          <a:lstStyle/>
          <a:p>
            <a:pPr algn="l">
              <a:lnSpc>
                <a:spcPts val="1859"/>
              </a:lnSpc>
            </a:pPr>
            <a:r>
              <a:rPr lang="en-US" sz="1822">
                <a:solidFill>
                  <a:srgbClr val="002D73"/>
                </a:solidFill>
                <a:latin typeface="Montserrat"/>
                <a:ea typeface="Montserrat"/>
                <a:cs typeface="Montserrat"/>
                <a:sym typeface="Montserrat"/>
              </a:rPr>
              <a:t>04</a:t>
            </a:r>
          </a:p>
        </p:txBody>
      </p:sp>
      <p:sp>
        <p:nvSpPr>
          <p:cNvPr name="TextBox 10" id="10"/>
          <p:cNvSpPr txBox="true"/>
          <p:nvPr/>
        </p:nvSpPr>
        <p:spPr>
          <a:xfrm rot="0">
            <a:off x="1996708" y="844897"/>
            <a:ext cx="2063129" cy="472382"/>
          </a:xfrm>
          <a:prstGeom prst="rect">
            <a:avLst/>
          </a:prstGeom>
        </p:spPr>
        <p:txBody>
          <a:bodyPr anchor="t" rtlCol="false" tIns="0" lIns="0" bIns="0" rIns="0">
            <a:spAutoFit/>
          </a:bodyPr>
          <a:lstStyle/>
          <a:p>
            <a:pPr algn="l">
              <a:lnSpc>
                <a:spcPts val="1859"/>
              </a:lnSpc>
            </a:pPr>
            <a:r>
              <a:rPr lang="en-US" sz="1822" b="true">
                <a:solidFill>
                  <a:srgbClr val="002D73"/>
                </a:solidFill>
                <a:latin typeface="Montserrat Bold"/>
                <a:ea typeface="Montserrat Bold"/>
                <a:cs typeface="Montserrat Bold"/>
                <a:sym typeface="Montserrat Bold"/>
              </a:rPr>
              <a:t>PACE UNIVERSITY</a:t>
            </a:r>
          </a:p>
        </p:txBody>
      </p:sp>
      <p:sp>
        <p:nvSpPr>
          <p:cNvPr name="TextBox 11" id="11"/>
          <p:cNvSpPr txBox="true"/>
          <p:nvPr/>
        </p:nvSpPr>
        <p:spPr>
          <a:xfrm rot="0">
            <a:off x="1859824" y="2844389"/>
            <a:ext cx="5202217" cy="772394"/>
          </a:xfrm>
          <a:prstGeom prst="rect">
            <a:avLst/>
          </a:prstGeom>
        </p:spPr>
        <p:txBody>
          <a:bodyPr anchor="t" rtlCol="false" tIns="0" lIns="0" bIns="0" rIns="0">
            <a:spAutoFit/>
          </a:bodyPr>
          <a:lstStyle/>
          <a:p>
            <a:pPr algn="l">
              <a:lnSpc>
                <a:spcPts val="5467"/>
              </a:lnSpc>
            </a:pPr>
            <a:r>
              <a:rPr lang="en-US" sz="6833" b="true">
                <a:solidFill>
                  <a:srgbClr val="002D73"/>
                </a:solidFill>
                <a:latin typeface="Montserrat Bold"/>
                <a:ea typeface="Montserrat Bold"/>
                <a:cs typeface="Montserrat Bold"/>
                <a:sym typeface="Montserrat Bold"/>
              </a:rPr>
              <a:t>Overview</a:t>
            </a:r>
          </a:p>
        </p:txBody>
      </p:sp>
      <p:grpSp>
        <p:nvGrpSpPr>
          <p:cNvPr name="Group 12" id="12"/>
          <p:cNvGrpSpPr/>
          <p:nvPr/>
        </p:nvGrpSpPr>
        <p:grpSpPr>
          <a:xfrm rot="0">
            <a:off x="-908020" y="7636544"/>
            <a:ext cx="4721330" cy="4721330"/>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7AF0">
                    <a:alpha val="96000"/>
                  </a:srgbClr>
                </a:gs>
                <a:gs pos="100000">
                  <a:srgbClr val="F7ACFF">
                    <a:alpha val="0"/>
                  </a:srgbClr>
                </a:gs>
              </a:gsLst>
              <a:lin ang="0"/>
            </a:gradFill>
          </p:spPr>
        </p:sp>
        <p:sp>
          <p:nvSpPr>
            <p:cNvPr name="TextBox 14" id="1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5" id="15"/>
          <p:cNvGrpSpPr/>
          <p:nvPr/>
        </p:nvGrpSpPr>
        <p:grpSpPr>
          <a:xfrm rot="0">
            <a:off x="1868053" y="4270689"/>
            <a:ext cx="262038" cy="262038"/>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7AF0">
                    <a:alpha val="96000"/>
                  </a:srgbClr>
                </a:gs>
                <a:gs pos="100000">
                  <a:srgbClr val="FFA81B">
                    <a:alpha val="96000"/>
                  </a:srgbClr>
                </a:gs>
              </a:gsLst>
              <a:lin ang="0"/>
            </a:gradFill>
          </p:spPr>
        </p:sp>
        <p:sp>
          <p:nvSpPr>
            <p:cNvPr name="TextBox 17" id="17"/>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18" id="18"/>
          <p:cNvSpPr txBox="true"/>
          <p:nvPr/>
        </p:nvSpPr>
        <p:spPr>
          <a:xfrm rot="0">
            <a:off x="2364754" y="4283533"/>
            <a:ext cx="6034997" cy="841094"/>
          </a:xfrm>
          <a:prstGeom prst="rect">
            <a:avLst/>
          </a:prstGeom>
        </p:spPr>
        <p:txBody>
          <a:bodyPr anchor="t" rtlCol="false" tIns="0" lIns="0" bIns="0" rIns="0">
            <a:spAutoFit/>
          </a:bodyPr>
          <a:lstStyle/>
          <a:p>
            <a:pPr algn="l">
              <a:lnSpc>
                <a:spcPts val="2145"/>
              </a:lnSpc>
            </a:pPr>
            <a:r>
              <a:rPr lang="en-US" sz="2681">
                <a:solidFill>
                  <a:srgbClr val="002D73"/>
                </a:solidFill>
                <a:latin typeface="Montserrat"/>
                <a:ea typeface="Montserrat"/>
                <a:cs typeface="Montserrat"/>
                <a:sym typeface="Montserrat"/>
              </a:rPr>
              <a:t>The Website follows a three-tier</a:t>
            </a:r>
          </a:p>
          <a:p>
            <a:pPr algn="l">
              <a:lnSpc>
                <a:spcPts val="2145"/>
              </a:lnSpc>
            </a:pPr>
            <a:r>
              <a:rPr lang="en-US" sz="2681">
                <a:solidFill>
                  <a:srgbClr val="002D73"/>
                </a:solidFill>
                <a:latin typeface="Montserrat"/>
                <a:ea typeface="Montserrat"/>
                <a:cs typeface="Montserrat"/>
                <a:sym typeface="Montserrat"/>
              </a:rPr>
              <a:t>architecture: Frontend, Backend, and Database</a:t>
            </a:r>
          </a:p>
        </p:txBody>
      </p:sp>
      <p:grpSp>
        <p:nvGrpSpPr>
          <p:cNvPr name="Group 19" id="19"/>
          <p:cNvGrpSpPr/>
          <p:nvPr/>
        </p:nvGrpSpPr>
        <p:grpSpPr>
          <a:xfrm rot="0">
            <a:off x="1851109" y="5783579"/>
            <a:ext cx="262038" cy="262038"/>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7AF0">
                    <a:alpha val="96000"/>
                  </a:srgbClr>
                </a:gs>
                <a:gs pos="100000">
                  <a:srgbClr val="FFA81B">
                    <a:alpha val="96000"/>
                  </a:srgbClr>
                </a:gs>
              </a:gsLst>
              <a:lin ang="0"/>
            </a:gradFill>
          </p:spPr>
        </p:sp>
        <p:sp>
          <p:nvSpPr>
            <p:cNvPr name="TextBox 21" id="21"/>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22" id="22"/>
          <p:cNvSpPr txBox="true"/>
          <p:nvPr/>
        </p:nvSpPr>
        <p:spPr>
          <a:xfrm rot="0">
            <a:off x="2356526" y="5805948"/>
            <a:ext cx="6043226" cy="841094"/>
          </a:xfrm>
          <a:prstGeom prst="rect">
            <a:avLst/>
          </a:prstGeom>
        </p:spPr>
        <p:txBody>
          <a:bodyPr anchor="t" rtlCol="false" tIns="0" lIns="0" bIns="0" rIns="0">
            <a:spAutoFit/>
          </a:bodyPr>
          <a:lstStyle/>
          <a:p>
            <a:pPr algn="l">
              <a:lnSpc>
                <a:spcPts val="2145"/>
              </a:lnSpc>
            </a:pPr>
            <a:r>
              <a:rPr lang="en-US" sz="2681">
                <a:solidFill>
                  <a:srgbClr val="002D73"/>
                </a:solidFill>
                <a:latin typeface="Montserrat"/>
                <a:ea typeface="Montserrat"/>
                <a:cs typeface="Montserrat"/>
                <a:sym typeface="Montserrat"/>
              </a:rPr>
              <a:t>Built with MERN stack (MongoDB, Express.js, React, Node.js) for a scalable and dynamic experience.</a:t>
            </a:r>
          </a:p>
        </p:txBody>
      </p:sp>
      <p:sp>
        <p:nvSpPr>
          <p:cNvPr name="Freeform 23" id="23"/>
          <p:cNvSpPr/>
          <p:nvPr/>
        </p:nvSpPr>
        <p:spPr>
          <a:xfrm flipH="false" flipV="false" rot="0">
            <a:off x="1028700" y="9444450"/>
            <a:ext cx="415258" cy="415258"/>
          </a:xfrm>
          <a:custGeom>
            <a:avLst/>
            <a:gdLst/>
            <a:ahLst/>
            <a:cxnLst/>
            <a:rect r="r" b="b" t="t" l="l"/>
            <a:pathLst>
              <a:path h="415258" w="415258">
                <a:moveTo>
                  <a:pt x="0" y="0"/>
                </a:moveTo>
                <a:lnTo>
                  <a:pt x="415258" y="0"/>
                </a:lnTo>
                <a:lnTo>
                  <a:pt x="415258" y="415258"/>
                </a:lnTo>
                <a:lnTo>
                  <a:pt x="0" y="41525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24" id="24"/>
          <p:cNvSpPr txBox="true"/>
          <p:nvPr/>
        </p:nvSpPr>
        <p:spPr>
          <a:xfrm rot="0">
            <a:off x="16160283" y="796002"/>
            <a:ext cx="847009" cy="286979"/>
          </a:xfrm>
          <a:prstGeom prst="rect">
            <a:avLst/>
          </a:prstGeom>
        </p:spPr>
        <p:txBody>
          <a:bodyPr anchor="t" rtlCol="false" tIns="0" lIns="0" bIns="0" rIns="0">
            <a:spAutoFit/>
          </a:bodyPr>
          <a:lstStyle/>
          <a:p>
            <a:pPr algn="l">
              <a:lnSpc>
                <a:spcPts val="2227"/>
              </a:lnSpc>
            </a:pPr>
            <a:r>
              <a:rPr lang="en-US" sz="2183" b="true">
                <a:solidFill>
                  <a:srgbClr val="002D73"/>
                </a:solidFill>
                <a:latin typeface="Montserrat Bold"/>
                <a:ea typeface="Montserrat Bold"/>
                <a:cs typeface="Montserrat Bold"/>
                <a:sym typeface="Montserrat Bold"/>
              </a:rPr>
              <a:t>2025</a:t>
            </a:r>
          </a:p>
        </p:txBody>
      </p:sp>
      <p:grpSp>
        <p:nvGrpSpPr>
          <p:cNvPr name="Group 25" id="25"/>
          <p:cNvGrpSpPr/>
          <p:nvPr/>
        </p:nvGrpSpPr>
        <p:grpSpPr>
          <a:xfrm rot="0">
            <a:off x="362666" y="698883"/>
            <a:ext cx="1488443" cy="735834"/>
            <a:chOff x="0" y="0"/>
            <a:chExt cx="1984591" cy="981112"/>
          </a:xfrm>
        </p:grpSpPr>
        <p:grpSp>
          <p:nvGrpSpPr>
            <p:cNvPr name="Group 26" id="26"/>
            <p:cNvGrpSpPr/>
            <p:nvPr/>
          </p:nvGrpSpPr>
          <p:grpSpPr>
            <a:xfrm rot="0">
              <a:off x="0" y="202131"/>
              <a:ext cx="46226" cy="529860"/>
              <a:chOff x="0" y="0"/>
              <a:chExt cx="67985" cy="779270"/>
            </a:xfrm>
          </p:grpSpPr>
          <p:sp>
            <p:nvSpPr>
              <p:cNvPr name="Freeform 27" id="27"/>
              <p:cNvSpPr/>
              <p:nvPr/>
            </p:nvSpPr>
            <p:spPr>
              <a:xfrm flipH="false" flipV="false" rot="0">
                <a:off x="0" y="0"/>
                <a:ext cx="67985" cy="779270"/>
              </a:xfrm>
              <a:custGeom>
                <a:avLst/>
                <a:gdLst/>
                <a:ahLst/>
                <a:cxnLst/>
                <a:rect r="r" b="b" t="t" l="l"/>
                <a:pathLst>
                  <a:path h="779270" w="67985">
                    <a:moveTo>
                      <a:pt x="0" y="0"/>
                    </a:moveTo>
                    <a:lnTo>
                      <a:pt x="67985" y="0"/>
                    </a:lnTo>
                    <a:lnTo>
                      <a:pt x="67985" y="779270"/>
                    </a:lnTo>
                    <a:lnTo>
                      <a:pt x="0" y="779270"/>
                    </a:lnTo>
                    <a:close/>
                  </a:path>
                </a:pathLst>
              </a:custGeom>
              <a:gradFill rotWithShape="true">
                <a:gsLst>
                  <a:gs pos="0">
                    <a:srgbClr val="3C67BF">
                      <a:alpha val="100000"/>
                    </a:srgbClr>
                  </a:gs>
                  <a:gs pos="100000">
                    <a:srgbClr val="FFA81B">
                      <a:alpha val="100000"/>
                    </a:srgbClr>
                  </a:gs>
                </a:gsLst>
                <a:lin ang="0"/>
              </a:gradFill>
            </p:spPr>
          </p:sp>
          <p:sp>
            <p:nvSpPr>
              <p:cNvPr name="TextBox 28" id="28"/>
              <p:cNvSpPr txBox="true"/>
              <p:nvPr/>
            </p:nvSpPr>
            <p:spPr>
              <a:xfrm>
                <a:off x="0" y="-38100"/>
                <a:ext cx="67985" cy="817370"/>
              </a:xfrm>
              <a:prstGeom prst="rect">
                <a:avLst/>
              </a:prstGeom>
            </p:spPr>
            <p:txBody>
              <a:bodyPr anchor="ctr" rtlCol="false" tIns="50800" lIns="50800" bIns="50800" rIns="50800"/>
              <a:lstStyle/>
              <a:p>
                <a:pPr algn="ctr">
                  <a:lnSpc>
                    <a:spcPts val="2660"/>
                  </a:lnSpc>
                </a:pPr>
              </a:p>
            </p:txBody>
          </p:sp>
        </p:grpSp>
        <p:grpSp>
          <p:nvGrpSpPr>
            <p:cNvPr name="Group 29" id="29"/>
            <p:cNvGrpSpPr/>
            <p:nvPr/>
          </p:nvGrpSpPr>
          <p:grpSpPr>
            <a:xfrm rot="0">
              <a:off x="42049" y="202131"/>
              <a:ext cx="31834" cy="529860"/>
              <a:chOff x="0" y="0"/>
              <a:chExt cx="46819" cy="779270"/>
            </a:xfrm>
          </p:grpSpPr>
          <p:sp>
            <p:nvSpPr>
              <p:cNvPr name="Freeform 30" id="30"/>
              <p:cNvSpPr/>
              <p:nvPr/>
            </p:nvSpPr>
            <p:spPr>
              <a:xfrm flipH="false" flipV="false" rot="0">
                <a:off x="0" y="0"/>
                <a:ext cx="46819" cy="779270"/>
              </a:xfrm>
              <a:custGeom>
                <a:avLst/>
                <a:gdLst/>
                <a:ahLst/>
                <a:cxnLst/>
                <a:rect r="r" b="b" t="t" l="l"/>
                <a:pathLst>
                  <a:path h="779270" w="46819">
                    <a:moveTo>
                      <a:pt x="0" y="0"/>
                    </a:moveTo>
                    <a:lnTo>
                      <a:pt x="46819" y="0"/>
                    </a:lnTo>
                    <a:lnTo>
                      <a:pt x="46819" y="779270"/>
                    </a:lnTo>
                    <a:lnTo>
                      <a:pt x="0" y="779270"/>
                    </a:lnTo>
                    <a:close/>
                  </a:path>
                </a:pathLst>
              </a:custGeom>
              <a:gradFill rotWithShape="true">
                <a:gsLst>
                  <a:gs pos="0">
                    <a:srgbClr val="3C67BF">
                      <a:alpha val="100000"/>
                    </a:srgbClr>
                  </a:gs>
                  <a:gs pos="100000">
                    <a:srgbClr val="FFA81B">
                      <a:alpha val="100000"/>
                    </a:srgbClr>
                  </a:gs>
                </a:gsLst>
                <a:lin ang="0"/>
              </a:gradFill>
            </p:spPr>
          </p:sp>
          <p:sp>
            <p:nvSpPr>
              <p:cNvPr name="TextBox 31" id="31"/>
              <p:cNvSpPr txBox="true"/>
              <p:nvPr/>
            </p:nvSpPr>
            <p:spPr>
              <a:xfrm>
                <a:off x="0" y="-38100"/>
                <a:ext cx="46819" cy="817370"/>
              </a:xfrm>
              <a:prstGeom prst="rect">
                <a:avLst/>
              </a:prstGeom>
            </p:spPr>
            <p:txBody>
              <a:bodyPr anchor="ctr" rtlCol="false" tIns="50800" lIns="50800" bIns="50800" rIns="50800"/>
              <a:lstStyle/>
              <a:p>
                <a:pPr algn="ctr">
                  <a:lnSpc>
                    <a:spcPts val="2660"/>
                  </a:lnSpc>
                </a:pPr>
              </a:p>
            </p:txBody>
          </p:sp>
        </p:grpSp>
        <p:grpSp>
          <p:nvGrpSpPr>
            <p:cNvPr name="Group 32" id="32"/>
            <p:cNvGrpSpPr/>
            <p:nvPr/>
          </p:nvGrpSpPr>
          <p:grpSpPr>
            <a:xfrm rot="7717522">
              <a:off x="13943" y="173144"/>
              <a:ext cx="45997" cy="57818"/>
              <a:chOff x="0" y="0"/>
              <a:chExt cx="67649" cy="85034"/>
            </a:xfrm>
          </p:grpSpPr>
          <p:sp>
            <p:nvSpPr>
              <p:cNvPr name="Freeform 33" id="33"/>
              <p:cNvSpPr/>
              <p:nvPr/>
            </p:nvSpPr>
            <p:spPr>
              <a:xfrm flipH="false" flipV="false" rot="0">
                <a:off x="0" y="0"/>
                <a:ext cx="67649" cy="85034"/>
              </a:xfrm>
              <a:custGeom>
                <a:avLst/>
                <a:gdLst/>
                <a:ahLst/>
                <a:cxnLst/>
                <a:rect r="r" b="b" t="t" l="l"/>
                <a:pathLst>
                  <a:path h="85034" w="67649">
                    <a:moveTo>
                      <a:pt x="0" y="0"/>
                    </a:moveTo>
                    <a:lnTo>
                      <a:pt x="67649" y="0"/>
                    </a:lnTo>
                    <a:lnTo>
                      <a:pt x="67649" y="85034"/>
                    </a:lnTo>
                    <a:lnTo>
                      <a:pt x="0" y="85034"/>
                    </a:lnTo>
                    <a:close/>
                  </a:path>
                </a:pathLst>
              </a:custGeom>
              <a:gradFill rotWithShape="true">
                <a:gsLst>
                  <a:gs pos="0">
                    <a:srgbClr val="3C67BF">
                      <a:alpha val="100000"/>
                    </a:srgbClr>
                  </a:gs>
                  <a:gs pos="100000">
                    <a:srgbClr val="FFA81B">
                      <a:alpha val="100000"/>
                    </a:srgbClr>
                  </a:gs>
                </a:gsLst>
                <a:lin ang="0"/>
              </a:gradFill>
            </p:spPr>
          </p:sp>
          <p:sp>
            <p:nvSpPr>
              <p:cNvPr name="TextBox 34" id="34"/>
              <p:cNvSpPr txBox="true"/>
              <p:nvPr/>
            </p:nvSpPr>
            <p:spPr>
              <a:xfrm>
                <a:off x="0" y="-38100"/>
                <a:ext cx="67649" cy="123134"/>
              </a:xfrm>
              <a:prstGeom prst="rect">
                <a:avLst/>
              </a:prstGeom>
            </p:spPr>
            <p:txBody>
              <a:bodyPr anchor="ctr" rtlCol="false" tIns="50800" lIns="50800" bIns="50800" rIns="50800"/>
              <a:lstStyle/>
              <a:p>
                <a:pPr algn="ctr">
                  <a:lnSpc>
                    <a:spcPts val="2660"/>
                  </a:lnSpc>
                </a:pPr>
              </a:p>
            </p:txBody>
          </p:sp>
        </p:grpSp>
        <p:grpSp>
          <p:nvGrpSpPr>
            <p:cNvPr name="Group 35" id="35"/>
            <p:cNvGrpSpPr/>
            <p:nvPr/>
          </p:nvGrpSpPr>
          <p:grpSpPr>
            <a:xfrm rot="0">
              <a:off x="73883" y="227181"/>
              <a:ext cx="46226" cy="529860"/>
              <a:chOff x="0" y="0"/>
              <a:chExt cx="67985" cy="779270"/>
            </a:xfrm>
          </p:grpSpPr>
          <p:sp>
            <p:nvSpPr>
              <p:cNvPr name="Freeform 36" id="36"/>
              <p:cNvSpPr/>
              <p:nvPr/>
            </p:nvSpPr>
            <p:spPr>
              <a:xfrm flipH="false" flipV="false" rot="0">
                <a:off x="0" y="0"/>
                <a:ext cx="67985" cy="779270"/>
              </a:xfrm>
              <a:custGeom>
                <a:avLst/>
                <a:gdLst/>
                <a:ahLst/>
                <a:cxnLst/>
                <a:rect r="r" b="b" t="t" l="l"/>
                <a:pathLst>
                  <a:path h="779270" w="67985">
                    <a:moveTo>
                      <a:pt x="0" y="0"/>
                    </a:moveTo>
                    <a:lnTo>
                      <a:pt x="67985" y="0"/>
                    </a:lnTo>
                    <a:lnTo>
                      <a:pt x="67985" y="779270"/>
                    </a:lnTo>
                    <a:lnTo>
                      <a:pt x="0" y="779270"/>
                    </a:lnTo>
                    <a:close/>
                  </a:path>
                </a:pathLst>
              </a:custGeom>
              <a:gradFill rotWithShape="true">
                <a:gsLst>
                  <a:gs pos="0">
                    <a:srgbClr val="3C67BF">
                      <a:alpha val="100000"/>
                    </a:srgbClr>
                  </a:gs>
                  <a:gs pos="100000">
                    <a:srgbClr val="FFA81B">
                      <a:alpha val="100000"/>
                    </a:srgbClr>
                  </a:gs>
                </a:gsLst>
                <a:lin ang="0"/>
              </a:gradFill>
            </p:spPr>
          </p:sp>
          <p:sp>
            <p:nvSpPr>
              <p:cNvPr name="TextBox 37" id="37"/>
              <p:cNvSpPr txBox="true"/>
              <p:nvPr/>
            </p:nvSpPr>
            <p:spPr>
              <a:xfrm>
                <a:off x="0" y="-38100"/>
                <a:ext cx="67985" cy="817370"/>
              </a:xfrm>
              <a:prstGeom prst="rect">
                <a:avLst/>
              </a:prstGeom>
            </p:spPr>
            <p:txBody>
              <a:bodyPr anchor="ctr" rtlCol="false" tIns="50800" lIns="50800" bIns="50800" rIns="50800"/>
              <a:lstStyle/>
              <a:p>
                <a:pPr algn="ctr">
                  <a:lnSpc>
                    <a:spcPts val="2660"/>
                  </a:lnSpc>
                </a:pPr>
              </a:p>
            </p:txBody>
          </p:sp>
        </p:grpSp>
        <p:grpSp>
          <p:nvGrpSpPr>
            <p:cNvPr name="Group 38" id="38"/>
            <p:cNvGrpSpPr/>
            <p:nvPr/>
          </p:nvGrpSpPr>
          <p:grpSpPr>
            <a:xfrm rot="0">
              <a:off x="115931" y="227181"/>
              <a:ext cx="31834" cy="529860"/>
              <a:chOff x="0" y="0"/>
              <a:chExt cx="46819" cy="779270"/>
            </a:xfrm>
          </p:grpSpPr>
          <p:sp>
            <p:nvSpPr>
              <p:cNvPr name="Freeform 39" id="39"/>
              <p:cNvSpPr/>
              <p:nvPr/>
            </p:nvSpPr>
            <p:spPr>
              <a:xfrm flipH="false" flipV="false" rot="0">
                <a:off x="0" y="0"/>
                <a:ext cx="46819" cy="779270"/>
              </a:xfrm>
              <a:custGeom>
                <a:avLst/>
                <a:gdLst/>
                <a:ahLst/>
                <a:cxnLst/>
                <a:rect r="r" b="b" t="t" l="l"/>
                <a:pathLst>
                  <a:path h="779270" w="46819">
                    <a:moveTo>
                      <a:pt x="0" y="0"/>
                    </a:moveTo>
                    <a:lnTo>
                      <a:pt x="46819" y="0"/>
                    </a:lnTo>
                    <a:lnTo>
                      <a:pt x="46819" y="779270"/>
                    </a:lnTo>
                    <a:lnTo>
                      <a:pt x="0" y="779270"/>
                    </a:lnTo>
                    <a:close/>
                  </a:path>
                </a:pathLst>
              </a:custGeom>
              <a:gradFill rotWithShape="true">
                <a:gsLst>
                  <a:gs pos="0">
                    <a:srgbClr val="3C67BF">
                      <a:alpha val="100000"/>
                    </a:srgbClr>
                  </a:gs>
                  <a:gs pos="100000">
                    <a:srgbClr val="FFA81B">
                      <a:alpha val="100000"/>
                    </a:srgbClr>
                  </a:gs>
                </a:gsLst>
                <a:lin ang="0"/>
              </a:gradFill>
            </p:spPr>
          </p:sp>
          <p:sp>
            <p:nvSpPr>
              <p:cNvPr name="TextBox 40" id="40"/>
              <p:cNvSpPr txBox="true"/>
              <p:nvPr/>
            </p:nvSpPr>
            <p:spPr>
              <a:xfrm>
                <a:off x="0" y="-38100"/>
                <a:ext cx="46819" cy="817370"/>
              </a:xfrm>
              <a:prstGeom prst="rect">
                <a:avLst/>
              </a:prstGeom>
            </p:spPr>
            <p:txBody>
              <a:bodyPr anchor="ctr" rtlCol="false" tIns="50800" lIns="50800" bIns="50800" rIns="50800"/>
              <a:lstStyle/>
              <a:p>
                <a:pPr algn="ctr">
                  <a:lnSpc>
                    <a:spcPts val="2660"/>
                  </a:lnSpc>
                </a:pPr>
              </a:p>
            </p:txBody>
          </p:sp>
        </p:grpSp>
        <p:grpSp>
          <p:nvGrpSpPr>
            <p:cNvPr name="Group 41" id="41"/>
            <p:cNvGrpSpPr/>
            <p:nvPr/>
          </p:nvGrpSpPr>
          <p:grpSpPr>
            <a:xfrm rot="7717522">
              <a:off x="87826" y="198194"/>
              <a:ext cx="45997" cy="57818"/>
              <a:chOff x="0" y="0"/>
              <a:chExt cx="67649" cy="85034"/>
            </a:xfrm>
          </p:grpSpPr>
          <p:sp>
            <p:nvSpPr>
              <p:cNvPr name="Freeform 42" id="42"/>
              <p:cNvSpPr/>
              <p:nvPr/>
            </p:nvSpPr>
            <p:spPr>
              <a:xfrm flipH="false" flipV="false" rot="0">
                <a:off x="0" y="0"/>
                <a:ext cx="67649" cy="85034"/>
              </a:xfrm>
              <a:custGeom>
                <a:avLst/>
                <a:gdLst/>
                <a:ahLst/>
                <a:cxnLst/>
                <a:rect r="r" b="b" t="t" l="l"/>
                <a:pathLst>
                  <a:path h="85034" w="67649">
                    <a:moveTo>
                      <a:pt x="0" y="0"/>
                    </a:moveTo>
                    <a:lnTo>
                      <a:pt x="67649" y="0"/>
                    </a:lnTo>
                    <a:lnTo>
                      <a:pt x="67649" y="85034"/>
                    </a:lnTo>
                    <a:lnTo>
                      <a:pt x="0" y="85034"/>
                    </a:lnTo>
                    <a:close/>
                  </a:path>
                </a:pathLst>
              </a:custGeom>
              <a:gradFill rotWithShape="true">
                <a:gsLst>
                  <a:gs pos="0">
                    <a:srgbClr val="3C67BF">
                      <a:alpha val="100000"/>
                    </a:srgbClr>
                  </a:gs>
                  <a:gs pos="100000">
                    <a:srgbClr val="FFA81B">
                      <a:alpha val="100000"/>
                    </a:srgbClr>
                  </a:gs>
                </a:gsLst>
                <a:lin ang="0"/>
              </a:gradFill>
            </p:spPr>
          </p:sp>
          <p:sp>
            <p:nvSpPr>
              <p:cNvPr name="TextBox 43" id="43"/>
              <p:cNvSpPr txBox="true"/>
              <p:nvPr/>
            </p:nvSpPr>
            <p:spPr>
              <a:xfrm>
                <a:off x="0" y="-38100"/>
                <a:ext cx="67649" cy="123134"/>
              </a:xfrm>
              <a:prstGeom prst="rect">
                <a:avLst/>
              </a:prstGeom>
            </p:spPr>
            <p:txBody>
              <a:bodyPr anchor="ctr" rtlCol="false" tIns="50800" lIns="50800" bIns="50800" rIns="50800"/>
              <a:lstStyle/>
              <a:p>
                <a:pPr algn="ctr">
                  <a:lnSpc>
                    <a:spcPts val="2660"/>
                  </a:lnSpc>
                </a:pPr>
              </a:p>
            </p:txBody>
          </p:sp>
        </p:grpSp>
        <p:grpSp>
          <p:nvGrpSpPr>
            <p:cNvPr name="Group 44" id="44"/>
            <p:cNvGrpSpPr/>
            <p:nvPr/>
          </p:nvGrpSpPr>
          <p:grpSpPr>
            <a:xfrm rot="0">
              <a:off x="970242" y="344312"/>
              <a:ext cx="46226" cy="529860"/>
              <a:chOff x="0" y="0"/>
              <a:chExt cx="67985" cy="779270"/>
            </a:xfrm>
          </p:grpSpPr>
          <p:sp>
            <p:nvSpPr>
              <p:cNvPr name="Freeform 45" id="45"/>
              <p:cNvSpPr/>
              <p:nvPr/>
            </p:nvSpPr>
            <p:spPr>
              <a:xfrm flipH="false" flipV="false" rot="0">
                <a:off x="0" y="0"/>
                <a:ext cx="67985" cy="779270"/>
              </a:xfrm>
              <a:custGeom>
                <a:avLst/>
                <a:gdLst/>
                <a:ahLst/>
                <a:cxnLst/>
                <a:rect r="r" b="b" t="t" l="l"/>
                <a:pathLst>
                  <a:path h="779270" w="67985">
                    <a:moveTo>
                      <a:pt x="0" y="0"/>
                    </a:moveTo>
                    <a:lnTo>
                      <a:pt x="67985" y="0"/>
                    </a:lnTo>
                    <a:lnTo>
                      <a:pt x="67985" y="779270"/>
                    </a:lnTo>
                    <a:lnTo>
                      <a:pt x="0" y="779270"/>
                    </a:lnTo>
                    <a:close/>
                  </a:path>
                </a:pathLst>
              </a:custGeom>
              <a:gradFill rotWithShape="true">
                <a:gsLst>
                  <a:gs pos="0">
                    <a:srgbClr val="3C67BF">
                      <a:alpha val="100000"/>
                    </a:srgbClr>
                  </a:gs>
                  <a:gs pos="100000">
                    <a:srgbClr val="FFA81B">
                      <a:alpha val="100000"/>
                    </a:srgbClr>
                  </a:gs>
                </a:gsLst>
                <a:lin ang="0"/>
              </a:gradFill>
            </p:spPr>
          </p:sp>
          <p:sp>
            <p:nvSpPr>
              <p:cNvPr name="TextBox 46" id="46"/>
              <p:cNvSpPr txBox="true"/>
              <p:nvPr/>
            </p:nvSpPr>
            <p:spPr>
              <a:xfrm>
                <a:off x="0" y="-38100"/>
                <a:ext cx="67985" cy="817370"/>
              </a:xfrm>
              <a:prstGeom prst="rect">
                <a:avLst/>
              </a:prstGeom>
            </p:spPr>
            <p:txBody>
              <a:bodyPr anchor="ctr" rtlCol="false" tIns="50800" lIns="50800" bIns="50800" rIns="50800"/>
              <a:lstStyle/>
              <a:p>
                <a:pPr algn="ctr">
                  <a:lnSpc>
                    <a:spcPts val="2660"/>
                  </a:lnSpc>
                </a:pPr>
              </a:p>
            </p:txBody>
          </p:sp>
        </p:grpSp>
        <p:grpSp>
          <p:nvGrpSpPr>
            <p:cNvPr name="Group 47" id="47"/>
            <p:cNvGrpSpPr/>
            <p:nvPr/>
          </p:nvGrpSpPr>
          <p:grpSpPr>
            <a:xfrm rot="0">
              <a:off x="1012291" y="344312"/>
              <a:ext cx="31834" cy="529860"/>
              <a:chOff x="0" y="0"/>
              <a:chExt cx="46819" cy="779270"/>
            </a:xfrm>
          </p:grpSpPr>
          <p:sp>
            <p:nvSpPr>
              <p:cNvPr name="Freeform 48" id="48"/>
              <p:cNvSpPr/>
              <p:nvPr/>
            </p:nvSpPr>
            <p:spPr>
              <a:xfrm flipH="false" flipV="false" rot="0">
                <a:off x="0" y="0"/>
                <a:ext cx="46819" cy="779270"/>
              </a:xfrm>
              <a:custGeom>
                <a:avLst/>
                <a:gdLst/>
                <a:ahLst/>
                <a:cxnLst/>
                <a:rect r="r" b="b" t="t" l="l"/>
                <a:pathLst>
                  <a:path h="779270" w="46819">
                    <a:moveTo>
                      <a:pt x="0" y="0"/>
                    </a:moveTo>
                    <a:lnTo>
                      <a:pt x="46819" y="0"/>
                    </a:lnTo>
                    <a:lnTo>
                      <a:pt x="46819" y="779270"/>
                    </a:lnTo>
                    <a:lnTo>
                      <a:pt x="0" y="779270"/>
                    </a:lnTo>
                    <a:close/>
                  </a:path>
                </a:pathLst>
              </a:custGeom>
              <a:gradFill rotWithShape="true">
                <a:gsLst>
                  <a:gs pos="0">
                    <a:srgbClr val="3C67BF">
                      <a:alpha val="100000"/>
                    </a:srgbClr>
                  </a:gs>
                  <a:gs pos="100000">
                    <a:srgbClr val="FFA81B">
                      <a:alpha val="100000"/>
                    </a:srgbClr>
                  </a:gs>
                </a:gsLst>
                <a:lin ang="0"/>
              </a:gradFill>
            </p:spPr>
          </p:sp>
          <p:sp>
            <p:nvSpPr>
              <p:cNvPr name="TextBox 49" id="49"/>
              <p:cNvSpPr txBox="true"/>
              <p:nvPr/>
            </p:nvSpPr>
            <p:spPr>
              <a:xfrm>
                <a:off x="0" y="-38100"/>
                <a:ext cx="46819" cy="817370"/>
              </a:xfrm>
              <a:prstGeom prst="rect">
                <a:avLst/>
              </a:prstGeom>
            </p:spPr>
            <p:txBody>
              <a:bodyPr anchor="ctr" rtlCol="false" tIns="50800" lIns="50800" bIns="50800" rIns="50800"/>
              <a:lstStyle/>
              <a:p>
                <a:pPr algn="ctr">
                  <a:lnSpc>
                    <a:spcPts val="2660"/>
                  </a:lnSpc>
                </a:pPr>
              </a:p>
            </p:txBody>
          </p:sp>
        </p:grpSp>
        <p:grpSp>
          <p:nvGrpSpPr>
            <p:cNvPr name="Group 50" id="50"/>
            <p:cNvGrpSpPr/>
            <p:nvPr/>
          </p:nvGrpSpPr>
          <p:grpSpPr>
            <a:xfrm rot="7717522">
              <a:off x="984185" y="315325"/>
              <a:ext cx="45997" cy="57818"/>
              <a:chOff x="0" y="0"/>
              <a:chExt cx="67649" cy="85034"/>
            </a:xfrm>
          </p:grpSpPr>
          <p:sp>
            <p:nvSpPr>
              <p:cNvPr name="Freeform 51" id="51"/>
              <p:cNvSpPr/>
              <p:nvPr/>
            </p:nvSpPr>
            <p:spPr>
              <a:xfrm flipH="false" flipV="false" rot="0">
                <a:off x="0" y="0"/>
                <a:ext cx="67649" cy="85034"/>
              </a:xfrm>
              <a:custGeom>
                <a:avLst/>
                <a:gdLst/>
                <a:ahLst/>
                <a:cxnLst/>
                <a:rect r="r" b="b" t="t" l="l"/>
                <a:pathLst>
                  <a:path h="85034" w="67649">
                    <a:moveTo>
                      <a:pt x="0" y="0"/>
                    </a:moveTo>
                    <a:lnTo>
                      <a:pt x="67649" y="0"/>
                    </a:lnTo>
                    <a:lnTo>
                      <a:pt x="67649" y="85034"/>
                    </a:lnTo>
                    <a:lnTo>
                      <a:pt x="0" y="85034"/>
                    </a:lnTo>
                    <a:close/>
                  </a:path>
                </a:pathLst>
              </a:custGeom>
              <a:gradFill rotWithShape="true">
                <a:gsLst>
                  <a:gs pos="0">
                    <a:srgbClr val="3C67BF">
                      <a:alpha val="100000"/>
                    </a:srgbClr>
                  </a:gs>
                  <a:gs pos="100000">
                    <a:srgbClr val="FFA81B">
                      <a:alpha val="100000"/>
                    </a:srgbClr>
                  </a:gs>
                </a:gsLst>
                <a:lin ang="0"/>
              </a:gradFill>
            </p:spPr>
          </p:sp>
          <p:sp>
            <p:nvSpPr>
              <p:cNvPr name="TextBox 52" id="52"/>
              <p:cNvSpPr txBox="true"/>
              <p:nvPr/>
            </p:nvSpPr>
            <p:spPr>
              <a:xfrm>
                <a:off x="0" y="-38100"/>
                <a:ext cx="67649" cy="123134"/>
              </a:xfrm>
              <a:prstGeom prst="rect">
                <a:avLst/>
              </a:prstGeom>
            </p:spPr>
            <p:txBody>
              <a:bodyPr anchor="ctr" rtlCol="false" tIns="50800" lIns="50800" bIns="50800" rIns="50800"/>
              <a:lstStyle/>
              <a:p>
                <a:pPr algn="ctr">
                  <a:lnSpc>
                    <a:spcPts val="2660"/>
                  </a:lnSpc>
                </a:pPr>
              </a:p>
            </p:txBody>
          </p:sp>
        </p:grpSp>
        <p:grpSp>
          <p:nvGrpSpPr>
            <p:cNvPr name="Group 53" id="53"/>
            <p:cNvGrpSpPr/>
            <p:nvPr/>
          </p:nvGrpSpPr>
          <p:grpSpPr>
            <a:xfrm rot="0">
              <a:off x="147766" y="158098"/>
              <a:ext cx="46226" cy="529860"/>
              <a:chOff x="0" y="0"/>
              <a:chExt cx="67985" cy="779270"/>
            </a:xfrm>
          </p:grpSpPr>
          <p:sp>
            <p:nvSpPr>
              <p:cNvPr name="Freeform 54" id="54"/>
              <p:cNvSpPr/>
              <p:nvPr/>
            </p:nvSpPr>
            <p:spPr>
              <a:xfrm flipH="false" flipV="false" rot="0">
                <a:off x="0" y="0"/>
                <a:ext cx="67985" cy="779270"/>
              </a:xfrm>
              <a:custGeom>
                <a:avLst/>
                <a:gdLst/>
                <a:ahLst/>
                <a:cxnLst/>
                <a:rect r="r" b="b" t="t" l="l"/>
                <a:pathLst>
                  <a:path h="779270" w="67985">
                    <a:moveTo>
                      <a:pt x="0" y="0"/>
                    </a:moveTo>
                    <a:lnTo>
                      <a:pt x="67985" y="0"/>
                    </a:lnTo>
                    <a:lnTo>
                      <a:pt x="67985" y="779270"/>
                    </a:lnTo>
                    <a:lnTo>
                      <a:pt x="0" y="779270"/>
                    </a:lnTo>
                    <a:close/>
                  </a:path>
                </a:pathLst>
              </a:custGeom>
              <a:gradFill rotWithShape="true">
                <a:gsLst>
                  <a:gs pos="0">
                    <a:srgbClr val="3C67BF">
                      <a:alpha val="100000"/>
                    </a:srgbClr>
                  </a:gs>
                  <a:gs pos="100000">
                    <a:srgbClr val="FFA81B">
                      <a:alpha val="100000"/>
                    </a:srgbClr>
                  </a:gs>
                </a:gsLst>
                <a:lin ang="0"/>
              </a:gradFill>
            </p:spPr>
          </p:sp>
          <p:sp>
            <p:nvSpPr>
              <p:cNvPr name="TextBox 55" id="55"/>
              <p:cNvSpPr txBox="true"/>
              <p:nvPr/>
            </p:nvSpPr>
            <p:spPr>
              <a:xfrm>
                <a:off x="0" y="-38100"/>
                <a:ext cx="67985" cy="817370"/>
              </a:xfrm>
              <a:prstGeom prst="rect">
                <a:avLst/>
              </a:prstGeom>
            </p:spPr>
            <p:txBody>
              <a:bodyPr anchor="ctr" rtlCol="false" tIns="50800" lIns="50800" bIns="50800" rIns="50800"/>
              <a:lstStyle/>
              <a:p>
                <a:pPr algn="ctr">
                  <a:lnSpc>
                    <a:spcPts val="2660"/>
                  </a:lnSpc>
                </a:pPr>
              </a:p>
            </p:txBody>
          </p:sp>
        </p:grpSp>
        <p:grpSp>
          <p:nvGrpSpPr>
            <p:cNvPr name="Group 56" id="56"/>
            <p:cNvGrpSpPr/>
            <p:nvPr/>
          </p:nvGrpSpPr>
          <p:grpSpPr>
            <a:xfrm rot="0">
              <a:off x="189814" y="158098"/>
              <a:ext cx="31834" cy="529860"/>
              <a:chOff x="0" y="0"/>
              <a:chExt cx="46819" cy="779270"/>
            </a:xfrm>
          </p:grpSpPr>
          <p:sp>
            <p:nvSpPr>
              <p:cNvPr name="Freeform 57" id="57"/>
              <p:cNvSpPr/>
              <p:nvPr/>
            </p:nvSpPr>
            <p:spPr>
              <a:xfrm flipH="false" flipV="false" rot="0">
                <a:off x="0" y="0"/>
                <a:ext cx="46819" cy="779270"/>
              </a:xfrm>
              <a:custGeom>
                <a:avLst/>
                <a:gdLst/>
                <a:ahLst/>
                <a:cxnLst/>
                <a:rect r="r" b="b" t="t" l="l"/>
                <a:pathLst>
                  <a:path h="779270" w="46819">
                    <a:moveTo>
                      <a:pt x="0" y="0"/>
                    </a:moveTo>
                    <a:lnTo>
                      <a:pt x="46819" y="0"/>
                    </a:lnTo>
                    <a:lnTo>
                      <a:pt x="46819" y="779270"/>
                    </a:lnTo>
                    <a:lnTo>
                      <a:pt x="0" y="779270"/>
                    </a:lnTo>
                    <a:close/>
                  </a:path>
                </a:pathLst>
              </a:custGeom>
              <a:gradFill rotWithShape="true">
                <a:gsLst>
                  <a:gs pos="0">
                    <a:srgbClr val="3C67BF">
                      <a:alpha val="100000"/>
                    </a:srgbClr>
                  </a:gs>
                  <a:gs pos="100000">
                    <a:srgbClr val="FFA81B">
                      <a:alpha val="100000"/>
                    </a:srgbClr>
                  </a:gs>
                </a:gsLst>
                <a:lin ang="0"/>
              </a:gradFill>
            </p:spPr>
          </p:sp>
          <p:sp>
            <p:nvSpPr>
              <p:cNvPr name="TextBox 58" id="58"/>
              <p:cNvSpPr txBox="true"/>
              <p:nvPr/>
            </p:nvSpPr>
            <p:spPr>
              <a:xfrm>
                <a:off x="0" y="-38100"/>
                <a:ext cx="46819" cy="817370"/>
              </a:xfrm>
              <a:prstGeom prst="rect">
                <a:avLst/>
              </a:prstGeom>
            </p:spPr>
            <p:txBody>
              <a:bodyPr anchor="ctr" rtlCol="false" tIns="50800" lIns="50800" bIns="50800" rIns="50800"/>
              <a:lstStyle/>
              <a:p>
                <a:pPr algn="ctr">
                  <a:lnSpc>
                    <a:spcPts val="2660"/>
                  </a:lnSpc>
                </a:pPr>
              </a:p>
            </p:txBody>
          </p:sp>
        </p:grpSp>
        <p:grpSp>
          <p:nvGrpSpPr>
            <p:cNvPr name="Group 59" id="59"/>
            <p:cNvGrpSpPr/>
            <p:nvPr/>
          </p:nvGrpSpPr>
          <p:grpSpPr>
            <a:xfrm rot="7717522">
              <a:off x="161708" y="129111"/>
              <a:ext cx="45997" cy="57818"/>
              <a:chOff x="0" y="0"/>
              <a:chExt cx="67649" cy="85034"/>
            </a:xfrm>
          </p:grpSpPr>
          <p:sp>
            <p:nvSpPr>
              <p:cNvPr name="Freeform 60" id="60"/>
              <p:cNvSpPr/>
              <p:nvPr/>
            </p:nvSpPr>
            <p:spPr>
              <a:xfrm flipH="false" flipV="false" rot="0">
                <a:off x="0" y="0"/>
                <a:ext cx="67649" cy="85034"/>
              </a:xfrm>
              <a:custGeom>
                <a:avLst/>
                <a:gdLst/>
                <a:ahLst/>
                <a:cxnLst/>
                <a:rect r="r" b="b" t="t" l="l"/>
                <a:pathLst>
                  <a:path h="85034" w="67649">
                    <a:moveTo>
                      <a:pt x="0" y="0"/>
                    </a:moveTo>
                    <a:lnTo>
                      <a:pt x="67649" y="0"/>
                    </a:lnTo>
                    <a:lnTo>
                      <a:pt x="67649" y="85034"/>
                    </a:lnTo>
                    <a:lnTo>
                      <a:pt x="0" y="85034"/>
                    </a:lnTo>
                    <a:close/>
                  </a:path>
                </a:pathLst>
              </a:custGeom>
              <a:gradFill rotWithShape="true">
                <a:gsLst>
                  <a:gs pos="0">
                    <a:srgbClr val="3C67BF">
                      <a:alpha val="100000"/>
                    </a:srgbClr>
                  </a:gs>
                  <a:gs pos="100000">
                    <a:srgbClr val="FFA81B">
                      <a:alpha val="100000"/>
                    </a:srgbClr>
                  </a:gs>
                </a:gsLst>
                <a:lin ang="0"/>
              </a:gradFill>
            </p:spPr>
          </p:sp>
          <p:sp>
            <p:nvSpPr>
              <p:cNvPr name="TextBox 61" id="61"/>
              <p:cNvSpPr txBox="true"/>
              <p:nvPr/>
            </p:nvSpPr>
            <p:spPr>
              <a:xfrm>
                <a:off x="0" y="-38100"/>
                <a:ext cx="67649" cy="123134"/>
              </a:xfrm>
              <a:prstGeom prst="rect">
                <a:avLst/>
              </a:prstGeom>
            </p:spPr>
            <p:txBody>
              <a:bodyPr anchor="ctr" rtlCol="false" tIns="50800" lIns="50800" bIns="50800" rIns="50800"/>
              <a:lstStyle/>
              <a:p>
                <a:pPr algn="ctr">
                  <a:lnSpc>
                    <a:spcPts val="2660"/>
                  </a:lnSpc>
                </a:pPr>
              </a:p>
            </p:txBody>
          </p:sp>
        </p:grpSp>
        <p:grpSp>
          <p:nvGrpSpPr>
            <p:cNvPr name="Group 62" id="62"/>
            <p:cNvGrpSpPr/>
            <p:nvPr/>
          </p:nvGrpSpPr>
          <p:grpSpPr>
            <a:xfrm rot="0">
              <a:off x="221649" y="142409"/>
              <a:ext cx="46226" cy="529860"/>
              <a:chOff x="0" y="0"/>
              <a:chExt cx="67985" cy="779270"/>
            </a:xfrm>
          </p:grpSpPr>
          <p:sp>
            <p:nvSpPr>
              <p:cNvPr name="Freeform 63" id="63"/>
              <p:cNvSpPr/>
              <p:nvPr/>
            </p:nvSpPr>
            <p:spPr>
              <a:xfrm flipH="false" flipV="false" rot="0">
                <a:off x="0" y="0"/>
                <a:ext cx="67985" cy="779270"/>
              </a:xfrm>
              <a:custGeom>
                <a:avLst/>
                <a:gdLst/>
                <a:ahLst/>
                <a:cxnLst/>
                <a:rect r="r" b="b" t="t" l="l"/>
                <a:pathLst>
                  <a:path h="779270" w="67985">
                    <a:moveTo>
                      <a:pt x="0" y="0"/>
                    </a:moveTo>
                    <a:lnTo>
                      <a:pt x="67985" y="0"/>
                    </a:lnTo>
                    <a:lnTo>
                      <a:pt x="67985" y="779270"/>
                    </a:lnTo>
                    <a:lnTo>
                      <a:pt x="0" y="779270"/>
                    </a:lnTo>
                    <a:close/>
                  </a:path>
                </a:pathLst>
              </a:custGeom>
              <a:gradFill rotWithShape="true">
                <a:gsLst>
                  <a:gs pos="0">
                    <a:srgbClr val="3C67BF">
                      <a:alpha val="100000"/>
                    </a:srgbClr>
                  </a:gs>
                  <a:gs pos="100000">
                    <a:srgbClr val="FFA81B">
                      <a:alpha val="100000"/>
                    </a:srgbClr>
                  </a:gs>
                </a:gsLst>
                <a:lin ang="0"/>
              </a:gradFill>
            </p:spPr>
          </p:sp>
          <p:sp>
            <p:nvSpPr>
              <p:cNvPr name="TextBox 64" id="64"/>
              <p:cNvSpPr txBox="true"/>
              <p:nvPr/>
            </p:nvSpPr>
            <p:spPr>
              <a:xfrm>
                <a:off x="0" y="-38100"/>
                <a:ext cx="67985" cy="817370"/>
              </a:xfrm>
              <a:prstGeom prst="rect">
                <a:avLst/>
              </a:prstGeom>
            </p:spPr>
            <p:txBody>
              <a:bodyPr anchor="ctr" rtlCol="false" tIns="50800" lIns="50800" bIns="50800" rIns="50800"/>
              <a:lstStyle/>
              <a:p>
                <a:pPr algn="ctr">
                  <a:lnSpc>
                    <a:spcPts val="2660"/>
                  </a:lnSpc>
                </a:pPr>
              </a:p>
            </p:txBody>
          </p:sp>
        </p:grpSp>
        <p:grpSp>
          <p:nvGrpSpPr>
            <p:cNvPr name="Group 65" id="65"/>
            <p:cNvGrpSpPr/>
            <p:nvPr/>
          </p:nvGrpSpPr>
          <p:grpSpPr>
            <a:xfrm rot="0">
              <a:off x="263697" y="142409"/>
              <a:ext cx="31834" cy="529860"/>
              <a:chOff x="0" y="0"/>
              <a:chExt cx="46819" cy="779270"/>
            </a:xfrm>
          </p:grpSpPr>
          <p:sp>
            <p:nvSpPr>
              <p:cNvPr name="Freeform 66" id="66"/>
              <p:cNvSpPr/>
              <p:nvPr/>
            </p:nvSpPr>
            <p:spPr>
              <a:xfrm flipH="false" flipV="false" rot="0">
                <a:off x="0" y="0"/>
                <a:ext cx="46819" cy="779270"/>
              </a:xfrm>
              <a:custGeom>
                <a:avLst/>
                <a:gdLst/>
                <a:ahLst/>
                <a:cxnLst/>
                <a:rect r="r" b="b" t="t" l="l"/>
                <a:pathLst>
                  <a:path h="779270" w="46819">
                    <a:moveTo>
                      <a:pt x="0" y="0"/>
                    </a:moveTo>
                    <a:lnTo>
                      <a:pt x="46819" y="0"/>
                    </a:lnTo>
                    <a:lnTo>
                      <a:pt x="46819" y="779270"/>
                    </a:lnTo>
                    <a:lnTo>
                      <a:pt x="0" y="779270"/>
                    </a:lnTo>
                    <a:close/>
                  </a:path>
                </a:pathLst>
              </a:custGeom>
              <a:gradFill rotWithShape="true">
                <a:gsLst>
                  <a:gs pos="0">
                    <a:srgbClr val="3C67BF">
                      <a:alpha val="100000"/>
                    </a:srgbClr>
                  </a:gs>
                  <a:gs pos="100000">
                    <a:srgbClr val="FFA81B">
                      <a:alpha val="100000"/>
                    </a:srgbClr>
                  </a:gs>
                </a:gsLst>
                <a:lin ang="0"/>
              </a:gradFill>
            </p:spPr>
          </p:sp>
          <p:sp>
            <p:nvSpPr>
              <p:cNvPr name="TextBox 67" id="67"/>
              <p:cNvSpPr txBox="true"/>
              <p:nvPr/>
            </p:nvSpPr>
            <p:spPr>
              <a:xfrm>
                <a:off x="0" y="-38100"/>
                <a:ext cx="46819" cy="817370"/>
              </a:xfrm>
              <a:prstGeom prst="rect">
                <a:avLst/>
              </a:prstGeom>
            </p:spPr>
            <p:txBody>
              <a:bodyPr anchor="ctr" rtlCol="false" tIns="50800" lIns="50800" bIns="50800" rIns="50800"/>
              <a:lstStyle/>
              <a:p>
                <a:pPr algn="ctr">
                  <a:lnSpc>
                    <a:spcPts val="2660"/>
                  </a:lnSpc>
                </a:pPr>
              </a:p>
            </p:txBody>
          </p:sp>
        </p:grpSp>
        <p:grpSp>
          <p:nvGrpSpPr>
            <p:cNvPr name="Group 68" id="68"/>
            <p:cNvGrpSpPr/>
            <p:nvPr/>
          </p:nvGrpSpPr>
          <p:grpSpPr>
            <a:xfrm rot="7717522">
              <a:off x="235591" y="113422"/>
              <a:ext cx="45997" cy="57818"/>
              <a:chOff x="0" y="0"/>
              <a:chExt cx="67649" cy="85034"/>
            </a:xfrm>
          </p:grpSpPr>
          <p:sp>
            <p:nvSpPr>
              <p:cNvPr name="Freeform 69" id="69"/>
              <p:cNvSpPr/>
              <p:nvPr/>
            </p:nvSpPr>
            <p:spPr>
              <a:xfrm flipH="false" flipV="false" rot="0">
                <a:off x="0" y="0"/>
                <a:ext cx="67649" cy="85034"/>
              </a:xfrm>
              <a:custGeom>
                <a:avLst/>
                <a:gdLst/>
                <a:ahLst/>
                <a:cxnLst/>
                <a:rect r="r" b="b" t="t" l="l"/>
                <a:pathLst>
                  <a:path h="85034" w="67649">
                    <a:moveTo>
                      <a:pt x="0" y="0"/>
                    </a:moveTo>
                    <a:lnTo>
                      <a:pt x="67649" y="0"/>
                    </a:lnTo>
                    <a:lnTo>
                      <a:pt x="67649" y="85034"/>
                    </a:lnTo>
                    <a:lnTo>
                      <a:pt x="0" y="85034"/>
                    </a:lnTo>
                    <a:close/>
                  </a:path>
                </a:pathLst>
              </a:custGeom>
              <a:gradFill rotWithShape="true">
                <a:gsLst>
                  <a:gs pos="0">
                    <a:srgbClr val="3C67BF">
                      <a:alpha val="100000"/>
                    </a:srgbClr>
                  </a:gs>
                  <a:gs pos="100000">
                    <a:srgbClr val="FFA81B">
                      <a:alpha val="100000"/>
                    </a:srgbClr>
                  </a:gs>
                </a:gsLst>
                <a:lin ang="0"/>
              </a:gradFill>
            </p:spPr>
          </p:sp>
          <p:sp>
            <p:nvSpPr>
              <p:cNvPr name="TextBox 70" id="70"/>
              <p:cNvSpPr txBox="true"/>
              <p:nvPr/>
            </p:nvSpPr>
            <p:spPr>
              <a:xfrm>
                <a:off x="0" y="-38100"/>
                <a:ext cx="67649" cy="123134"/>
              </a:xfrm>
              <a:prstGeom prst="rect">
                <a:avLst/>
              </a:prstGeom>
            </p:spPr>
            <p:txBody>
              <a:bodyPr anchor="ctr" rtlCol="false" tIns="50800" lIns="50800" bIns="50800" rIns="50800"/>
              <a:lstStyle/>
              <a:p>
                <a:pPr algn="ctr">
                  <a:lnSpc>
                    <a:spcPts val="2660"/>
                  </a:lnSpc>
                </a:pPr>
              </a:p>
            </p:txBody>
          </p:sp>
        </p:grpSp>
        <p:grpSp>
          <p:nvGrpSpPr>
            <p:cNvPr name="Group 71" id="71"/>
            <p:cNvGrpSpPr/>
            <p:nvPr/>
          </p:nvGrpSpPr>
          <p:grpSpPr>
            <a:xfrm rot="0">
              <a:off x="291773" y="122006"/>
              <a:ext cx="49448" cy="587548"/>
              <a:chOff x="0" y="0"/>
              <a:chExt cx="72724" cy="864112"/>
            </a:xfrm>
          </p:grpSpPr>
          <p:sp>
            <p:nvSpPr>
              <p:cNvPr name="Freeform 72" id="72"/>
              <p:cNvSpPr/>
              <p:nvPr/>
            </p:nvSpPr>
            <p:spPr>
              <a:xfrm flipH="false" flipV="false" rot="0">
                <a:off x="0" y="0"/>
                <a:ext cx="72724" cy="864112"/>
              </a:xfrm>
              <a:custGeom>
                <a:avLst/>
                <a:gdLst/>
                <a:ahLst/>
                <a:cxnLst/>
                <a:rect r="r" b="b" t="t" l="l"/>
                <a:pathLst>
                  <a:path h="864112" w="72724">
                    <a:moveTo>
                      <a:pt x="0" y="0"/>
                    </a:moveTo>
                    <a:lnTo>
                      <a:pt x="72724" y="0"/>
                    </a:lnTo>
                    <a:lnTo>
                      <a:pt x="72724" y="864112"/>
                    </a:lnTo>
                    <a:lnTo>
                      <a:pt x="0" y="864112"/>
                    </a:lnTo>
                    <a:close/>
                  </a:path>
                </a:pathLst>
              </a:custGeom>
              <a:gradFill rotWithShape="true">
                <a:gsLst>
                  <a:gs pos="0">
                    <a:srgbClr val="3C67BF">
                      <a:alpha val="100000"/>
                    </a:srgbClr>
                  </a:gs>
                  <a:gs pos="100000">
                    <a:srgbClr val="FFA81B">
                      <a:alpha val="100000"/>
                    </a:srgbClr>
                  </a:gs>
                </a:gsLst>
                <a:lin ang="0"/>
              </a:gradFill>
            </p:spPr>
          </p:sp>
          <p:sp>
            <p:nvSpPr>
              <p:cNvPr name="TextBox 73" id="73"/>
              <p:cNvSpPr txBox="true"/>
              <p:nvPr/>
            </p:nvSpPr>
            <p:spPr>
              <a:xfrm>
                <a:off x="0" y="-38100"/>
                <a:ext cx="72724" cy="902212"/>
              </a:xfrm>
              <a:prstGeom prst="rect">
                <a:avLst/>
              </a:prstGeom>
            </p:spPr>
            <p:txBody>
              <a:bodyPr anchor="ctr" rtlCol="false" tIns="50800" lIns="50800" bIns="50800" rIns="50800"/>
              <a:lstStyle/>
              <a:p>
                <a:pPr algn="ctr">
                  <a:lnSpc>
                    <a:spcPts val="2660"/>
                  </a:lnSpc>
                </a:pPr>
              </a:p>
            </p:txBody>
          </p:sp>
        </p:grpSp>
        <p:grpSp>
          <p:nvGrpSpPr>
            <p:cNvPr name="Group 74" id="74"/>
            <p:cNvGrpSpPr/>
            <p:nvPr/>
          </p:nvGrpSpPr>
          <p:grpSpPr>
            <a:xfrm rot="0">
              <a:off x="337044" y="113594"/>
              <a:ext cx="34949" cy="595960"/>
              <a:chOff x="0" y="0"/>
              <a:chExt cx="51399" cy="876484"/>
            </a:xfrm>
          </p:grpSpPr>
          <p:sp>
            <p:nvSpPr>
              <p:cNvPr name="Freeform 75" id="75"/>
              <p:cNvSpPr/>
              <p:nvPr/>
            </p:nvSpPr>
            <p:spPr>
              <a:xfrm flipH="false" flipV="false" rot="0">
                <a:off x="0" y="0"/>
                <a:ext cx="51399" cy="876484"/>
              </a:xfrm>
              <a:custGeom>
                <a:avLst/>
                <a:gdLst/>
                <a:ahLst/>
                <a:cxnLst/>
                <a:rect r="r" b="b" t="t" l="l"/>
                <a:pathLst>
                  <a:path h="876484" w="51399">
                    <a:moveTo>
                      <a:pt x="0" y="0"/>
                    </a:moveTo>
                    <a:lnTo>
                      <a:pt x="51399" y="0"/>
                    </a:lnTo>
                    <a:lnTo>
                      <a:pt x="51399" y="876484"/>
                    </a:lnTo>
                    <a:lnTo>
                      <a:pt x="0" y="876484"/>
                    </a:lnTo>
                    <a:close/>
                  </a:path>
                </a:pathLst>
              </a:custGeom>
              <a:gradFill rotWithShape="true">
                <a:gsLst>
                  <a:gs pos="0">
                    <a:srgbClr val="3C67BF">
                      <a:alpha val="100000"/>
                    </a:srgbClr>
                  </a:gs>
                  <a:gs pos="100000">
                    <a:srgbClr val="FFA81B">
                      <a:alpha val="100000"/>
                    </a:srgbClr>
                  </a:gs>
                </a:gsLst>
                <a:lin ang="0"/>
              </a:gradFill>
            </p:spPr>
          </p:sp>
          <p:sp>
            <p:nvSpPr>
              <p:cNvPr name="TextBox 76" id="76"/>
              <p:cNvSpPr txBox="true"/>
              <p:nvPr/>
            </p:nvSpPr>
            <p:spPr>
              <a:xfrm>
                <a:off x="0" y="-38100"/>
                <a:ext cx="51399" cy="914584"/>
              </a:xfrm>
              <a:prstGeom prst="rect">
                <a:avLst/>
              </a:prstGeom>
            </p:spPr>
            <p:txBody>
              <a:bodyPr anchor="ctr" rtlCol="false" tIns="50800" lIns="50800" bIns="50800" rIns="50800"/>
              <a:lstStyle/>
              <a:p>
                <a:pPr algn="ctr">
                  <a:lnSpc>
                    <a:spcPts val="2660"/>
                  </a:lnSpc>
                </a:pPr>
              </a:p>
            </p:txBody>
          </p:sp>
        </p:grpSp>
        <p:grpSp>
          <p:nvGrpSpPr>
            <p:cNvPr name="Group 77" id="77"/>
            <p:cNvGrpSpPr/>
            <p:nvPr/>
          </p:nvGrpSpPr>
          <p:grpSpPr>
            <a:xfrm rot="7717522">
              <a:off x="303548" y="88751"/>
              <a:ext cx="56776" cy="57818"/>
              <a:chOff x="0" y="0"/>
              <a:chExt cx="83501" cy="85034"/>
            </a:xfrm>
          </p:grpSpPr>
          <p:sp>
            <p:nvSpPr>
              <p:cNvPr name="Freeform 78" id="78"/>
              <p:cNvSpPr/>
              <p:nvPr/>
            </p:nvSpPr>
            <p:spPr>
              <a:xfrm flipH="false" flipV="false" rot="0">
                <a:off x="0" y="0"/>
                <a:ext cx="83501" cy="85034"/>
              </a:xfrm>
              <a:custGeom>
                <a:avLst/>
                <a:gdLst/>
                <a:ahLst/>
                <a:cxnLst/>
                <a:rect r="r" b="b" t="t" l="l"/>
                <a:pathLst>
                  <a:path h="85034" w="83501">
                    <a:moveTo>
                      <a:pt x="0" y="0"/>
                    </a:moveTo>
                    <a:lnTo>
                      <a:pt x="83501" y="0"/>
                    </a:lnTo>
                    <a:lnTo>
                      <a:pt x="83501" y="85034"/>
                    </a:lnTo>
                    <a:lnTo>
                      <a:pt x="0" y="85034"/>
                    </a:lnTo>
                    <a:close/>
                  </a:path>
                </a:pathLst>
              </a:custGeom>
              <a:gradFill rotWithShape="true">
                <a:gsLst>
                  <a:gs pos="0">
                    <a:srgbClr val="3C67BF">
                      <a:alpha val="100000"/>
                    </a:srgbClr>
                  </a:gs>
                  <a:gs pos="100000">
                    <a:srgbClr val="FFA81B">
                      <a:alpha val="100000"/>
                    </a:srgbClr>
                  </a:gs>
                </a:gsLst>
                <a:lin ang="0"/>
              </a:gradFill>
            </p:spPr>
          </p:sp>
          <p:sp>
            <p:nvSpPr>
              <p:cNvPr name="TextBox 79" id="79"/>
              <p:cNvSpPr txBox="true"/>
              <p:nvPr/>
            </p:nvSpPr>
            <p:spPr>
              <a:xfrm>
                <a:off x="0" y="-38100"/>
                <a:ext cx="83501" cy="123134"/>
              </a:xfrm>
              <a:prstGeom prst="rect">
                <a:avLst/>
              </a:prstGeom>
            </p:spPr>
            <p:txBody>
              <a:bodyPr anchor="ctr" rtlCol="false" tIns="50800" lIns="50800" bIns="50800" rIns="50800"/>
              <a:lstStyle/>
              <a:p>
                <a:pPr algn="ctr">
                  <a:lnSpc>
                    <a:spcPts val="2660"/>
                  </a:lnSpc>
                </a:pPr>
              </a:p>
            </p:txBody>
          </p:sp>
        </p:grpSp>
        <p:grpSp>
          <p:nvGrpSpPr>
            <p:cNvPr name="Group 80" id="80"/>
            <p:cNvGrpSpPr/>
            <p:nvPr/>
          </p:nvGrpSpPr>
          <p:grpSpPr>
            <a:xfrm rot="0">
              <a:off x="372034" y="234721"/>
              <a:ext cx="52133" cy="627690"/>
              <a:chOff x="0" y="0"/>
              <a:chExt cx="76672" cy="923149"/>
            </a:xfrm>
          </p:grpSpPr>
          <p:sp>
            <p:nvSpPr>
              <p:cNvPr name="Freeform 81" id="81"/>
              <p:cNvSpPr/>
              <p:nvPr/>
            </p:nvSpPr>
            <p:spPr>
              <a:xfrm flipH="false" flipV="false" rot="0">
                <a:off x="0" y="0"/>
                <a:ext cx="76672" cy="923149"/>
              </a:xfrm>
              <a:custGeom>
                <a:avLst/>
                <a:gdLst/>
                <a:ahLst/>
                <a:cxnLst/>
                <a:rect r="r" b="b" t="t" l="l"/>
                <a:pathLst>
                  <a:path h="923149" w="76672">
                    <a:moveTo>
                      <a:pt x="0" y="0"/>
                    </a:moveTo>
                    <a:lnTo>
                      <a:pt x="76672" y="0"/>
                    </a:lnTo>
                    <a:lnTo>
                      <a:pt x="76672" y="923149"/>
                    </a:lnTo>
                    <a:lnTo>
                      <a:pt x="0" y="923149"/>
                    </a:lnTo>
                    <a:close/>
                  </a:path>
                </a:pathLst>
              </a:custGeom>
              <a:gradFill rotWithShape="true">
                <a:gsLst>
                  <a:gs pos="0">
                    <a:srgbClr val="3C67BF">
                      <a:alpha val="100000"/>
                    </a:srgbClr>
                  </a:gs>
                  <a:gs pos="100000">
                    <a:srgbClr val="FFA81B">
                      <a:alpha val="100000"/>
                    </a:srgbClr>
                  </a:gs>
                </a:gsLst>
                <a:lin ang="0"/>
              </a:gradFill>
            </p:spPr>
          </p:sp>
          <p:sp>
            <p:nvSpPr>
              <p:cNvPr name="TextBox 82" id="82"/>
              <p:cNvSpPr txBox="true"/>
              <p:nvPr/>
            </p:nvSpPr>
            <p:spPr>
              <a:xfrm>
                <a:off x="0" y="-38100"/>
                <a:ext cx="76672" cy="961249"/>
              </a:xfrm>
              <a:prstGeom prst="rect">
                <a:avLst/>
              </a:prstGeom>
            </p:spPr>
            <p:txBody>
              <a:bodyPr anchor="ctr" rtlCol="false" tIns="50800" lIns="50800" bIns="50800" rIns="50800"/>
              <a:lstStyle/>
              <a:p>
                <a:pPr algn="ctr">
                  <a:lnSpc>
                    <a:spcPts val="2660"/>
                  </a:lnSpc>
                </a:pPr>
              </a:p>
            </p:txBody>
          </p:sp>
        </p:grpSp>
        <p:grpSp>
          <p:nvGrpSpPr>
            <p:cNvPr name="Group 83" id="83"/>
            <p:cNvGrpSpPr/>
            <p:nvPr/>
          </p:nvGrpSpPr>
          <p:grpSpPr>
            <a:xfrm rot="0">
              <a:off x="419989" y="220226"/>
              <a:ext cx="37532" cy="642185"/>
              <a:chOff x="0" y="0"/>
              <a:chExt cx="55199" cy="944467"/>
            </a:xfrm>
          </p:grpSpPr>
          <p:sp>
            <p:nvSpPr>
              <p:cNvPr name="Freeform 84" id="84"/>
              <p:cNvSpPr/>
              <p:nvPr/>
            </p:nvSpPr>
            <p:spPr>
              <a:xfrm flipH="false" flipV="false" rot="0">
                <a:off x="0" y="0"/>
                <a:ext cx="55199" cy="944467"/>
              </a:xfrm>
              <a:custGeom>
                <a:avLst/>
                <a:gdLst/>
                <a:ahLst/>
                <a:cxnLst/>
                <a:rect r="r" b="b" t="t" l="l"/>
                <a:pathLst>
                  <a:path h="944467" w="55199">
                    <a:moveTo>
                      <a:pt x="0" y="0"/>
                    </a:moveTo>
                    <a:lnTo>
                      <a:pt x="55199" y="0"/>
                    </a:lnTo>
                    <a:lnTo>
                      <a:pt x="55199" y="944467"/>
                    </a:lnTo>
                    <a:lnTo>
                      <a:pt x="0" y="944467"/>
                    </a:lnTo>
                    <a:close/>
                  </a:path>
                </a:pathLst>
              </a:custGeom>
              <a:gradFill rotWithShape="true">
                <a:gsLst>
                  <a:gs pos="0">
                    <a:srgbClr val="3C67BF">
                      <a:alpha val="100000"/>
                    </a:srgbClr>
                  </a:gs>
                  <a:gs pos="100000">
                    <a:srgbClr val="FFA81B">
                      <a:alpha val="100000"/>
                    </a:srgbClr>
                  </a:gs>
                </a:gsLst>
                <a:lin ang="0"/>
              </a:gradFill>
            </p:spPr>
          </p:sp>
          <p:sp>
            <p:nvSpPr>
              <p:cNvPr name="TextBox 85" id="85"/>
              <p:cNvSpPr txBox="true"/>
              <p:nvPr/>
            </p:nvSpPr>
            <p:spPr>
              <a:xfrm>
                <a:off x="0" y="-38100"/>
                <a:ext cx="55199" cy="982567"/>
              </a:xfrm>
              <a:prstGeom prst="rect">
                <a:avLst/>
              </a:prstGeom>
            </p:spPr>
            <p:txBody>
              <a:bodyPr anchor="ctr" rtlCol="false" tIns="50800" lIns="50800" bIns="50800" rIns="50800"/>
              <a:lstStyle/>
              <a:p>
                <a:pPr algn="ctr">
                  <a:lnSpc>
                    <a:spcPts val="2660"/>
                  </a:lnSpc>
                </a:pPr>
              </a:p>
            </p:txBody>
          </p:sp>
        </p:grpSp>
        <p:grpSp>
          <p:nvGrpSpPr>
            <p:cNvPr name="Group 86" id="86"/>
            <p:cNvGrpSpPr/>
            <p:nvPr/>
          </p:nvGrpSpPr>
          <p:grpSpPr>
            <a:xfrm rot="7717522">
              <a:off x="382755" y="198631"/>
              <a:ext cx="64253" cy="57818"/>
              <a:chOff x="0" y="0"/>
              <a:chExt cx="94497" cy="85034"/>
            </a:xfrm>
          </p:grpSpPr>
          <p:sp>
            <p:nvSpPr>
              <p:cNvPr name="Freeform 87" id="87"/>
              <p:cNvSpPr/>
              <p:nvPr/>
            </p:nvSpPr>
            <p:spPr>
              <a:xfrm flipH="false" flipV="false" rot="0">
                <a:off x="0" y="0"/>
                <a:ext cx="94497" cy="85034"/>
              </a:xfrm>
              <a:custGeom>
                <a:avLst/>
                <a:gdLst/>
                <a:ahLst/>
                <a:cxnLst/>
                <a:rect r="r" b="b" t="t" l="l"/>
                <a:pathLst>
                  <a:path h="85034" w="94497">
                    <a:moveTo>
                      <a:pt x="0" y="0"/>
                    </a:moveTo>
                    <a:lnTo>
                      <a:pt x="94497" y="0"/>
                    </a:lnTo>
                    <a:lnTo>
                      <a:pt x="94497" y="85034"/>
                    </a:lnTo>
                    <a:lnTo>
                      <a:pt x="0" y="85034"/>
                    </a:lnTo>
                    <a:close/>
                  </a:path>
                </a:pathLst>
              </a:custGeom>
              <a:gradFill rotWithShape="true">
                <a:gsLst>
                  <a:gs pos="0">
                    <a:srgbClr val="3C67BF">
                      <a:alpha val="100000"/>
                    </a:srgbClr>
                  </a:gs>
                  <a:gs pos="100000">
                    <a:srgbClr val="FFA81B">
                      <a:alpha val="100000"/>
                    </a:srgbClr>
                  </a:gs>
                </a:gsLst>
                <a:lin ang="0"/>
              </a:gradFill>
            </p:spPr>
          </p:sp>
          <p:sp>
            <p:nvSpPr>
              <p:cNvPr name="TextBox 88" id="88"/>
              <p:cNvSpPr txBox="true"/>
              <p:nvPr/>
            </p:nvSpPr>
            <p:spPr>
              <a:xfrm>
                <a:off x="0" y="-38100"/>
                <a:ext cx="94497" cy="123134"/>
              </a:xfrm>
              <a:prstGeom prst="rect">
                <a:avLst/>
              </a:prstGeom>
            </p:spPr>
            <p:txBody>
              <a:bodyPr anchor="ctr" rtlCol="false" tIns="50800" lIns="50800" bIns="50800" rIns="50800"/>
              <a:lstStyle/>
              <a:p>
                <a:pPr algn="ctr">
                  <a:lnSpc>
                    <a:spcPts val="2660"/>
                  </a:lnSpc>
                </a:pPr>
              </a:p>
            </p:txBody>
          </p:sp>
        </p:grpSp>
        <p:grpSp>
          <p:nvGrpSpPr>
            <p:cNvPr name="Group 89" id="89"/>
            <p:cNvGrpSpPr/>
            <p:nvPr/>
          </p:nvGrpSpPr>
          <p:grpSpPr>
            <a:xfrm rot="0">
              <a:off x="457521" y="160333"/>
              <a:ext cx="52133" cy="627690"/>
              <a:chOff x="0" y="0"/>
              <a:chExt cx="76672" cy="923149"/>
            </a:xfrm>
          </p:grpSpPr>
          <p:sp>
            <p:nvSpPr>
              <p:cNvPr name="Freeform 90" id="90"/>
              <p:cNvSpPr/>
              <p:nvPr/>
            </p:nvSpPr>
            <p:spPr>
              <a:xfrm flipH="false" flipV="false" rot="0">
                <a:off x="0" y="0"/>
                <a:ext cx="76672" cy="923149"/>
              </a:xfrm>
              <a:custGeom>
                <a:avLst/>
                <a:gdLst/>
                <a:ahLst/>
                <a:cxnLst/>
                <a:rect r="r" b="b" t="t" l="l"/>
                <a:pathLst>
                  <a:path h="923149" w="76672">
                    <a:moveTo>
                      <a:pt x="0" y="0"/>
                    </a:moveTo>
                    <a:lnTo>
                      <a:pt x="76672" y="0"/>
                    </a:lnTo>
                    <a:lnTo>
                      <a:pt x="76672" y="923149"/>
                    </a:lnTo>
                    <a:lnTo>
                      <a:pt x="0" y="923149"/>
                    </a:lnTo>
                    <a:close/>
                  </a:path>
                </a:pathLst>
              </a:custGeom>
              <a:gradFill rotWithShape="true">
                <a:gsLst>
                  <a:gs pos="0">
                    <a:srgbClr val="3C67BF">
                      <a:alpha val="100000"/>
                    </a:srgbClr>
                  </a:gs>
                  <a:gs pos="100000">
                    <a:srgbClr val="FFA81B">
                      <a:alpha val="100000"/>
                    </a:srgbClr>
                  </a:gs>
                </a:gsLst>
                <a:lin ang="0"/>
              </a:gradFill>
            </p:spPr>
          </p:sp>
          <p:sp>
            <p:nvSpPr>
              <p:cNvPr name="TextBox 91" id="91"/>
              <p:cNvSpPr txBox="true"/>
              <p:nvPr/>
            </p:nvSpPr>
            <p:spPr>
              <a:xfrm>
                <a:off x="0" y="-38100"/>
                <a:ext cx="76672" cy="961249"/>
              </a:xfrm>
              <a:prstGeom prst="rect">
                <a:avLst/>
              </a:prstGeom>
            </p:spPr>
            <p:txBody>
              <a:bodyPr anchor="ctr" rtlCol="false" tIns="50800" lIns="50800" bIns="50800" rIns="50800"/>
              <a:lstStyle/>
              <a:p>
                <a:pPr algn="ctr">
                  <a:lnSpc>
                    <a:spcPts val="2660"/>
                  </a:lnSpc>
                </a:pPr>
              </a:p>
            </p:txBody>
          </p:sp>
        </p:grpSp>
        <p:grpSp>
          <p:nvGrpSpPr>
            <p:cNvPr name="Group 92" id="92"/>
            <p:cNvGrpSpPr/>
            <p:nvPr/>
          </p:nvGrpSpPr>
          <p:grpSpPr>
            <a:xfrm rot="0">
              <a:off x="505476" y="145838"/>
              <a:ext cx="37532" cy="642185"/>
              <a:chOff x="0" y="0"/>
              <a:chExt cx="55199" cy="944467"/>
            </a:xfrm>
          </p:grpSpPr>
          <p:sp>
            <p:nvSpPr>
              <p:cNvPr name="Freeform 93" id="93"/>
              <p:cNvSpPr/>
              <p:nvPr/>
            </p:nvSpPr>
            <p:spPr>
              <a:xfrm flipH="false" flipV="false" rot="0">
                <a:off x="0" y="0"/>
                <a:ext cx="55199" cy="944467"/>
              </a:xfrm>
              <a:custGeom>
                <a:avLst/>
                <a:gdLst/>
                <a:ahLst/>
                <a:cxnLst/>
                <a:rect r="r" b="b" t="t" l="l"/>
                <a:pathLst>
                  <a:path h="944467" w="55199">
                    <a:moveTo>
                      <a:pt x="0" y="0"/>
                    </a:moveTo>
                    <a:lnTo>
                      <a:pt x="55199" y="0"/>
                    </a:lnTo>
                    <a:lnTo>
                      <a:pt x="55199" y="944467"/>
                    </a:lnTo>
                    <a:lnTo>
                      <a:pt x="0" y="944467"/>
                    </a:lnTo>
                    <a:close/>
                  </a:path>
                </a:pathLst>
              </a:custGeom>
              <a:gradFill rotWithShape="true">
                <a:gsLst>
                  <a:gs pos="0">
                    <a:srgbClr val="3C67BF">
                      <a:alpha val="100000"/>
                    </a:srgbClr>
                  </a:gs>
                  <a:gs pos="100000">
                    <a:srgbClr val="FFA81B">
                      <a:alpha val="100000"/>
                    </a:srgbClr>
                  </a:gs>
                </a:gsLst>
                <a:lin ang="0"/>
              </a:gradFill>
            </p:spPr>
          </p:sp>
          <p:sp>
            <p:nvSpPr>
              <p:cNvPr name="TextBox 94" id="94"/>
              <p:cNvSpPr txBox="true"/>
              <p:nvPr/>
            </p:nvSpPr>
            <p:spPr>
              <a:xfrm>
                <a:off x="0" y="-38100"/>
                <a:ext cx="55199" cy="982567"/>
              </a:xfrm>
              <a:prstGeom prst="rect">
                <a:avLst/>
              </a:prstGeom>
            </p:spPr>
            <p:txBody>
              <a:bodyPr anchor="ctr" rtlCol="false" tIns="50800" lIns="50800" bIns="50800" rIns="50800"/>
              <a:lstStyle/>
              <a:p>
                <a:pPr algn="ctr">
                  <a:lnSpc>
                    <a:spcPts val="2660"/>
                  </a:lnSpc>
                </a:pPr>
              </a:p>
            </p:txBody>
          </p:sp>
        </p:grpSp>
        <p:grpSp>
          <p:nvGrpSpPr>
            <p:cNvPr name="Group 95" id="95"/>
            <p:cNvGrpSpPr/>
            <p:nvPr/>
          </p:nvGrpSpPr>
          <p:grpSpPr>
            <a:xfrm rot="7717522">
              <a:off x="468242" y="124243"/>
              <a:ext cx="64253" cy="57818"/>
              <a:chOff x="0" y="0"/>
              <a:chExt cx="94497" cy="85034"/>
            </a:xfrm>
          </p:grpSpPr>
          <p:sp>
            <p:nvSpPr>
              <p:cNvPr name="Freeform 96" id="96"/>
              <p:cNvSpPr/>
              <p:nvPr/>
            </p:nvSpPr>
            <p:spPr>
              <a:xfrm flipH="false" flipV="false" rot="0">
                <a:off x="0" y="0"/>
                <a:ext cx="94497" cy="85034"/>
              </a:xfrm>
              <a:custGeom>
                <a:avLst/>
                <a:gdLst/>
                <a:ahLst/>
                <a:cxnLst/>
                <a:rect r="r" b="b" t="t" l="l"/>
                <a:pathLst>
                  <a:path h="85034" w="94497">
                    <a:moveTo>
                      <a:pt x="0" y="0"/>
                    </a:moveTo>
                    <a:lnTo>
                      <a:pt x="94497" y="0"/>
                    </a:lnTo>
                    <a:lnTo>
                      <a:pt x="94497" y="85034"/>
                    </a:lnTo>
                    <a:lnTo>
                      <a:pt x="0" y="85034"/>
                    </a:lnTo>
                    <a:close/>
                  </a:path>
                </a:pathLst>
              </a:custGeom>
              <a:gradFill rotWithShape="true">
                <a:gsLst>
                  <a:gs pos="0">
                    <a:srgbClr val="3C67BF">
                      <a:alpha val="100000"/>
                    </a:srgbClr>
                  </a:gs>
                  <a:gs pos="100000">
                    <a:srgbClr val="FFA81B">
                      <a:alpha val="100000"/>
                    </a:srgbClr>
                  </a:gs>
                </a:gsLst>
                <a:lin ang="0"/>
              </a:gradFill>
            </p:spPr>
          </p:sp>
          <p:sp>
            <p:nvSpPr>
              <p:cNvPr name="TextBox 97" id="97"/>
              <p:cNvSpPr txBox="true"/>
              <p:nvPr/>
            </p:nvSpPr>
            <p:spPr>
              <a:xfrm>
                <a:off x="0" y="-38100"/>
                <a:ext cx="94497" cy="123134"/>
              </a:xfrm>
              <a:prstGeom prst="rect">
                <a:avLst/>
              </a:prstGeom>
            </p:spPr>
            <p:txBody>
              <a:bodyPr anchor="ctr" rtlCol="false" tIns="50800" lIns="50800" bIns="50800" rIns="50800"/>
              <a:lstStyle/>
              <a:p>
                <a:pPr algn="ctr">
                  <a:lnSpc>
                    <a:spcPts val="2660"/>
                  </a:lnSpc>
                </a:pPr>
              </a:p>
            </p:txBody>
          </p:sp>
        </p:grpSp>
        <p:grpSp>
          <p:nvGrpSpPr>
            <p:cNvPr name="Group 98" id="98"/>
            <p:cNvGrpSpPr/>
            <p:nvPr/>
          </p:nvGrpSpPr>
          <p:grpSpPr>
            <a:xfrm rot="0">
              <a:off x="543008" y="192206"/>
              <a:ext cx="52133" cy="627690"/>
              <a:chOff x="0" y="0"/>
              <a:chExt cx="76672" cy="923149"/>
            </a:xfrm>
          </p:grpSpPr>
          <p:sp>
            <p:nvSpPr>
              <p:cNvPr name="Freeform 99" id="99"/>
              <p:cNvSpPr/>
              <p:nvPr/>
            </p:nvSpPr>
            <p:spPr>
              <a:xfrm flipH="false" flipV="false" rot="0">
                <a:off x="0" y="0"/>
                <a:ext cx="76672" cy="923149"/>
              </a:xfrm>
              <a:custGeom>
                <a:avLst/>
                <a:gdLst/>
                <a:ahLst/>
                <a:cxnLst/>
                <a:rect r="r" b="b" t="t" l="l"/>
                <a:pathLst>
                  <a:path h="923149" w="76672">
                    <a:moveTo>
                      <a:pt x="0" y="0"/>
                    </a:moveTo>
                    <a:lnTo>
                      <a:pt x="76672" y="0"/>
                    </a:lnTo>
                    <a:lnTo>
                      <a:pt x="76672" y="923149"/>
                    </a:lnTo>
                    <a:lnTo>
                      <a:pt x="0" y="923149"/>
                    </a:lnTo>
                    <a:close/>
                  </a:path>
                </a:pathLst>
              </a:custGeom>
              <a:gradFill rotWithShape="true">
                <a:gsLst>
                  <a:gs pos="0">
                    <a:srgbClr val="3C67BF">
                      <a:alpha val="100000"/>
                    </a:srgbClr>
                  </a:gs>
                  <a:gs pos="100000">
                    <a:srgbClr val="FFA81B">
                      <a:alpha val="100000"/>
                    </a:srgbClr>
                  </a:gs>
                </a:gsLst>
                <a:lin ang="0"/>
              </a:gradFill>
            </p:spPr>
          </p:sp>
          <p:sp>
            <p:nvSpPr>
              <p:cNvPr name="TextBox 100" id="100"/>
              <p:cNvSpPr txBox="true"/>
              <p:nvPr/>
            </p:nvSpPr>
            <p:spPr>
              <a:xfrm>
                <a:off x="0" y="-38100"/>
                <a:ext cx="76672" cy="961249"/>
              </a:xfrm>
              <a:prstGeom prst="rect">
                <a:avLst/>
              </a:prstGeom>
            </p:spPr>
            <p:txBody>
              <a:bodyPr anchor="ctr" rtlCol="false" tIns="50800" lIns="50800" bIns="50800" rIns="50800"/>
              <a:lstStyle/>
              <a:p>
                <a:pPr algn="ctr">
                  <a:lnSpc>
                    <a:spcPts val="2660"/>
                  </a:lnSpc>
                </a:pPr>
              </a:p>
            </p:txBody>
          </p:sp>
        </p:grpSp>
        <p:grpSp>
          <p:nvGrpSpPr>
            <p:cNvPr name="Group 101" id="101"/>
            <p:cNvGrpSpPr/>
            <p:nvPr/>
          </p:nvGrpSpPr>
          <p:grpSpPr>
            <a:xfrm rot="0">
              <a:off x="590962" y="177711"/>
              <a:ext cx="37532" cy="642185"/>
              <a:chOff x="0" y="0"/>
              <a:chExt cx="55199" cy="944467"/>
            </a:xfrm>
          </p:grpSpPr>
          <p:sp>
            <p:nvSpPr>
              <p:cNvPr name="Freeform 102" id="102"/>
              <p:cNvSpPr/>
              <p:nvPr/>
            </p:nvSpPr>
            <p:spPr>
              <a:xfrm flipH="false" flipV="false" rot="0">
                <a:off x="0" y="0"/>
                <a:ext cx="55199" cy="944467"/>
              </a:xfrm>
              <a:custGeom>
                <a:avLst/>
                <a:gdLst/>
                <a:ahLst/>
                <a:cxnLst/>
                <a:rect r="r" b="b" t="t" l="l"/>
                <a:pathLst>
                  <a:path h="944467" w="55199">
                    <a:moveTo>
                      <a:pt x="0" y="0"/>
                    </a:moveTo>
                    <a:lnTo>
                      <a:pt x="55199" y="0"/>
                    </a:lnTo>
                    <a:lnTo>
                      <a:pt x="55199" y="944467"/>
                    </a:lnTo>
                    <a:lnTo>
                      <a:pt x="0" y="944467"/>
                    </a:lnTo>
                    <a:close/>
                  </a:path>
                </a:pathLst>
              </a:custGeom>
              <a:gradFill rotWithShape="true">
                <a:gsLst>
                  <a:gs pos="0">
                    <a:srgbClr val="3C67BF">
                      <a:alpha val="100000"/>
                    </a:srgbClr>
                  </a:gs>
                  <a:gs pos="100000">
                    <a:srgbClr val="FFA81B">
                      <a:alpha val="100000"/>
                    </a:srgbClr>
                  </a:gs>
                </a:gsLst>
                <a:lin ang="0"/>
              </a:gradFill>
            </p:spPr>
          </p:sp>
          <p:sp>
            <p:nvSpPr>
              <p:cNvPr name="TextBox 103" id="103"/>
              <p:cNvSpPr txBox="true"/>
              <p:nvPr/>
            </p:nvSpPr>
            <p:spPr>
              <a:xfrm>
                <a:off x="0" y="-38100"/>
                <a:ext cx="55199" cy="982567"/>
              </a:xfrm>
              <a:prstGeom prst="rect">
                <a:avLst/>
              </a:prstGeom>
            </p:spPr>
            <p:txBody>
              <a:bodyPr anchor="ctr" rtlCol="false" tIns="50800" lIns="50800" bIns="50800" rIns="50800"/>
              <a:lstStyle/>
              <a:p>
                <a:pPr algn="ctr">
                  <a:lnSpc>
                    <a:spcPts val="2660"/>
                  </a:lnSpc>
                </a:pPr>
              </a:p>
            </p:txBody>
          </p:sp>
        </p:grpSp>
        <p:grpSp>
          <p:nvGrpSpPr>
            <p:cNvPr name="Group 104" id="104"/>
            <p:cNvGrpSpPr/>
            <p:nvPr/>
          </p:nvGrpSpPr>
          <p:grpSpPr>
            <a:xfrm rot="7717522">
              <a:off x="553729" y="156116"/>
              <a:ext cx="64253" cy="57818"/>
              <a:chOff x="0" y="0"/>
              <a:chExt cx="94497" cy="85034"/>
            </a:xfrm>
          </p:grpSpPr>
          <p:sp>
            <p:nvSpPr>
              <p:cNvPr name="Freeform 105" id="105"/>
              <p:cNvSpPr/>
              <p:nvPr/>
            </p:nvSpPr>
            <p:spPr>
              <a:xfrm flipH="false" flipV="false" rot="0">
                <a:off x="0" y="0"/>
                <a:ext cx="94497" cy="85034"/>
              </a:xfrm>
              <a:custGeom>
                <a:avLst/>
                <a:gdLst/>
                <a:ahLst/>
                <a:cxnLst/>
                <a:rect r="r" b="b" t="t" l="l"/>
                <a:pathLst>
                  <a:path h="85034" w="94497">
                    <a:moveTo>
                      <a:pt x="0" y="0"/>
                    </a:moveTo>
                    <a:lnTo>
                      <a:pt x="94497" y="0"/>
                    </a:lnTo>
                    <a:lnTo>
                      <a:pt x="94497" y="85034"/>
                    </a:lnTo>
                    <a:lnTo>
                      <a:pt x="0" y="85034"/>
                    </a:lnTo>
                    <a:close/>
                  </a:path>
                </a:pathLst>
              </a:custGeom>
              <a:gradFill rotWithShape="true">
                <a:gsLst>
                  <a:gs pos="0">
                    <a:srgbClr val="3C67BF">
                      <a:alpha val="100000"/>
                    </a:srgbClr>
                  </a:gs>
                  <a:gs pos="100000">
                    <a:srgbClr val="FFA81B">
                      <a:alpha val="100000"/>
                    </a:srgbClr>
                  </a:gs>
                </a:gsLst>
                <a:lin ang="0"/>
              </a:gradFill>
            </p:spPr>
          </p:sp>
          <p:sp>
            <p:nvSpPr>
              <p:cNvPr name="TextBox 106" id="106"/>
              <p:cNvSpPr txBox="true"/>
              <p:nvPr/>
            </p:nvSpPr>
            <p:spPr>
              <a:xfrm>
                <a:off x="0" y="-38100"/>
                <a:ext cx="94497" cy="123134"/>
              </a:xfrm>
              <a:prstGeom prst="rect">
                <a:avLst/>
              </a:prstGeom>
            </p:spPr>
            <p:txBody>
              <a:bodyPr anchor="ctr" rtlCol="false" tIns="50800" lIns="50800" bIns="50800" rIns="50800"/>
              <a:lstStyle/>
              <a:p>
                <a:pPr algn="ctr">
                  <a:lnSpc>
                    <a:spcPts val="2660"/>
                  </a:lnSpc>
                </a:pPr>
              </a:p>
            </p:txBody>
          </p:sp>
        </p:grpSp>
        <p:grpSp>
          <p:nvGrpSpPr>
            <p:cNvPr name="Group 107" id="107"/>
            <p:cNvGrpSpPr/>
            <p:nvPr/>
          </p:nvGrpSpPr>
          <p:grpSpPr>
            <a:xfrm rot="0">
              <a:off x="628494" y="270552"/>
              <a:ext cx="52133" cy="627690"/>
              <a:chOff x="0" y="0"/>
              <a:chExt cx="76672" cy="923149"/>
            </a:xfrm>
          </p:grpSpPr>
          <p:sp>
            <p:nvSpPr>
              <p:cNvPr name="Freeform 108" id="108"/>
              <p:cNvSpPr/>
              <p:nvPr/>
            </p:nvSpPr>
            <p:spPr>
              <a:xfrm flipH="false" flipV="false" rot="0">
                <a:off x="0" y="0"/>
                <a:ext cx="76672" cy="923149"/>
              </a:xfrm>
              <a:custGeom>
                <a:avLst/>
                <a:gdLst/>
                <a:ahLst/>
                <a:cxnLst/>
                <a:rect r="r" b="b" t="t" l="l"/>
                <a:pathLst>
                  <a:path h="923149" w="76672">
                    <a:moveTo>
                      <a:pt x="0" y="0"/>
                    </a:moveTo>
                    <a:lnTo>
                      <a:pt x="76672" y="0"/>
                    </a:lnTo>
                    <a:lnTo>
                      <a:pt x="76672" y="923149"/>
                    </a:lnTo>
                    <a:lnTo>
                      <a:pt x="0" y="923149"/>
                    </a:lnTo>
                    <a:close/>
                  </a:path>
                </a:pathLst>
              </a:custGeom>
              <a:gradFill rotWithShape="true">
                <a:gsLst>
                  <a:gs pos="0">
                    <a:srgbClr val="3C67BF">
                      <a:alpha val="100000"/>
                    </a:srgbClr>
                  </a:gs>
                  <a:gs pos="100000">
                    <a:srgbClr val="FFA81B">
                      <a:alpha val="100000"/>
                    </a:srgbClr>
                  </a:gs>
                </a:gsLst>
                <a:lin ang="0"/>
              </a:gradFill>
            </p:spPr>
          </p:sp>
          <p:sp>
            <p:nvSpPr>
              <p:cNvPr name="TextBox 109" id="109"/>
              <p:cNvSpPr txBox="true"/>
              <p:nvPr/>
            </p:nvSpPr>
            <p:spPr>
              <a:xfrm>
                <a:off x="0" y="-38100"/>
                <a:ext cx="76672" cy="961249"/>
              </a:xfrm>
              <a:prstGeom prst="rect">
                <a:avLst/>
              </a:prstGeom>
            </p:spPr>
            <p:txBody>
              <a:bodyPr anchor="ctr" rtlCol="false" tIns="50800" lIns="50800" bIns="50800" rIns="50800"/>
              <a:lstStyle/>
              <a:p>
                <a:pPr algn="ctr">
                  <a:lnSpc>
                    <a:spcPts val="2660"/>
                  </a:lnSpc>
                </a:pPr>
              </a:p>
            </p:txBody>
          </p:sp>
        </p:grpSp>
        <p:grpSp>
          <p:nvGrpSpPr>
            <p:cNvPr name="Group 110" id="110"/>
            <p:cNvGrpSpPr/>
            <p:nvPr/>
          </p:nvGrpSpPr>
          <p:grpSpPr>
            <a:xfrm rot="0">
              <a:off x="676449" y="256057"/>
              <a:ext cx="37532" cy="642185"/>
              <a:chOff x="0" y="0"/>
              <a:chExt cx="55199" cy="944467"/>
            </a:xfrm>
          </p:grpSpPr>
          <p:sp>
            <p:nvSpPr>
              <p:cNvPr name="Freeform 111" id="111"/>
              <p:cNvSpPr/>
              <p:nvPr/>
            </p:nvSpPr>
            <p:spPr>
              <a:xfrm flipH="false" flipV="false" rot="0">
                <a:off x="0" y="0"/>
                <a:ext cx="55199" cy="944467"/>
              </a:xfrm>
              <a:custGeom>
                <a:avLst/>
                <a:gdLst/>
                <a:ahLst/>
                <a:cxnLst/>
                <a:rect r="r" b="b" t="t" l="l"/>
                <a:pathLst>
                  <a:path h="944467" w="55199">
                    <a:moveTo>
                      <a:pt x="0" y="0"/>
                    </a:moveTo>
                    <a:lnTo>
                      <a:pt x="55199" y="0"/>
                    </a:lnTo>
                    <a:lnTo>
                      <a:pt x="55199" y="944467"/>
                    </a:lnTo>
                    <a:lnTo>
                      <a:pt x="0" y="944467"/>
                    </a:lnTo>
                    <a:close/>
                  </a:path>
                </a:pathLst>
              </a:custGeom>
              <a:gradFill rotWithShape="true">
                <a:gsLst>
                  <a:gs pos="0">
                    <a:srgbClr val="3C67BF">
                      <a:alpha val="100000"/>
                    </a:srgbClr>
                  </a:gs>
                  <a:gs pos="100000">
                    <a:srgbClr val="FFA81B">
                      <a:alpha val="100000"/>
                    </a:srgbClr>
                  </a:gs>
                </a:gsLst>
                <a:lin ang="0"/>
              </a:gradFill>
            </p:spPr>
          </p:sp>
          <p:sp>
            <p:nvSpPr>
              <p:cNvPr name="TextBox 112" id="112"/>
              <p:cNvSpPr txBox="true"/>
              <p:nvPr/>
            </p:nvSpPr>
            <p:spPr>
              <a:xfrm>
                <a:off x="0" y="-38100"/>
                <a:ext cx="55199" cy="982567"/>
              </a:xfrm>
              <a:prstGeom prst="rect">
                <a:avLst/>
              </a:prstGeom>
            </p:spPr>
            <p:txBody>
              <a:bodyPr anchor="ctr" rtlCol="false" tIns="50800" lIns="50800" bIns="50800" rIns="50800"/>
              <a:lstStyle/>
              <a:p>
                <a:pPr algn="ctr">
                  <a:lnSpc>
                    <a:spcPts val="2660"/>
                  </a:lnSpc>
                </a:pPr>
              </a:p>
            </p:txBody>
          </p:sp>
        </p:grpSp>
        <p:grpSp>
          <p:nvGrpSpPr>
            <p:cNvPr name="Group 113" id="113"/>
            <p:cNvGrpSpPr/>
            <p:nvPr/>
          </p:nvGrpSpPr>
          <p:grpSpPr>
            <a:xfrm rot="7717522">
              <a:off x="639216" y="234462"/>
              <a:ext cx="64253" cy="57818"/>
              <a:chOff x="0" y="0"/>
              <a:chExt cx="94497" cy="85034"/>
            </a:xfrm>
          </p:grpSpPr>
          <p:sp>
            <p:nvSpPr>
              <p:cNvPr name="Freeform 114" id="114"/>
              <p:cNvSpPr/>
              <p:nvPr/>
            </p:nvSpPr>
            <p:spPr>
              <a:xfrm flipH="false" flipV="false" rot="0">
                <a:off x="0" y="0"/>
                <a:ext cx="94497" cy="85034"/>
              </a:xfrm>
              <a:custGeom>
                <a:avLst/>
                <a:gdLst/>
                <a:ahLst/>
                <a:cxnLst/>
                <a:rect r="r" b="b" t="t" l="l"/>
                <a:pathLst>
                  <a:path h="85034" w="94497">
                    <a:moveTo>
                      <a:pt x="0" y="0"/>
                    </a:moveTo>
                    <a:lnTo>
                      <a:pt x="94497" y="0"/>
                    </a:lnTo>
                    <a:lnTo>
                      <a:pt x="94497" y="85034"/>
                    </a:lnTo>
                    <a:lnTo>
                      <a:pt x="0" y="85034"/>
                    </a:lnTo>
                    <a:close/>
                  </a:path>
                </a:pathLst>
              </a:custGeom>
              <a:gradFill rotWithShape="true">
                <a:gsLst>
                  <a:gs pos="0">
                    <a:srgbClr val="3C67BF">
                      <a:alpha val="100000"/>
                    </a:srgbClr>
                  </a:gs>
                  <a:gs pos="100000">
                    <a:srgbClr val="FFA81B">
                      <a:alpha val="100000"/>
                    </a:srgbClr>
                  </a:gs>
                </a:gsLst>
                <a:lin ang="0"/>
              </a:gradFill>
            </p:spPr>
          </p:sp>
          <p:sp>
            <p:nvSpPr>
              <p:cNvPr name="TextBox 115" id="115"/>
              <p:cNvSpPr txBox="true"/>
              <p:nvPr/>
            </p:nvSpPr>
            <p:spPr>
              <a:xfrm>
                <a:off x="0" y="-38100"/>
                <a:ext cx="94497" cy="123134"/>
              </a:xfrm>
              <a:prstGeom prst="rect">
                <a:avLst/>
              </a:prstGeom>
            </p:spPr>
            <p:txBody>
              <a:bodyPr anchor="ctr" rtlCol="false" tIns="50800" lIns="50800" bIns="50800" rIns="50800"/>
              <a:lstStyle/>
              <a:p>
                <a:pPr algn="ctr">
                  <a:lnSpc>
                    <a:spcPts val="2660"/>
                  </a:lnSpc>
                </a:pPr>
              </a:p>
            </p:txBody>
          </p:sp>
        </p:grpSp>
        <p:grpSp>
          <p:nvGrpSpPr>
            <p:cNvPr name="Group 116" id="116"/>
            <p:cNvGrpSpPr/>
            <p:nvPr/>
          </p:nvGrpSpPr>
          <p:grpSpPr>
            <a:xfrm rot="0">
              <a:off x="713781" y="156643"/>
              <a:ext cx="52133" cy="627690"/>
              <a:chOff x="0" y="0"/>
              <a:chExt cx="76672" cy="923149"/>
            </a:xfrm>
          </p:grpSpPr>
          <p:sp>
            <p:nvSpPr>
              <p:cNvPr name="Freeform 117" id="117"/>
              <p:cNvSpPr/>
              <p:nvPr/>
            </p:nvSpPr>
            <p:spPr>
              <a:xfrm flipH="false" flipV="false" rot="0">
                <a:off x="0" y="0"/>
                <a:ext cx="76672" cy="923149"/>
              </a:xfrm>
              <a:custGeom>
                <a:avLst/>
                <a:gdLst/>
                <a:ahLst/>
                <a:cxnLst/>
                <a:rect r="r" b="b" t="t" l="l"/>
                <a:pathLst>
                  <a:path h="923149" w="76672">
                    <a:moveTo>
                      <a:pt x="0" y="0"/>
                    </a:moveTo>
                    <a:lnTo>
                      <a:pt x="76672" y="0"/>
                    </a:lnTo>
                    <a:lnTo>
                      <a:pt x="76672" y="923149"/>
                    </a:lnTo>
                    <a:lnTo>
                      <a:pt x="0" y="923149"/>
                    </a:lnTo>
                    <a:close/>
                  </a:path>
                </a:pathLst>
              </a:custGeom>
              <a:gradFill rotWithShape="true">
                <a:gsLst>
                  <a:gs pos="0">
                    <a:srgbClr val="3C67BF">
                      <a:alpha val="100000"/>
                    </a:srgbClr>
                  </a:gs>
                  <a:gs pos="100000">
                    <a:srgbClr val="FFA81B">
                      <a:alpha val="100000"/>
                    </a:srgbClr>
                  </a:gs>
                </a:gsLst>
                <a:lin ang="0"/>
              </a:gradFill>
            </p:spPr>
          </p:sp>
          <p:sp>
            <p:nvSpPr>
              <p:cNvPr name="TextBox 118" id="118"/>
              <p:cNvSpPr txBox="true"/>
              <p:nvPr/>
            </p:nvSpPr>
            <p:spPr>
              <a:xfrm>
                <a:off x="0" y="-38100"/>
                <a:ext cx="76672" cy="961249"/>
              </a:xfrm>
              <a:prstGeom prst="rect">
                <a:avLst/>
              </a:prstGeom>
            </p:spPr>
            <p:txBody>
              <a:bodyPr anchor="ctr" rtlCol="false" tIns="50800" lIns="50800" bIns="50800" rIns="50800"/>
              <a:lstStyle/>
              <a:p>
                <a:pPr algn="ctr">
                  <a:lnSpc>
                    <a:spcPts val="2660"/>
                  </a:lnSpc>
                </a:pPr>
              </a:p>
            </p:txBody>
          </p:sp>
        </p:grpSp>
        <p:grpSp>
          <p:nvGrpSpPr>
            <p:cNvPr name="Group 119" id="119"/>
            <p:cNvGrpSpPr/>
            <p:nvPr/>
          </p:nvGrpSpPr>
          <p:grpSpPr>
            <a:xfrm rot="0">
              <a:off x="761736" y="142148"/>
              <a:ext cx="37532" cy="642185"/>
              <a:chOff x="0" y="0"/>
              <a:chExt cx="55199" cy="944467"/>
            </a:xfrm>
          </p:grpSpPr>
          <p:sp>
            <p:nvSpPr>
              <p:cNvPr name="Freeform 120" id="120"/>
              <p:cNvSpPr/>
              <p:nvPr/>
            </p:nvSpPr>
            <p:spPr>
              <a:xfrm flipH="false" flipV="false" rot="0">
                <a:off x="0" y="0"/>
                <a:ext cx="55199" cy="944467"/>
              </a:xfrm>
              <a:custGeom>
                <a:avLst/>
                <a:gdLst/>
                <a:ahLst/>
                <a:cxnLst/>
                <a:rect r="r" b="b" t="t" l="l"/>
                <a:pathLst>
                  <a:path h="944467" w="55199">
                    <a:moveTo>
                      <a:pt x="0" y="0"/>
                    </a:moveTo>
                    <a:lnTo>
                      <a:pt x="55199" y="0"/>
                    </a:lnTo>
                    <a:lnTo>
                      <a:pt x="55199" y="944467"/>
                    </a:lnTo>
                    <a:lnTo>
                      <a:pt x="0" y="944467"/>
                    </a:lnTo>
                    <a:close/>
                  </a:path>
                </a:pathLst>
              </a:custGeom>
              <a:gradFill rotWithShape="true">
                <a:gsLst>
                  <a:gs pos="0">
                    <a:srgbClr val="3C67BF">
                      <a:alpha val="100000"/>
                    </a:srgbClr>
                  </a:gs>
                  <a:gs pos="100000">
                    <a:srgbClr val="FFA81B">
                      <a:alpha val="100000"/>
                    </a:srgbClr>
                  </a:gs>
                </a:gsLst>
                <a:lin ang="0"/>
              </a:gradFill>
            </p:spPr>
          </p:sp>
          <p:sp>
            <p:nvSpPr>
              <p:cNvPr name="TextBox 121" id="121"/>
              <p:cNvSpPr txBox="true"/>
              <p:nvPr/>
            </p:nvSpPr>
            <p:spPr>
              <a:xfrm>
                <a:off x="0" y="-38100"/>
                <a:ext cx="55199" cy="982567"/>
              </a:xfrm>
              <a:prstGeom prst="rect">
                <a:avLst/>
              </a:prstGeom>
            </p:spPr>
            <p:txBody>
              <a:bodyPr anchor="ctr" rtlCol="false" tIns="50800" lIns="50800" bIns="50800" rIns="50800"/>
              <a:lstStyle/>
              <a:p>
                <a:pPr algn="ctr">
                  <a:lnSpc>
                    <a:spcPts val="2660"/>
                  </a:lnSpc>
                </a:pPr>
              </a:p>
            </p:txBody>
          </p:sp>
        </p:grpSp>
        <p:grpSp>
          <p:nvGrpSpPr>
            <p:cNvPr name="Group 122" id="122"/>
            <p:cNvGrpSpPr/>
            <p:nvPr/>
          </p:nvGrpSpPr>
          <p:grpSpPr>
            <a:xfrm rot="7717522">
              <a:off x="724502" y="120553"/>
              <a:ext cx="64253" cy="57818"/>
              <a:chOff x="0" y="0"/>
              <a:chExt cx="94497" cy="85034"/>
            </a:xfrm>
          </p:grpSpPr>
          <p:sp>
            <p:nvSpPr>
              <p:cNvPr name="Freeform 123" id="123"/>
              <p:cNvSpPr/>
              <p:nvPr/>
            </p:nvSpPr>
            <p:spPr>
              <a:xfrm flipH="false" flipV="false" rot="0">
                <a:off x="0" y="0"/>
                <a:ext cx="94497" cy="85034"/>
              </a:xfrm>
              <a:custGeom>
                <a:avLst/>
                <a:gdLst/>
                <a:ahLst/>
                <a:cxnLst/>
                <a:rect r="r" b="b" t="t" l="l"/>
                <a:pathLst>
                  <a:path h="85034" w="94497">
                    <a:moveTo>
                      <a:pt x="0" y="0"/>
                    </a:moveTo>
                    <a:lnTo>
                      <a:pt x="94497" y="0"/>
                    </a:lnTo>
                    <a:lnTo>
                      <a:pt x="94497" y="85034"/>
                    </a:lnTo>
                    <a:lnTo>
                      <a:pt x="0" y="85034"/>
                    </a:lnTo>
                    <a:close/>
                  </a:path>
                </a:pathLst>
              </a:custGeom>
              <a:gradFill rotWithShape="true">
                <a:gsLst>
                  <a:gs pos="0">
                    <a:srgbClr val="3C67BF">
                      <a:alpha val="100000"/>
                    </a:srgbClr>
                  </a:gs>
                  <a:gs pos="100000">
                    <a:srgbClr val="FFA81B">
                      <a:alpha val="100000"/>
                    </a:srgbClr>
                  </a:gs>
                </a:gsLst>
                <a:lin ang="0"/>
              </a:gradFill>
            </p:spPr>
          </p:sp>
          <p:sp>
            <p:nvSpPr>
              <p:cNvPr name="TextBox 124" id="124"/>
              <p:cNvSpPr txBox="true"/>
              <p:nvPr/>
            </p:nvSpPr>
            <p:spPr>
              <a:xfrm>
                <a:off x="0" y="-38100"/>
                <a:ext cx="94497" cy="123134"/>
              </a:xfrm>
              <a:prstGeom prst="rect">
                <a:avLst/>
              </a:prstGeom>
            </p:spPr>
            <p:txBody>
              <a:bodyPr anchor="ctr" rtlCol="false" tIns="50800" lIns="50800" bIns="50800" rIns="50800"/>
              <a:lstStyle/>
              <a:p>
                <a:pPr algn="ctr">
                  <a:lnSpc>
                    <a:spcPts val="2660"/>
                  </a:lnSpc>
                </a:pPr>
              </a:p>
            </p:txBody>
          </p:sp>
        </p:grpSp>
        <p:grpSp>
          <p:nvGrpSpPr>
            <p:cNvPr name="Group 125" id="125"/>
            <p:cNvGrpSpPr/>
            <p:nvPr/>
          </p:nvGrpSpPr>
          <p:grpSpPr>
            <a:xfrm rot="0">
              <a:off x="799268" y="53833"/>
              <a:ext cx="52133" cy="861583"/>
              <a:chOff x="0" y="0"/>
              <a:chExt cx="76672" cy="1267137"/>
            </a:xfrm>
          </p:grpSpPr>
          <p:sp>
            <p:nvSpPr>
              <p:cNvPr name="Freeform 126" id="126"/>
              <p:cNvSpPr/>
              <p:nvPr/>
            </p:nvSpPr>
            <p:spPr>
              <a:xfrm flipH="false" flipV="false" rot="0">
                <a:off x="0" y="0"/>
                <a:ext cx="76672" cy="1267137"/>
              </a:xfrm>
              <a:custGeom>
                <a:avLst/>
                <a:gdLst/>
                <a:ahLst/>
                <a:cxnLst/>
                <a:rect r="r" b="b" t="t" l="l"/>
                <a:pathLst>
                  <a:path h="1267137" w="76672">
                    <a:moveTo>
                      <a:pt x="0" y="0"/>
                    </a:moveTo>
                    <a:lnTo>
                      <a:pt x="76672" y="0"/>
                    </a:lnTo>
                    <a:lnTo>
                      <a:pt x="76672" y="1267137"/>
                    </a:lnTo>
                    <a:lnTo>
                      <a:pt x="0" y="1267137"/>
                    </a:lnTo>
                    <a:close/>
                  </a:path>
                </a:pathLst>
              </a:custGeom>
              <a:gradFill rotWithShape="true">
                <a:gsLst>
                  <a:gs pos="0">
                    <a:srgbClr val="3C67BF">
                      <a:alpha val="100000"/>
                    </a:srgbClr>
                  </a:gs>
                  <a:gs pos="100000">
                    <a:srgbClr val="FFA81B">
                      <a:alpha val="100000"/>
                    </a:srgbClr>
                  </a:gs>
                </a:gsLst>
                <a:lin ang="0"/>
              </a:gradFill>
            </p:spPr>
          </p:sp>
          <p:sp>
            <p:nvSpPr>
              <p:cNvPr name="TextBox 127" id="127"/>
              <p:cNvSpPr txBox="true"/>
              <p:nvPr/>
            </p:nvSpPr>
            <p:spPr>
              <a:xfrm>
                <a:off x="0" y="-38100"/>
                <a:ext cx="76672" cy="1305237"/>
              </a:xfrm>
              <a:prstGeom prst="rect">
                <a:avLst/>
              </a:prstGeom>
            </p:spPr>
            <p:txBody>
              <a:bodyPr anchor="ctr" rtlCol="false" tIns="50800" lIns="50800" bIns="50800" rIns="50800"/>
              <a:lstStyle/>
              <a:p>
                <a:pPr algn="ctr">
                  <a:lnSpc>
                    <a:spcPts val="2660"/>
                  </a:lnSpc>
                </a:pPr>
              </a:p>
            </p:txBody>
          </p:sp>
        </p:grpSp>
        <p:grpSp>
          <p:nvGrpSpPr>
            <p:cNvPr name="Group 128" id="128"/>
            <p:cNvGrpSpPr/>
            <p:nvPr/>
          </p:nvGrpSpPr>
          <p:grpSpPr>
            <a:xfrm rot="0">
              <a:off x="847223" y="33937"/>
              <a:ext cx="37532" cy="881480"/>
              <a:chOff x="0" y="0"/>
              <a:chExt cx="55199" cy="1296399"/>
            </a:xfrm>
          </p:grpSpPr>
          <p:sp>
            <p:nvSpPr>
              <p:cNvPr name="Freeform 129" id="129"/>
              <p:cNvSpPr/>
              <p:nvPr/>
            </p:nvSpPr>
            <p:spPr>
              <a:xfrm flipH="false" flipV="false" rot="0">
                <a:off x="0" y="0"/>
                <a:ext cx="55199" cy="1296399"/>
              </a:xfrm>
              <a:custGeom>
                <a:avLst/>
                <a:gdLst/>
                <a:ahLst/>
                <a:cxnLst/>
                <a:rect r="r" b="b" t="t" l="l"/>
                <a:pathLst>
                  <a:path h="1296399" w="55199">
                    <a:moveTo>
                      <a:pt x="0" y="0"/>
                    </a:moveTo>
                    <a:lnTo>
                      <a:pt x="55199" y="0"/>
                    </a:lnTo>
                    <a:lnTo>
                      <a:pt x="55199" y="1296399"/>
                    </a:lnTo>
                    <a:lnTo>
                      <a:pt x="0" y="1296399"/>
                    </a:lnTo>
                    <a:close/>
                  </a:path>
                </a:pathLst>
              </a:custGeom>
              <a:gradFill rotWithShape="true">
                <a:gsLst>
                  <a:gs pos="0">
                    <a:srgbClr val="3C67BF">
                      <a:alpha val="100000"/>
                    </a:srgbClr>
                  </a:gs>
                  <a:gs pos="100000">
                    <a:srgbClr val="FFA81B">
                      <a:alpha val="100000"/>
                    </a:srgbClr>
                  </a:gs>
                </a:gsLst>
                <a:lin ang="0"/>
              </a:gradFill>
            </p:spPr>
          </p:sp>
          <p:sp>
            <p:nvSpPr>
              <p:cNvPr name="TextBox 130" id="130"/>
              <p:cNvSpPr txBox="true"/>
              <p:nvPr/>
            </p:nvSpPr>
            <p:spPr>
              <a:xfrm>
                <a:off x="0" y="-38100"/>
                <a:ext cx="55199" cy="1334499"/>
              </a:xfrm>
              <a:prstGeom prst="rect">
                <a:avLst/>
              </a:prstGeom>
            </p:spPr>
            <p:txBody>
              <a:bodyPr anchor="ctr" rtlCol="false" tIns="50800" lIns="50800" bIns="50800" rIns="50800"/>
              <a:lstStyle/>
              <a:p>
                <a:pPr algn="ctr">
                  <a:lnSpc>
                    <a:spcPts val="2660"/>
                  </a:lnSpc>
                </a:pPr>
              </a:p>
            </p:txBody>
          </p:sp>
        </p:grpSp>
        <p:grpSp>
          <p:nvGrpSpPr>
            <p:cNvPr name="Group 131" id="131"/>
            <p:cNvGrpSpPr/>
            <p:nvPr/>
          </p:nvGrpSpPr>
          <p:grpSpPr>
            <a:xfrm rot="7717522">
              <a:off x="807558" y="16702"/>
              <a:ext cx="68907" cy="54366"/>
              <a:chOff x="0" y="0"/>
              <a:chExt cx="101342" cy="79957"/>
            </a:xfrm>
          </p:grpSpPr>
          <p:sp>
            <p:nvSpPr>
              <p:cNvPr name="Freeform 132" id="132"/>
              <p:cNvSpPr/>
              <p:nvPr/>
            </p:nvSpPr>
            <p:spPr>
              <a:xfrm flipH="false" flipV="false" rot="0">
                <a:off x="0" y="0"/>
                <a:ext cx="101342" cy="79957"/>
              </a:xfrm>
              <a:custGeom>
                <a:avLst/>
                <a:gdLst/>
                <a:ahLst/>
                <a:cxnLst/>
                <a:rect r="r" b="b" t="t" l="l"/>
                <a:pathLst>
                  <a:path h="79957" w="101342">
                    <a:moveTo>
                      <a:pt x="0" y="0"/>
                    </a:moveTo>
                    <a:lnTo>
                      <a:pt x="101342" y="0"/>
                    </a:lnTo>
                    <a:lnTo>
                      <a:pt x="101342" y="79957"/>
                    </a:lnTo>
                    <a:lnTo>
                      <a:pt x="0" y="79957"/>
                    </a:lnTo>
                    <a:close/>
                  </a:path>
                </a:pathLst>
              </a:custGeom>
              <a:gradFill rotWithShape="true">
                <a:gsLst>
                  <a:gs pos="0">
                    <a:srgbClr val="3C67BF">
                      <a:alpha val="100000"/>
                    </a:srgbClr>
                  </a:gs>
                  <a:gs pos="100000">
                    <a:srgbClr val="FFA81B">
                      <a:alpha val="100000"/>
                    </a:srgbClr>
                  </a:gs>
                </a:gsLst>
                <a:lin ang="0"/>
              </a:gradFill>
            </p:spPr>
          </p:sp>
          <p:sp>
            <p:nvSpPr>
              <p:cNvPr name="TextBox 133" id="133"/>
              <p:cNvSpPr txBox="true"/>
              <p:nvPr/>
            </p:nvSpPr>
            <p:spPr>
              <a:xfrm>
                <a:off x="0" y="-38100"/>
                <a:ext cx="101342" cy="118057"/>
              </a:xfrm>
              <a:prstGeom prst="rect">
                <a:avLst/>
              </a:prstGeom>
            </p:spPr>
            <p:txBody>
              <a:bodyPr anchor="ctr" rtlCol="false" tIns="50800" lIns="50800" bIns="50800" rIns="50800"/>
              <a:lstStyle/>
              <a:p>
                <a:pPr algn="ctr">
                  <a:lnSpc>
                    <a:spcPts val="2660"/>
                  </a:lnSpc>
                </a:pPr>
              </a:p>
            </p:txBody>
          </p:sp>
        </p:grpSp>
        <p:grpSp>
          <p:nvGrpSpPr>
            <p:cNvPr name="Group 134" id="134"/>
            <p:cNvGrpSpPr/>
            <p:nvPr/>
          </p:nvGrpSpPr>
          <p:grpSpPr>
            <a:xfrm rot="0">
              <a:off x="884755" y="270552"/>
              <a:ext cx="52133" cy="627690"/>
              <a:chOff x="0" y="0"/>
              <a:chExt cx="76672" cy="923149"/>
            </a:xfrm>
          </p:grpSpPr>
          <p:sp>
            <p:nvSpPr>
              <p:cNvPr name="Freeform 135" id="135"/>
              <p:cNvSpPr/>
              <p:nvPr/>
            </p:nvSpPr>
            <p:spPr>
              <a:xfrm flipH="false" flipV="false" rot="0">
                <a:off x="0" y="0"/>
                <a:ext cx="76672" cy="923149"/>
              </a:xfrm>
              <a:custGeom>
                <a:avLst/>
                <a:gdLst/>
                <a:ahLst/>
                <a:cxnLst/>
                <a:rect r="r" b="b" t="t" l="l"/>
                <a:pathLst>
                  <a:path h="923149" w="76672">
                    <a:moveTo>
                      <a:pt x="0" y="0"/>
                    </a:moveTo>
                    <a:lnTo>
                      <a:pt x="76672" y="0"/>
                    </a:lnTo>
                    <a:lnTo>
                      <a:pt x="76672" y="923149"/>
                    </a:lnTo>
                    <a:lnTo>
                      <a:pt x="0" y="923149"/>
                    </a:lnTo>
                    <a:close/>
                  </a:path>
                </a:pathLst>
              </a:custGeom>
              <a:gradFill rotWithShape="true">
                <a:gsLst>
                  <a:gs pos="0">
                    <a:srgbClr val="3C67BF">
                      <a:alpha val="100000"/>
                    </a:srgbClr>
                  </a:gs>
                  <a:gs pos="100000">
                    <a:srgbClr val="FFA81B">
                      <a:alpha val="100000"/>
                    </a:srgbClr>
                  </a:gs>
                </a:gsLst>
                <a:lin ang="0"/>
              </a:gradFill>
            </p:spPr>
          </p:sp>
          <p:sp>
            <p:nvSpPr>
              <p:cNvPr name="TextBox 136" id="136"/>
              <p:cNvSpPr txBox="true"/>
              <p:nvPr/>
            </p:nvSpPr>
            <p:spPr>
              <a:xfrm>
                <a:off x="0" y="-38100"/>
                <a:ext cx="76672" cy="961249"/>
              </a:xfrm>
              <a:prstGeom prst="rect">
                <a:avLst/>
              </a:prstGeom>
            </p:spPr>
            <p:txBody>
              <a:bodyPr anchor="ctr" rtlCol="false" tIns="50800" lIns="50800" bIns="50800" rIns="50800"/>
              <a:lstStyle/>
              <a:p>
                <a:pPr algn="ctr">
                  <a:lnSpc>
                    <a:spcPts val="2660"/>
                  </a:lnSpc>
                </a:pPr>
              </a:p>
            </p:txBody>
          </p:sp>
        </p:grpSp>
        <p:grpSp>
          <p:nvGrpSpPr>
            <p:cNvPr name="Group 137" id="137"/>
            <p:cNvGrpSpPr/>
            <p:nvPr/>
          </p:nvGrpSpPr>
          <p:grpSpPr>
            <a:xfrm rot="0">
              <a:off x="932710" y="256057"/>
              <a:ext cx="37532" cy="642185"/>
              <a:chOff x="0" y="0"/>
              <a:chExt cx="55199" cy="944467"/>
            </a:xfrm>
          </p:grpSpPr>
          <p:sp>
            <p:nvSpPr>
              <p:cNvPr name="Freeform 138" id="138"/>
              <p:cNvSpPr/>
              <p:nvPr/>
            </p:nvSpPr>
            <p:spPr>
              <a:xfrm flipH="false" flipV="false" rot="0">
                <a:off x="0" y="0"/>
                <a:ext cx="55199" cy="944467"/>
              </a:xfrm>
              <a:custGeom>
                <a:avLst/>
                <a:gdLst/>
                <a:ahLst/>
                <a:cxnLst/>
                <a:rect r="r" b="b" t="t" l="l"/>
                <a:pathLst>
                  <a:path h="944467" w="55199">
                    <a:moveTo>
                      <a:pt x="0" y="0"/>
                    </a:moveTo>
                    <a:lnTo>
                      <a:pt x="55199" y="0"/>
                    </a:lnTo>
                    <a:lnTo>
                      <a:pt x="55199" y="944467"/>
                    </a:lnTo>
                    <a:lnTo>
                      <a:pt x="0" y="944467"/>
                    </a:lnTo>
                    <a:close/>
                  </a:path>
                </a:pathLst>
              </a:custGeom>
              <a:gradFill rotWithShape="true">
                <a:gsLst>
                  <a:gs pos="0">
                    <a:srgbClr val="3C67BF">
                      <a:alpha val="100000"/>
                    </a:srgbClr>
                  </a:gs>
                  <a:gs pos="100000">
                    <a:srgbClr val="FFA81B">
                      <a:alpha val="100000"/>
                    </a:srgbClr>
                  </a:gs>
                </a:gsLst>
                <a:lin ang="0"/>
              </a:gradFill>
            </p:spPr>
          </p:sp>
          <p:sp>
            <p:nvSpPr>
              <p:cNvPr name="TextBox 139" id="139"/>
              <p:cNvSpPr txBox="true"/>
              <p:nvPr/>
            </p:nvSpPr>
            <p:spPr>
              <a:xfrm>
                <a:off x="0" y="-38100"/>
                <a:ext cx="55199" cy="982567"/>
              </a:xfrm>
              <a:prstGeom prst="rect">
                <a:avLst/>
              </a:prstGeom>
            </p:spPr>
            <p:txBody>
              <a:bodyPr anchor="ctr" rtlCol="false" tIns="50800" lIns="50800" bIns="50800" rIns="50800"/>
              <a:lstStyle/>
              <a:p>
                <a:pPr algn="ctr">
                  <a:lnSpc>
                    <a:spcPts val="2660"/>
                  </a:lnSpc>
                </a:pPr>
              </a:p>
            </p:txBody>
          </p:sp>
        </p:grpSp>
        <p:grpSp>
          <p:nvGrpSpPr>
            <p:cNvPr name="Group 140" id="140"/>
            <p:cNvGrpSpPr/>
            <p:nvPr/>
          </p:nvGrpSpPr>
          <p:grpSpPr>
            <a:xfrm rot="7717522">
              <a:off x="895476" y="234462"/>
              <a:ext cx="64253" cy="57818"/>
              <a:chOff x="0" y="0"/>
              <a:chExt cx="94497" cy="85034"/>
            </a:xfrm>
          </p:grpSpPr>
          <p:sp>
            <p:nvSpPr>
              <p:cNvPr name="Freeform 141" id="141"/>
              <p:cNvSpPr/>
              <p:nvPr/>
            </p:nvSpPr>
            <p:spPr>
              <a:xfrm flipH="false" flipV="false" rot="0">
                <a:off x="0" y="0"/>
                <a:ext cx="94497" cy="85034"/>
              </a:xfrm>
              <a:custGeom>
                <a:avLst/>
                <a:gdLst/>
                <a:ahLst/>
                <a:cxnLst/>
                <a:rect r="r" b="b" t="t" l="l"/>
                <a:pathLst>
                  <a:path h="85034" w="94497">
                    <a:moveTo>
                      <a:pt x="0" y="0"/>
                    </a:moveTo>
                    <a:lnTo>
                      <a:pt x="94497" y="0"/>
                    </a:lnTo>
                    <a:lnTo>
                      <a:pt x="94497" y="85034"/>
                    </a:lnTo>
                    <a:lnTo>
                      <a:pt x="0" y="85034"/>
                    </a:lnTo>
                    <a:close/>
                  </a:path>
                </a:pathLst>
              </a:custGeom>
              <a:gradFill rotWithShape="true">
                <a:gsLst>
                  <a:gs pos="0">
                    <a:srgbClr val="3C67BF">
                      <a:alpha val="100000"/>
                    </a:srgbClr>
                  </a:gs>
                  <a:gs pos="100000">
                    <a:srgbClr val="FFA81B">
                      <a:alpha val="100000"/>
                    </a:srgbClr>
                  </a:gs>
                </a:gsLst>
                <a:lin ang="0"/>
              </a:gradFill>
            </p:spPr>
          </p:sp>
          <p:sp>
            <p:nvSpPr>
              <p:cNvPr name="TextBox 142" id="142"/>
              <p:cNvSpPr txBox="true"/>
              <p:nvPr/>
            </p:nvSpPr>
            <p:spPr>
              <a:xfrm>
                <a:off x="0" y="-38100"/>
                <a:ext cx="94497" cy="123134"/>
              </a:xfrm>
              <a:prstGeom prst="rect">
                <a:avLst/>
              </a:prstGeom>
            </p:spPr>
            <p:txBody>
              <a:bodyPr anchor="ctr" rtlCol="false" tIns="50800" lIns="50800" bIns="50800" rIns="50800"/>
              <a:lstStyle/>
              <a:p>
                <a:pPr algn="ctr">
                  <a:lnSpc>
                    <a:spcPts val="2660"/>
                  </a:lnSpc>
                </a:pPr>
              </a:p>
            </p:txBody>
          </p:sp>
        </p:grpSp>
        <p:grpSp>
          <p:nvGrpSpPr>
            <p:cNvPr name="Group 143" id="143"/>
            <p:cNvGrpSpPr/>
            <p:nvPr/>
          </p:nvGrpSpPr>
          <p:grpSpPr>
            <a:xfrm rot="0">
              <a:off x="1211151" y="234004"/>
              <a:ext cx="46226" cy="529860"/>
              <a:chOff x="0" y="0"/>
              <a:chExt cx="67985" cy="779270"/>
            </a:xfrm>
          </p:grpSpPr>
          <p:sp>
            <p:nvSpPr>
              <p:cNvPr name="Freeform 144" id="144"/>
              <p:cNvSpPr/>
              <p:nvPr/>
            </p:nvSpPr>
            <p:spPr>
              <a:xfrm flipH="false" flipV="false" rot="0">
                <a:off x="0" y="0"/>
                <a:ext cx="67985" cy="779270"/>
              </a:xfrm>
              <a:custGeom>
                <a:avLst/>
                <a:gdLst/>
                <a:ahLst/>
                <a:cxnLst/>
                <a:rect r="r" b="b" t="t" l="l"/>
                <a:pathLst>
                  <a:path h="779270" w="67985">
                    <a:moveTo>
                      <a:pt x="0" y="0"/>
                    </a:moveTo>
                    <a:lnTo>
                      <a:pt x="67985" y="0"/>
                    </a:lnTo>
                    <a:lnTo>
                      <a:pt x="67985" y="779270"/>
                    </a:lnTo>
                    <a:lnTo>
                      <a:pt x="0" y="779270"/>
                    </a:lnTo>
                    <a:close/>
                  </a:path>
                </a:pathLst>
              </a:custGeom>
              <a:gradFill rotWithShape="true">
                <a:gsLst>
                  <a:gs pos="0">
                    <a:srgbClr val="3C67BF">
                      <a:alpha val="100000"/>
                    </a:srgbClr>
                  </a:gs>
                  <a:gs pos="100000">
                    <a:srgbClr val="FFA81B">
                      <a:alpha val="100000"/>
                    </a:srgbClr>
                  </a:gs>
                </a:gsLst>
                <a:lin ang="0"/>
              </a:gradFill>
            </p:spPr>
          </p:sp>
          <p:sp>
            <p:nvSpPr>
              <p:cNvPr name="TextBox 145" id="145"/>
              <p:cNvSpPr txBox="true"/>
              <p:nvPr/>
            </p:nvSpPr>
            <p:spPr>
              <a:xfrm>
                <a:off x="0" y="-38100"/>
                <a:ext cx="67985" cy="817370"/>
              </a:xfrm>
              <a:prstGeom prst="rect">
                <a:avLst/>
              </a:prstGeom>
            </p:spPr>
            <p:txBody>
              <a:bodyPr anchor="ctr" rtlCol="false" tIns="50800" lIns="50800" bIns="50800" rIns="50800"/>
              <a:lstStyle/>
              <a:p>
                <a:pPr algn="ctr">
                  <a:lnSpc>
                    <a:spcPts val="2660"/>
                  </a:lnSpc>
                </a:pPr>
              </a:p>
            </p:txBody>
          </p:sp>
        </p:grpSp>
        <p:grpSp>
          <p:nvGrpSpPr>
            <p:cNvPr name="Group 146" id="146"/>
            <p:cNvGrpSpPr/>
            <p:nvPr/>
          </p:nvGrpSpPr>
          <p:grpSpPr>
            <a:xfrm rot="0">
              <a:off x="1253199" y="234004"/>
              <a:ext cx="31834" cy="529860"/>
              <a:chOff x="0" y="0"/>
              <a:chExt cx="46819" cy="779270"/>
            </a:xfrm>
          </p:grpSpPr>
          <p:sp>
            <p:nvSpPr>
              <p:cNvPr name="Freeform 147" id="147"/>
              <p:cNvSpPr/>
              <p:nvPr/>
            </p:nvSpPr>
            <p:spPr>
              <a:xfrm flipH="false" flipV="false" rot="0">
                <a:off x="0" y="0"/>
                <a:ext cx="46819" cy="779270"/>
              </a:xfrm>
              <a:custGeom>
                <a:avLst/>
                <a:gdLst/>
                <a:ahLst/>
                <a:cxnLst/>
                <a:rect r="r" b="b" t="t" l="l"/>
                <a:pathLst>
                  <a:path h="779270" w="46819">
                    <a:moveTo>
                      <a:pt x="0" y="0"/>
                    </a:moveTo>
                    <a:lnTo>
                      <a:pt x="46819" y="0"/>
                    </a:lnTo>
                    <a:lnTo>
                      <a:pt x="46819" y="779270"/>
                    </a:lnTo>
                    <a:lnTo>
                      <a:pt x="0" y="779270"/>
                    </a:lnTo>
                    <a:close/>
                  </a:path>
                </a:pathLst>
              </a:custGeom>
              <a:gradFill rotWithShape="true">
                <a:gsLst>
                  <a:gs pos="0">
                    <a:srgbClr val="3C67BF">
                      <a:alpha val="100000"/>
                    </a:srgbClr>
                  </a:gs>
                  <a:gs pos="100000">
                    <a:srgbClr val="FFA81B">
                      <a:alpha val="100000"/>
                    </a:srgbClr>
                  </a:gs>
                </a:gsLst>
                <a:lin ang="0"/>
              </a:gradFill>
            </p:spPr>
          </p:sp>
          <p:sp>
            <p:nvSpPr>
              <p:cNvPr name="TextBox 148" id="148"/>
              <p:cNvSpPr txBox="true"/>
              <p:nvPr/>
            </p:nvSpPr>
            <p:spPr>
              <a:xfrm>
                <a:off x="0" y="-38100"/>
                <a:ext cx="46819" cy="817370"/>
              </a:xfrm>
              <a:prstGeom prst="rect">
                <a:avLst/>
              </a:prstGeom>
            </p:spPr>
            <p:txBody>
              <a:bodyPr anchor="ctr" rtlCol="false" tIns="50800" lIns="50800" bIns="50800" rIns="50800"/>
              <a:lstStyle/>
              <a:p>
                <a:pPr algn="ctr">
                  <a:lnSpc>
                    <a:spcPts val="2660"/>
                  </a:lnSpc>
                </a:pPr>
              </a:p>
            </p:txBody>
          </p:sp>
        </p:grpSp>
        <p:grpSp>
          <p:nvGrpSpPr>
            <p:cNvPr name="Group 149" id="149"/>
            <p:cNvGrpSpPr/>
            <p:nvPr/>
          </p:nvGrpSpPr>
          <p:grpSpPr>
            <a:xfrm rot="7717522">
              <a:off x="1225094" y="205017"/>
              <a:ext cx="45997" cy="57818"/>
              <a:chOff x="0" y="0"/>
              <a:chExt cx="67649" cy="85034"/>
            </a:xfrm>
          </p:grpSpPr>
          <p:sp>
            <p:nvSpPr>
              <p:cNvPr name="Freeform 150" id="150"/>
              <p:cNvSpPr/>
              <p:nvPr/>
            </p:nvSpPr>
            <p:spPr>
              <a:xfrm flipH="false" flipV="false" rot="0">
                <a:off x="0" y="0"/>
                <a:ext cx="67649" cy="85034"/>
              </a:xfrm>
              <a:custGeom>
                <a:avLst/>
                <a:gdLst/>
                <a:ahLst/>
                <a:cxnLst/>
                <a:rect r="r" b="b" t="t" l="l"/>
                <a:pathLst>
                  <a:path h="85034" w="67649">
                    <a:moveTo>
                      <a:pt x="0" y="0"/>
                    </a:moveTo>
                    <a:lnTo>
                      <a:pt x="67649" y="0"/>
                    </a:lnTo>
                    <a:lnTo>
                      <a:pt x="67649" y="85034"/>
                    </a:lnTo>
                    <a:lnTo>
                      <a:pt x="0" y="85034"/>
                    </a:lnTo>
                    <a:close/>
                  </a:path>
                </a:pathLst>
              </a:custGeom>
              <a:gradFill rotWithShape="true">
                <a:gsLst>
                  <a:gs pos="0">
                    <a:srgbClr val="3C67BF">
                      <a:alpha val="100000"/>
                    </a:srgbClr>
                  </a:gs>
                  <a:gs pos="100000">
                    <a:srgbClr val="FFA81B">
                      <a:alpha val="100000"/>
                    </a:srgbClr>
                  </a:gs>
                </a:gsLst>
                <a:lin ang="0"/>
              </a:gradFill>
            </p:spPr>
          </p:sp>
          <p:sp>
            <p:nvSpPr>
              <p:cNvPr name="TextBox 151" id="151"/>
              <p:cNvSpPr txBox="true"/>
              <p:nvPr/>
            </p:nvSpPr>
            <p:spPr>
              <a:xfrm>
                <a:off x="0" y="-38100"/>
                <a:ext cx="67649" cy="123134"/>
              </a:xfrm>
              <a:prstGeom prst="rect">
                <a:avLst/>
              </a:prstGeom>
            </p:spPr>
            <p:txBody>
              <a:bodyPr anchor="ctr" rtlCol="false" tIns="50800" lIns="50800" bIns="50800" rIns="50800"/>
              <a:lstStyle/>
              <a:p>
                <a:pPr algn="ctr">
                  <a:lnSpc>
                    <a:spcPts val="2660"/>
                  </a:lnSpc>
                </a:pPr>
              </a:p>
            </p:txBody>
          </p:sp>
        </p:grpSp>
        <p:grpSp>
          <p:nvGrpSpPr>
            <p:cNvPr name="Group 152" id="152"/>
            <p:cNvGrpSpPr/>
            <p:nvPr/>
          </p:nvGrpSpPr>
          <p:grpSpPr>
            <a:xfrm rot="0">
              <a:off x="1040177" y="160333"/>
              <a:ext cx="52133" cy="627690"/>
              <a:chOff x="0" y="0"/>
              <a:chExt cx="76672" cy="923149"/>
            </a:xfrm>
          </p:grpSpPr>
          <p:sp>
            <p:nvSpPr>
              <p:cNvPr name="Freeform 153" id="153"/>
              <p:cNvSpPr/>
              <p:nvPr/>
            </p:nvSpPr>
            <p:spPr>
              <a:xfrm flipH="false" flipV="false" rot="0">
                <a:off x="0" y="0"/>
                <a:ext cx="76672" cy="923149"/>
              </a:xfrm>
              <a:custGeom>
                <a:avLst/>
                <a:gdLst/>
                <a:ahLst/>
                <a:cxnLst/>
                <a:rect r="r" b="b" t="t" l="l"/>
                <a:pathLst>
                  <a:path h="923149" w="76672">
                    <a:moveTo>
                      <a:pt x="0" y="0"/>
                    </a:moveTo>
                    <a:lnTo>
                      <a:pt x="76672" y="0"/>
                    </a:lnTo>
                    <a:lnTo>
                      <a:pt x="76672" y="923149"/>
                    </a:lnTo>
                    <a:lnTo>
                      <a:pt x="0" y="923149"/>
                    </a:lnTo>
                    <a:close/>
                  </a:path>
                </a:pathLst>
              </a:custGeom>
              <a:gradFill rotWithShape="true">
                <a:gsLst>
                  <a:gs pos="0">
                    <a:srgbClr val="3C67BF">
                      <a:alpha val="100000"/>
                    </a:srgbClr>
                  </a:gs>
                  <a:gs pos="100000">
                    <a:srgbClr val="FFA81B">
                      <a:alpha val="100000"/>
                    </a:srgbClr>
                  </a:gs>
                </a:gsLst>
                <a:lin ang="0"/>
              </a:gradFill>
            </p:spPr>
          </p:sp>
          <p:sp>
            <p:nvSpPr>
              <p:cNvPr name="TextBox 154" id="154"/>
              <p:cNvSpPr txBox="true"/>
              <p:nvPr/>
            </p:nvSpPr>
            <p:spPr>
              <a:xfrm>
                <a:off x="0" y="-38100"/>
                <a:ext cx="76672" cy="961249"/>
              </a:xfrm>
              <a:prstGeom prst="rect">
                <a:avLst/>
              </a:prstGeom>
            </p:spPr>
            <p:txBody>
              <a:bodyPr anchor="ctr" rtlCol="false" tIns="50800" lIns="50800" bIns="50800" rIns="50800"/>
              <a:lstStyle/>
              <a:p>
                <a:pPr algn="ctr">
                  <a:lnSpc>
                    <a:spcPts val="2660"/>
                  </a:lnSpc>
                </a:pPr>
              </a:p>
            </p:txBody>
          </p:sp>
        </p:grpSp>
        <p:grpSp>
          <p:nvGrpSpPr>
            <p:cNvPr name="Group 155" id="155"/>
            <p:cNvGrpSpPr/>
            <p:nvPr/>
          </p:nvGrpSpPr>
          <p:grpSpPr>
            <a:xfrm rot="0">
              <a:off x="1088132" y="145838"/>
              <a:ext cx="37532" cy="642185"/>
              <a:chOff x="0" y="0"/>
              <a:chExt cx="55199" cy="944467"/>
            </a:xfrm>
          </p:grpSpPr>
          <p:sp>
            <p:nvSpPr>
              <p:cNvPr name="Freeform 156" id="156"/>
              <p:cNvSpPr/>
              <p:nvPr/>
            </p:nvSpPr>
            <p:spPr>
              <a:xfrm flipH="false" flipV="false" rot="0">
                <a:off x="0" y="0"/>
                <a:ext cx="55199" cy="944467"/>
              </a:xfrm>
              <a:custGeom>
                <a:avLst/>
                <a:gdLst/>
                <a:ahLst/>
                <a:cxnLst/>
                <a:rect r="r" b="b" t="t" l="l"/>
                <a:pathLst>
                  <a:path h="944467" w="55199">
                    <a:moveTo>
                      <a:pt x="0" y="0"/>
                    </a:moveTo>
                    <a:lnTo>
                      <a:pt x="55199" y="0"/>
                    </a:lnTo>
                    <a:lnTo>
                      <a:pt x="55199" y="944467"/>
                    </a:lnTo>
                    <a:lnTo>
                      <a:pt x="0" y="944467"/>
                    </a:lnTo>
                    <a:close/>
                  </a:path>
                </a:pathLst>
              </a:custGeom>
              <a:gradFill rotWithShape="true">
                <a:gsLst>
                  <a:gs pos="0">
                    <a:srgbClr val="3C67BF">
                      <a:alpha val="100000"/>
                    </a:srgbClr>
                  </a:gs>
                  <a:gs pos="100000">
                    <a:srgbClr val="FFA81B">
                      <a:alpha val="100000"/>
                    </a:srgbClr>
                  </a:gs>
                </a:gsLst>
                <a:lin ang="0"/>
              </a:gradFill>
            </p:spPr>
          </p:sp>
          <p:sp>
            <p:nvSpPr>
              <p:cNvPr name="TextBox 157" id="157"/>
              <p:cNvSpPr txBox="true"/>
              <p:nvPr/>
            </p:nvSpPr>
            <p:spPr>
              <a:xfrm>
                <a:off x="0" y="-38100"/>
                <a:ext cx="55199" cy="982567"/>
              </a:xfrm>
              <a:prstGeom prst="rect">
                <a:avLst/>
              </a:prstGeom>
            </p:spPr>
            <p:txBody>
              <a:bodyPr anchor="ctr" rtlCol="false" tIns="50800" lIns="50800" bIns="50800" rIns="50800"/>
              <a:lstStyle/>
              <a:p>
                <a:pPr algn="ctr">
                  <a:lnSpc>
                    <a:spcPts val="2660"/>
                  </a:lnSpc>
                </a:pPr>
              </a:p>
            </p:txBody>
          </p:sp>
        </p:grpSp>
        <p:grpSp>
          <p:nvGrpSpPr>
            <p:cNvPr name="Group 158" id="158"/>
            <p:cNvGrpSpPr/>
            <p:nvPr/>
          </p:nvGrpSpPr>
          <p:grpSpPr>
            <a:xfrm rot="7717522">
              <a:off x="1050898" y="124243"/>
              <a:ext cx="64253" cy="57818"/>
              <a:chOff x="0" y="0"/>
              <a:chExt cx="94497" cy="85034"/>
            </a:xfrm>
          </p:grpSpPr>
          <p:sp>
            <p:nvSpPr>
              <p:cNvPr name="Freeform 159" id="159"/>
              <p:cNvSpPr/>
              <p:nvPr/>
            </p:nvSpPr>
            <p:spPr>
              <a:xfrm flipH="false" flipV="false" rot="0">
                <a:off x="0" y="0"/>
                <a:ext cx="94497" cy="85034"/>
              </a:xfrm>
              <a:custGeom>
                <a:avLst/>
                <a:gdLst/>
                <a:ahLst/>
                <a:cxnLst/>
                <a:rect r="r" b="b" t="t" l="l"/>
                <a:pathLst>
                  <a:path h="85034" w="94497">
                    <a:moveTo>
                      <a:pt x="0" y="0"/>
                    </a:moveTo>
                    <a:lnTo>
                      <a:pt x="94497" y="0"/>
                    </a:lnTo>
                    <a:lnTo>
                      <a:pt x="94497" y="85034"/>
                    </a:lnTo>
                    <a:lnTo>
                      <a:pt x="0" y="85034"/>
                    </a:lnTo>
                    <a:close/>
                  </a:path>
                </a:pathLst>
              </a:custGeom>
              <a:gradFill rotWithShape="true">
                <a:gsLst>
                  <a:gs pos="0">
                    <a:srgbClr val="3C67BF">
                      <a:alpha val="100000"/>
                    </a:srgbClr>
                  </a:gs>
                  <a:gs pos="100000">
                    <a:srgbClr val="FFA81B">
                      <a:alpha val="100000"/>
                    </a:srgbClr>
                  </a:gs>
                </a:gsLst>
                <a:lin ang="0"/>
              </a:gradFill>
            </p:spPr>
          </p:sp>
          <p:sp>
            <p:nvSpPr>
              <p:cNvPr name="TextBox 160" id="160"/>
              <p:cNvSpPr txBox="true"/>
              <p:nvPr/>
            </p:nvSpPr>
            <p:spPr>
              <a:xfrm>
                <a:off x="0" y="-38100"/>
                <a:ext cx="94497" cy="123134"/>
              </a:xfrm>
              <a:prstGeom prst="rect">
                <a:avLst/>
              </a:prstGeom>
            </p:spPr>
            <p:txBody>
              <a:bodyPr anchor="ctr" rtlCol="false" tIns="50800" lIns="50800" bIns="50800" rIns="50800"/>
              <a:lstStyle/>
              <a:p>
                <a:pPr algn="ctr">
                  <a:lnSpc>
                    <a:spcPts val="2660"/>
                  </a:lnSpc>
                </a:pPr>
              </a:p>
            </p:txBody>
          </p:sp>
        </p:grpSp>
        <p:grpSp>
          <p:nvGrpSpPr>
            <p:cNvPr name="Group 161" id="161"/>
            <p:cNvGrpSpPr/>
            <p:nvPr/>
          </p:nvGrpSpPr>
          <p:grpSpPr>
            <a:xfrm rot="0">
              <a:off x="1125664" y="216365"/>
              <a:ext cx="52133" cy="627690"/>
              <a:chOff x="0" y="0"/>
              <a:chExt cx="76672" cy="923149"/>
            </a:xfrm>
          </p:grpSpPr>
          <p:sp>
            <p:nvSpPr>
              <p:cNvPr name="Freeform 162" id="162"/>
              <p:cNvSpPr/>
              <p:nvPr/>
            </p:nvSpPr>
            <p:spPr>
              <a:xfrm flipH="false" flipV="false" rot="0">
                <a:off x="0" y="0"/>
                <a:ext cx="76672" cy="923149"/>
              </a:xfrm>
              <a:custGeom>
                <a:avLst/>
                <a:gdLst/>
                <a:ahLst/>
                <a:cxnLst/>
                <a:rect r="r" b="b" t="t" l="l"/>
                <a:pathLst>
                  <a:path h="923149" w="76672">
                    <a:moveTo>
                      <a:pt x="0" y="0"/>
                    </a:moveTo>
                    <a:lnTo>
                      <a:pt x="76672" y="0"/>
                    </a:lnTo>
                    <a:lnTo>
                      <a:pt x="76672" y="923149"/>
                    </a:lnTo>
                    <a:lnTo>
                      <a:pt x="0" y="923149"/>
                    </a:lnTo>
                    <a:close/>
                  </a:path>
                </a:pathLst>
              </a:custGeom>
              <a:gradFill rotWithShape="true">
                <a:gsLst>
                  <a:gs pos="0">
                    <a:srgbClr val="3C67BF">
                      <a:alpha val="100000"/>
                    </a:srgbClr>
                  </a:gs>
                  <a:gs pos="100000">
                    <a:srgbClr val="FFA81B">
                      <a:alpha val="100000"/>
                    </a:srgbClr>
                  </a:gs>
                </a:gsLst>
                <a:lin ang="0"/>
              </a:gradFill>
            </p:spPr>
          </p:sp>
          <p:sp>
            <p:nvSpPr>
              <p:cNvPr name="TextBox 163" id="163"/>
              <p:cNvSpPr txBox="true"/>
              <p:nvPr/>
            </p:nvSpPr>
            <p:spPr>
              <a:xfrm>
                <a:off x="0" y="-38100"/>
                <a:ext cx="76672" cy="961249"/>
              </a:xfrm>
              <a:prstGeom prst="rect">
                <a:avLst/>
              </a:prstGeom>
            </p:spPr>
            <p:txBody>
              <a:bodyPr anchor="ctr" rtlCol="false" tIns="50800" lIns="50800" bIns="50800" rIns="50800"/>
              <a:lstStyle/>
              <a:p>
                <a:pPr algn="ctr">
                  <a:lnSpc>
                    <a:spcPts val="2660"/>
                  </a:lnSpc>
                </a:pPr>
              </a:p>
            </p:txBody>
          </p:sp>
        </p:grpSp>
        <p:grpSp>
          <p:nvGrpSpPr>
            <p:cNvPr name="Group 164" id="164"/>
            <p:cNvGrpSpPr/>
            <p:nvPr/>
          </p:nvGrpSpPr>
          <p:grpSpPr>
            <a:xfrm rot="0">
              <a:off x="1173619" y="201870"/>
              <a:ext cx="37532" cy="642185"/>
              <a:chOff x="0" y="0"/>
              <a:chExt cx="55199" cy="944467"/>
            </a:xfrm>
          </p:grpSpPr>
          <p:sp>
            <p:nvSpPr>
              <p:cNvPr name="Freeform 165" id="165"/>
              <p:cNvSpPr/>
              <p:nvPr/>
            </p:nvSpPr>
            <p:spPr>
              <a:xfrm flipH="false" flipV="false" rot="0">
                <a:off x="0" y="0"/>
                <a:ext cx="55199" cy="944467"/>
              </a:xfrm>
              <a:custGeom>
                <a:avLst/>
                <a:gdLst/>
                <a:ahLst/>
                <a:cxnLst/>
                <a:rect r="r" b="b" t="t" l="l"/>
                <a:pathLst>
                  <a:path h="944467" w="55199">
                    <a:moveTo>
                      <a:pt x="0" y="0"/>
                    </a:moveTo>
                    <a:lnTo>
                      <a:pt x="55199" y="0"/>
                    </a:lnTo>
                    <a:lnTo>
                      <a:pt x="55199" y="944467"/>
                    </a:lnTo>
                    <a:lnTo>
                      <a:pt x="0" y="944467"/>
                    </a:lnTo>
                    <a:close/>
                  </a:path>
                </a:pathLst>
              </a:custGeom>
              <a:gradFill rotWithShape="true">
                <a:gsLst>
                  <a:gs pos="0">
                    <a:srgbClr val="3C67BF">
                      <a:alpha val="100000"/>
                    </a:srgbClr>
                  </a:gs>
                  <a:gs pos="100000">
                    <a:srgbClr val="FFA81B">
                      <a:alpha val="100000"/>
                    </a:srgbClr>
                  </a:gs>
                </a:gsLst>
                <a:lin ang="0"/>
              </a:gradFill>
            </p:spPr>
          </p:sp>
          <p:sp>
            <p:nvSpPr>
              <p:cNvPr name="TextBox 166" id="166"/>
              <p:cNvSpPr txBox="true"/>
              <p:nvPr/>
            </p:nvSpPr>
            <p:spPr>
              <a:xfrm>
                <a:off x="0" y="-38100"/>
                <a:ext cx="55199" cy="982567"/>
              </a:xfrm>
              <a:prstGeom prst="rect">
                <a:avLst/>
              </a:prstGeom>
            </p:spPr>
            <p:txBody>
              <a:bodyPr anchor="ctr" rtlCol="false" tIns="50800" lIns="50800" bIns="50800" rIns="50800"/>
              <a:lstStyle/>
              <a:p>
                <a:pPr algn="ctr">
                  <a:lnSpc>
                    <a:spcPts val="2660"/>
                  </a:lnSpc>
                </a:pPr>
              </a:p>
            </p:txBody>
          </p:sp>
        </p:grpSp>
        <p:grpSp>
          <p:nvGrpSpPr>
            <p:cNvPr name="Group 167" id="167"/>
            <p:cNvGrpSpPr/>
            <p:nvPr/>
          </p:nvGrpSpPr>
          <p:grpSpPr>
            <a:xfrm rot="7717522">
              <a:off x="1136385" y="180275"/>
              <a:ext cx="64253" cy="57818"/>
              <a:chOff x="0" y="0"/>
              <a:chExt cx="94497" cy="85034"/>
            </a:xfrm>
          </p:grpSpPr>
          <p:sp>
            <p:nvSpPr>
              <p:cNvPr name="Freeform 168" id="168"/>
              <p:cNvSpPr/>
              <p:nvPr/>
            </p:nvSpPr>
            <p:spPr>
              <a:xfrm flipH="false" flipV="false" rot="0">
                <a:off x="0" y="0"/>
                <a:ext cx="94497" cy="85034"/>
              </a:xfrm>
              <a:custGeom>
                <a:avLst/>
                <a:gdLst/>
                <a:ahLst/>
                <a:cxnLst/>
                <a:rect r="r" b="b" t="t" l="l"/>
                <a:pathLst>
                  <a:path h="85034" w="94497">
                    <a:moveTo>
                      <a:pt x="0" y="0"/>
                    </a:moveTo>
                    <a:lnTo>
                      <a:pt x="94497" y="0"/>
                    </a:lnTo>
                    <a:lnTo>
                      <a:pt x="94497" y="85034"/>
                    </a:lnTo>
                    <a:lnTo>
                      <a:pt x="0" y="85034"/>
                    </a:lnTo>
                    <a:close/>
                  </a:path>
                </a:pathLst>
              </a:custGeom>
              <a:gradFill rotWithShape="true">
                <a:gsLst>
                  <a:gs pos="0">
                    <a:srgbClr val="3C67BF">
                      <a:alpha val="100000"/>
                    </a:srgbClr>
                  </a:gs>
                  <a:gs pos="100000">
                    <a:srgbClr val="FFA81B">
                      <a:alpha val="100000"/>
                    </a:srgbClr>
                  </a:gs>
                </a:gsLst>
                <a:lin ang="0"/>
              </a:gradFill>
            </p:spPr>
          </p:sp>
          <p:sp>
            <p:nvSpPr>
              <p:cNvPr name="TextBox 169" id="169"/>
              <p:cNvSpPr txBox="true"/>
              <p:nvPr/>
            </p:nvSpPr>
            <p:spPr>
              <a:xfrm>
                <a:off x="0" y="-38100"/>
                <a:ext cx="94497" cy="123134"/>
              </a:xfrm>
              <a:prstGeom prst="rect">
                <a:avLst/>
              </a:prstGeom>
            </p:spPr>
            <p:txBody>
              <a:bodyPr anchor="ctr" rtlCol="false" tIns="50800" lIns="50800" bIns="50800" rIns="50800"/>
              <a:lstStyle/>
              <a:p>
                <a:pPr algn="ctr">
                  <a:lnSpc>
                    <a:spcPts val="2660"/>
                  </a:lnSpc>
                </a:pPr>
              </a:p>
            </p:txBody>
          </p:sp>
        </p:grpSp>
        <p:grpSp>
          <p:nvGrpSpPr>
            <p:cNvPr name="Group 170" id="170"/>
            <p:cNvGrpSpPr/>
            <p:nvPr/>
          </p:nvGrpSpPr>
          <p:grpSpPr>
            <a:xfrm rot="0">
              <a:off x="1370321" y="119529"/>
              <a:ext cx="52133" cy="861583"/>
              <a:chOff x="0" y="0"/>
              <a:chExt cx="76672" cy="1267137"/>
            </a:xfrm>
          </p:grpSpPr>
          <p:sp>
            <p:nvSpPr>
              <p:cNvPr name="Freeform 171" id="171"/>
              <p:cNvSpPr/>
              <p:nvPr/>
            </p:nvSpPr>
            <p:spPr>
              <a:xfrm flipH="false" flipV="false" rot="0">
                <a:off x="0" y="0"/>
                <a:ext cx="76672" cy="1267137"/>
              </a:xfrm>
              <a:custGeom>
                <a:avLst/>
                <a:gdLst/>
                <a:ahLst/>
                <a:cxnLst/>
                <a:rect r="r" b="b" t="t" l="l"/>
                <a:pathLst>
                  <a:path h="1267137" w="76672">
                    <a:moveTo>
                      <a:pt x="0" y="0"/>
                    </a:moveTo>
                    <a:lnTo>
                      <a:pt x="76672" y="0"/>
                    </a:lnTo>
                    <a:lnTo>
                      <a:pt x="76672" y="1267137"/>
                    </a:lnTo>
                    <a:lnTo>
                      <a:pt x="0" y="1267137"/>
                    </a:lnTo>
                    <a:close/>
                  </a:path>
                </a:pathLst>
              </a:custGeom>
              <a:gradFill rotWithShape="true">
                <a:gsLst>
                  <a:gs pos="0">
                    <a:srgbClr val="3C67BF">
                      <a:alpha val="100000"/>
                    </a:srgbClr>
                  </a:gs>
                  <a:gs pos="100000">
                    <a:srgbClr val="FFA81B">
                      <a:alpha val="100000"/>
                    </a:srgbClr>
                  </a:gs>
                </a:gsLst>
                <a:lin ang="0"/>
              </a:gradFill>
            </p:spPr>
          </p:sp>
          <p:sp>
            <p:nvSpPr>
              <p:cNvPr name="TextBox 172" id="172"/>
              <p:cNvSpPr txBox="true"/>
              <p:nvPr/>
            </p:nvSpPr>
            <p:spPr>
              <a:xfrm>
                <a:off x="0" y="-38100"/>
                <a:ext cx="76672" cy="1305237"/>
              </a:xfrm>
              <a:prstGeom prst="rect">
                <a:avLst/>
              </a:prstGeom>
            </p:spPr>
            <p:txBody>
              <a:bodyPr anchor="ctr" rtlCol="false" tIns="50800" lIns="50800" bIns="50800" rIns="50800"/>
              <a:lstStyle/>
              <a:p>
                <a:pPr algn="ctr">
                  <a:lnSpc>
                    <a:spcPts val="2660"/>
                  </a:lnSpc>
                </a:pPr>
              </a:p>
            </p:txBody>
          </p:sp>
        </p:grpSp>
        <p:grpSp>
          <p:nvGrpSpPr>
            <p:cNvPr name="Group 173" id="173"/>
            <p:cNvGrpSpPr/>
            <p:nvPr/>
          </p:nvGrpSpPr>
          <p:grpSpPr>
            <a:xfrm rot="0">
              <a:off x="1418275" y="99632"/>
              <a:ext cx="37532" cy="881480"/>
              <a:chOff x="0" y="0"/>
              <a:chExt cx="55199" cy="1296399"/>
            </a:xfrm>
          </p:grpSpPr>
          <p:sp>
            <p:nvSpPr>
              <p:cNvPr name="Freeform 174" id="174"/>
              <p:cNvSpPr/>
              <p:nvPr/>
            </p:nvSpPr>
            <p:spPr>
              <a:xfrm flipH="false" flipV="false" rot="0">
                <a:off x="0" y="0"/>
                <a:ext cx="55199" cy="1296399"/>
              </a:xfrm>
              <a:custGeom>
                <a:avLst/>
                <a:gdLst/>
                <a:ahLst/>
                <a:cxnLst/>
                <a:rect r="r" b="b" t="t" l="l"/>
                <a:pathLst>
                  <a:path h="1296399" w="55199">
                    <a:moveTo>
                      <a:pt x="0" y="0"/>
                    </a:moveTo>
                    <a:lnTo>
                      <a:pt x="55199" y="0"/>
                    </a:lnTo>
                    <a:lnTo>
                      <a:pt x="55199" y="1296399"/>
                    </a:lnTo>
                    <a:lnTo>
                      <a:pt x="0" y="1296399"/>
                    </a:lnTo>
                    <a:close/>
                  </a:path>
                </a:pathLst>
              </a:custGeom>
              <a:gradFill rotWithShape="true">
                <a:gsLst>
                  <a:gs pos="0">
                    <a:srgbClr val="3C67BF">
                      <a:alpha val="100000"/>
                    </a:srgbClr>
                  </a:gs>
                  <a:gs pos="100000">
                    <a:srgbClr val="FFA81B">
                      <a:alpha val="100000"/>
                    </a:srgbClr>
                  </a:gs>
                </a:gsLst>
                <a:lin ang="0"/>
              </a:gradFill>
            </p:spPr>
          </p:sp>
          <p:sp>
            <p:nvSpPr>
              <p:cNvPr name="TextBox 175" id="175"/>
              <p:cNvSpPr txBox="true"/>
              <p:nvPr/>
            </p:nvSpPr>
            <p:spPr>
              <a:xfrm>
                <a:off x="0" y="-38100"/>
                <a:ext cx="55199" cy="1334499"/>
              </a:xfrm>
              <a:prstGeom prst="rect">
                <a:avLst/>
              </a:prstGeom>
            </p:spPr>
            <p:txBody>
              <a:bodyPr anchor="ctr" rtlCol="false" tIns="50800" lIns="50800" bIns="50800" rIns="50800"/>
              <a:lstStyle/>
              <a:p>
                <a:pPr algn="ctr">
                  <a:lnSpc>
                    <a:spcPts val="2660"/>
                  </a:lnSpc>
                </a:pPr>
              </a:p>
            </p:txBody>
          </p:sp>
        </p:grpSp>
        <p:grpSp>
          <p:nvGrpSpPr>
            <p:cNvPr name="Group 176" id="176"/>
            <p:cNvGrpSpPr/>
            <p:nvPr/>
          </p:nvGrpSpPr>
          <p:grpSpPr>
            <a:xfrm rot="7717522">
              <a:off x="1378611" y="82397"/>
              <a:ext cx="68907" cy="54366"/>
              <a:chOff x="0" y="0"/>
              <a:chExt cx="101342" cy="79957"/>
            </a:xfrm>
          </p:grpSpPr>
          <p:sp>
            <p:nvSpPr>
              <p:cNvPr name="Freeform 177" id="177"/>
              <p:cNvSpPr/>
              <p:nvPr/>
            </p:nvSpPr>
            <p:spPr>
              <a:xfrm flipH="false" flipV="false" rot="0">
                <a:off x="0" y="0"/>
                <a:ext cx="101342" cy="79957"/>
              </a:xfrm>
              <a:custGeom>
                <a:avLst/>
                <a:gdLst/>
                <a:ahLst/>
                <a:cxnLst/>
                <a:rect r="r" b="b" t="t" l="l"/>
                <a:pathLst>
                  <a:path h="79957" w="101342">
                    <a:moveTo>
                      <a:pt x="0" y="0"/>
                    </a:moveTo>
                    <a:lnTo>
                      <a:pt x="101342" y="0"/>
                    </a:lnTo>
                    <a:lnTo>
                      <a:pt x="101342" y="79957"/>
                    </a:lnTo>
                    <a:lnTo>
                      <a:pt x="0" y="79957"/>
                    </a:lnTo>
                    <a:close/>
                  </a:path>
                </a:pathLst>
              </a:custGeom>
              <a:gradFill rotWithShape="true">
                <a:gsLst>
                  <a:gs pos="0">
                    <a:srgbClr val="3C67BF">
                      <a:alpha val="100000"/>
                    </a:srgbClr>
                  </a:gs>
                  <a:gs pos="100000">
                    <a:srgbClr val="FFA81B">
                      <a:alpha val="100000"/>
                    </a:srgbClr>
                  </a:gs>
                </a:gsLst>
                <a:lin ang="0"/>
              </a:gradFill>
            </p:spPr>
          </p:sp>
          <p:sp>
            <p:nvSpPr>
              <p:cNvPr name="TextBox 178" id="178"/>
              <p:cNvSpPr txBox="true"/>
              <p:nvPr/>
            </p:nvSpPr>
            <p:spPr>
              <a:xfrm>
                <a:off x="0" y="-38100"/>
                <a:ext cx="101342" cy="118057"/>
              </a:xfrm>
              <a:prstGeom prst="rect">
                <a:avLst/>
              </a:prstGeom>
            </p:spPr>
            <p:txBody>
              <a:bodyPr anchor="ctr" rtlCol="false" tIns="50800" lIns="50800" bIns="50800" rIns="50800"/>
              <a:lstStyle/>
              <a:p>
                <a:pPr algn="ctr">
                  <a:lnSpc>
                    <a:spcPts val="2660"/>
                  </a:lnSpc>
                </a:pPr>
              </a:p>
            </p:txBody>
          </p:sp>
        </p:grpSp>
        <p:grpSp>
          <p:nvGrpSpPr>
            <p:cNvPr name="Group 179" id="179"/>
            <p:cNvGrpSpPr/>
            <p:nvPr/>
          </p:nvGrpSpPr>
          <p:grpSpPr>
            <a:xfrm rot="0">
              <a:off x="1455807" y="270552"/>
              <a:ext cx="52133" cy="627690"/>
              <a:chOff x="0" y="0"/>
              <a:chExt cx="76672" cy="923149"/>
            </a:xfrm>
          </p:grpSpPr>
          <p:sp>
            <p:nvSpPr>
              <p:cNvPr name="Freeform 180" id="180"/>
              <p:cNvSpPr/>
              <p:nvPr/>
            </p:nvSpPr>
            <p:spPr>
              <a:xfrm flipH="false" flipV="false" rot="0">
                <a:off x="0" y="0"/>
                <a:ext cx="76672" cy="923149"/>
              </a:xfrm>
              <a:custGeom>
                <a:avLst/>
                <a:gdLst/>
                <a:ahLst/>
                <a:cxnLst/>
                <a:rect r="r" b="b" t="t" l="l"/>
                <a:pathLst>
                  <a:path h="923149" w="76672">
                    <a:moveTo>
                      <a:pt x="0" y="0"/>
                    </a:moveTo>
                    <a:lnTo>
                      <a:pt x="76672" y="0"/>
                    </a:lnTo>
                    <a:lnTo>
                      <a:pt x="76672" y="923149"/>
                    </a:lnTo>
                    <a:lnTo>
                      <a:pt x="0" y="923149"/>
                    </a:lnTo>
                    <a:close/>
                  </a:path>
                </a:pathLst>
              </a:custGeom>
              <a:gradFill rotWithShape="true">
                <a:gsLst>
                  <a:gs pos="0">
                    <a:srgbClr val="3C67BF">
                      <a:alpha val="100000"/>
                    </a:srgbClr>
                  </a:gs>
                  <a:gs pos="100000">
                    <a:srgbClr val="FFA81B">
                      <a:alpha val="100000"/>
                    </a:srgbClr>
                  </a:gs>
                </a:gsLst>
                <a:lin ang="0"/>
              </a:gradFill>
            </p:spPr>
          </p:sp>
          <p:sp>
            <p:nvSpPr>
              <p:cNvPr name="TextBox 181" id="181"/>
              <p:cNvSpPr txBox="true"/>
              <p:nvPr/>
            </p:nvSpPr>
            <p:spPr>
              <a:xfrm>
                <a:off x="0" y="-38100"/>
                <a:ext cx="76672" cy="961249"/>
              </a:xfrm>
              <a:prstGeom prst="rect">
                <a:avLst/>
              </a:prstGeom>
            </p:spPr>
            <p:txBody>
              <a:bodyPr anchor="ctr" rtlCol="false" tIns="50800" lIns="50800" bIns="50800" rIns="50800"/>
              <a:lstStyle/>
              <a:p>
                <a:pPr algn="ctr">
                  <a:lnSpc>
                    <a:spcPts val="2660"/>
                  </a:lnSpc>
                </a:pPr>
              </a:p>
            </p:txBody>
          </p:sp>
        </p:grpSp>
        <p:grpSp>
          <p:nvGrpSpPr>
            <p:cNvPr name="Group 182" id="182"/>
            <p:cNvGrpSpPr/>
            <p:nvPr/>
          </p:nvGrpSpPr>
          <p:grpSpPr>
            <a:xfrm rot="0">
              <a:off x="1503762" y="256057"/>
              <a:ext cx="37532" cy="642185"/>
              <a:chOff x="0" y="0"/>
              <a:chExt cx="55199" cy="944467"/>
            </a:xfrm>
          </p:grpSpPr>
          <p:sp>
            <p:nvSpPr>
              <p:cNvPr name="Freeform 183" id="183"/>
              <p:cNvSpPr/>
              <p:nvPr/>
            </p:nvSpPr>
            <p:spPr>
              <a:xfrm flipH="false" flipV="false" rot="0">
                <a:off x="0" y="0"/>
                <a:ext cx="55199" cy="944467"/>
              </a:xfrm>
              <a:custGeom>
                <a:avLst/>
                <a:gdLst/>
                <a:ahLst/>
                <a:cxnLst/>
                <a:rect r="r" b="b" t="t" l="l"/>
                <a:pathLst>
                  <a:path h="944467" w="55199">
                    <a:moveTo>
                      <a:pt x="0" y="0"/>
                    </a:moveTo>
                    <a:lnTo>
                      <a:pt x="55199" y="0"/>
                    </a:lnTo>
                    <a:lnTo>
                      <a:pt x="55199" y="944467"/>
                    </a:lnTo>
                    <a:lnTo>
                      <a:pt x="0" y="944467"/>
                    </a:lnTo>
                    <a:close/>
                  </a:path>
                </a:pathLst>
              </a:custGeom>
              <a:gradFill rotWithShape="true">
                <a:gsLst>
                  <a:gs pos="0">
                    <a:srgbClr val="3C67BF">
                      <a:alpha val="100000"/>
                    </a:srgbClr>
                  </a:gs>
                  <a:gs pos="100000">
                    <a:srgbClr val="FFA81B">
                      <a:alpha val="100000"/>
                    </a:srgbClr>
                  </a:gs>
                </a:gsLst>
                <a:lin ang="0"/>
              </a:gradFill>
            </p:spPr>
          </p:sp>
          <p:sp>
            <p:nvSpPr>
              <p:cNvPr name="TextBox 184" id="184"/>
              <p:cNvSpPr txBox="true"/>
              <p:nvPr/>
            </p:nvSpPr>
            <p:spPr>
              <a:xfrm>
                <a:off x="0" y="-38100"/>
                <a:ext cx="55199" cy="982567"/>
              </a:xfrm>
              <a:prstGeom prst="rect">
                <a:avLst/>
              </a:prstGeom>
            </p:spPr>
            <p:txBody>
              <a:bodyPr anchor="ctr" rtlCol="false" tIns="50800" lIns="50800" bIns="50800" rIns="50800"/>
              <a:lstStyle/>
              <a:p>
                <a:pPr algn="ctr">
                  <a:lnSpc>
                    <a:spcPts val="2660"/>
                  </a:lnSpc>
                </a:pPr>
              </a:p>
            </p:txBody>
          </p:sp>
        </p:grpSp>
        <p:grpSp>
          <p:nvGrpSpPr>
            <p:cNvPr name="Group 185" id="185"/>
            <p:cNvGrpSpPr/>
            <p:nvPr/>
          </p:nvGrpSpPr>
          <p:grpSpPr>
            <a:xfrm rot="7717522">
              <a:off x="1466529" y="234462"/>
              <a:ext cx="64253" cy="57818"/>
              <a:chOff x="0" y="0"/>
              <a:chExt cx="94497" cy="85034"/>
            </a:xfrm>
          </p:grpSpPr>
          <p:sp>
            <p:nvSpPr>
              <p:cNvPr name="Freeform 186" id="186"/>
              <p:cNvSpPr/>
              <p:nvPr/>
            </p:nvSpPr>
            <p:spPr>
              <a:xfrm flipH="false" flipV="false" rot="0">
                <a:off x="0" y="0"/>
                <a:ext cx="94497" cy="85034"/>
              </a:xfrm>
              <a:custGeom>
                <a:avLst/>
                <a:gdLst/>
                <a:ahLst/>
                <a:cxnLst/>
                <a:rect r="r" b="b" t="t" l="l"/>
                <a:pathLst>
                  <a:path h="85034" w="94497">
                    <a:moveTo>
                      <a:pt x="0" y="0"/>
                    </a:moveTo>
                    <a:lnTo>
                      <a:pt x="94497" y="0"/>
                    </a:lnTo>
                    <a:lnTo>
                      <a:pt x="94497" y="85034"/>
                    </a:lnTo>
                    <a:lnTo>
                      <a:pt x="0" y="85034"/>
                    </a:lnTo>
                    <a:close/>
                  </a:path>
                </a:pathLst>
              </a:custGeom>
              <a:gradFill rotWithShape="true">
                <a:gsLst>
                  <a:gs pos="0">
                    <a:srgbClr val="3C67BF">
                      <a:alpha val="100000"/>
                    </a:srgbClr>
                  </a:gs>
                  <a:gs pos="100000">
                    <a:srgbClr val="FFA81B">
                      <a:alpha val="100000"/>
                    </a:srgbClr>
                  </a:gs>
                </a:gsLst>
                <a:lin ang="0"/>
              </a:gradFill>
            </p:spPr>
          </p:sp>
          <p:sp>
            <p:nvSpPr>
              <p:cNvPr name="TextBox 187" id="187"/>
              <p:cNvSpPr txBox="true"/>
              <p:nvPr/>
            </p:nvSpPr>
            <p:spPr>
              <a:xfrm>
                <a:off x="0" y="-38100"/>
                <a:ext cx="94497" cy="123134"/>
              </a:xfrm>
              <a:prstGeom prst="rect">
                <a:avLst/>
              </a:prstGeom>
            </p:spPr>
            <p:txBody>
              <a:bodyPr anchor="ctr" rtlCol="false" tIns="50800" lIns="50800" bIns="50800" rIns="50800"/>
              <a:lstStyle/>
              <a:p>
                <a:pPr algn="ctr">
                  <a:lnSpc>
                    <a:spcPts val="2660"/>
                  </a:lnSpc>
                </a:pPr>
              </a:p>
            </p:txBody>
          </p:sp>
        </p:grpSp>
        <p:grpSp>
          <p:nvGrpSpPr>
            <p:cNvPr name="Group 188" id="188"/>
            <p:cNvGrpSpPr/>
            <p:nvPr/>
          </p:nvGrpSpPr>
          <p:grpSpPr>
            <a:xfrm rot="0">
              <a:off x="1285034" y="192206"/>
              <a:ext cx="52133" cy="627690"/>
              <a:chOff x="0" y="0"/>
              <a:chExt cx="76672" cy="923149"/>
            </a:xfrm>
          </p:grpSpPr>
          <p:sp>
            <p:nvSpPr>
              <p:cNvPr name="Freeform 189" id="189"/>
              <p:cNvSpPr/>
              <p:nvPr/>
            </p:nvSpPr>
            <p:spPr>
              <a:xfrm flipH="false" flipV="false" rot="0">
                <a:off x="0" y="0"/>
                <a:ext cx="76672" cy="923149"/>
              </a:xfrm>
              <a:custGeom>
                <a:avLst/>
                <a:gdLst/>
                <a:ahLst/>
                <a:cxnLst/>
                <a:rect r="r" b="b" t="t" l="l"/>
                <a:pathLst>
                  <a:path h="923149" w="76672">
                    <a:moveTo>
                      <a:pt x="0" y="0"/>
                    </a:moveTo>
                    <a:lnTo>
                      <a:pt x="76672" y="0"/>
                    </a:lnTo>
                    <a:lnTo>
                      <a:pt x="76672" y="923149"/>
                    </a:lnTo>
                    <a:lnTo>
                      <a:pt x="0" y="923149"/>
                    </a:lnTo>
                    <a:close/>
                  </a:path>
                </a:pathLst>
              </a:custGeom>
              <a:gradFill rotWithShape="true">
                <a:gsLst>
                  <a:gs pos="0">
                    <a:srgbClr val="3C67BF">
                      <a:alpha val="100000"/>
                    </a:srgbClr>
                  </a:gs>
                  <a:gs pos="100000">
                    <a:srgbClr val="FFA81B">
                      <a:alpha val="100000"/>
                    </a:srgbClr>
                  </a:gs>
                </a:gsLst>
                <a:lin ang="0"/>
              </a:gradFill>
            </p:spPr>
          </p:sp>
          <p:sp>
            <p:nvSpPr>
              <p:cNvPr name="TextBox 190" id="190"/>
              <p:cNvSpPr txBox="true"/>
              <p:nvPr/>
            </p:nvSpPr>
            <p:spPr>
              <a:xfrm>
                <a:off x="0" y="-38100"/>
                <a:ext cx="76672" cy="961249"/>
              </a:xfrm>
              <a:prstGeom prst="rect">
                <a:avLst/>
              </a:prstGeom>
            </p:spPr>
            <p:txBody>
              <a:bodyPr anchor="ctr" rtlCol="false" tIns="50800" lIns="50800" bIns="50800" rIns="50800"/>
              <a:lstStyle/>
              <a:p>
                <a:pPr algn="ctr">
                  <a:lnSpc>
                    <a:spcPts val="2660"/>
                  </a:lnSpc>
                </a:pPr>
              </a:p>
            </p:txBody>
          </p:sp>
        </p:grpSp>
        <p:grpSp>
          <p:nvGrpSpPr>
            <p:cNvPr name="Group 191" id="191"/>
            <p:cNvGrpSpPr/>
            <p:nvPr/>
          </p:nvGrpSpPr>
          <p:grpSpPr>
            <a:xfrm rot="0">
              <a:off x="1332989" y="177711"/>
              <a:ext cx="37532" cy="642185"/>
              <a:chOff x="0" y="0"/>
              <a:chExt cx="55199" cy="944467"/>
            </a:xfrm>
          </p:grpSpPr>
          <p:sp>
            <p:nvSpPr>
              <p:cNvPr name="Freeform 192" id="192"/>
              <p:cNvSpPr/>
              <p:nvPr/>
            </p:nvSpPr>
            <p:spPr>
              <a:xfrm flipH="false" flipV="false" rot="0">
                <a:off x="0" y="0"/>
                <a:ext cx="55199" cy="944467"/>
              </a:xfrm>
              <a:custGeom>
                <a:avLst/>
                <a:gdLst/>
                <a:ahLst/>
                <a:cxnLst/>
                <a:rect r="r" b="b" t="t" l="l"/>
                <a:pathLst>
                  <a:path h="944467" w="55199">
                    <a:moveTo>
                      <a:pt x="0" y="0"/>
                    </a:moveTo>
                    <a:lnTo>
                      <a:pt x="55199" y="0"/>
                    </a:lnTo>
                    <a:lnTo>
                      <a:pt x="55199" y="944467"/>
                    </a:lnTo>
                    <a:lnTo>
                      <a:pt x="0" y="944467"/>
                    </a:lnTo>
                    <a:close/>
                  </a:path>
                </a:pathLst>
              </a:custGeom>
              <a:gradFill rotWithShape="true">
                <a:gsLst>
                  <a:gs pos="0">
                    <a:srgbClr val="3C67BF">
                      <a:alpha val="100000"/>
                    </a:srgbClr>
                  </a:gs>
                  <a:gs pos="100000">
                    <a:srgbClr val="FFA81B">
                      <a:alpha val="100000"/>
                    </a:srgbClr>
                  </a:gs>
                </a:gsLst>
                <a:lin ang="0"/>
              </a:gradFill>
            </p:spPr>
          </p:sp>
          <p:sp>
            <p:nvSpPr>
              <p:cNvPr name="TextBox 193" id="193"/>
              <p:cNvSpPr txBox="true"/>
              <p:nvPr/>
            </p:nvSpPr>
            <p:spPr>
              <a:xfrm>
                <a:off x="0" y="-38100"/>
                <a:ext cx="55199" cy="982567"/>
              </a:xfrm>
              <a:prstGeom prst="rect">
                <a:avLst/>
              </a:prstGeom>
            </p:spPr>
            <p:txBody>
              <a:bodyPr anchor="ctr" rtlCol="false" tIns="50800" lIns="50800" bIns="50800" rIns="50800"/>
              <a:lstStyle/>
              <a:p>
                <a:pPr algn="ctr">
                  <a:lnSpc>
                    <a:spcPts val="2660"/>
                  </a:lnSpc>
                </a:pPr>
              </a:p>
            </p:txBody>
          </p:sp>
        </p:grpSp>
        <p:grpSp>
          <p:nvGrpSpPr>
            <p:cNvPr name="Group 194" id="194"/>
            <p:cNvGrpSpPr/>
            <p:nvPr/>
          </p:nvGrpSpPr>
          <p:grpSpPr>
            <a:xfrm rot="7717522">
              <a:off x="1295755" y="156116"/>
              <a:ext cx="64253" cy="57818"/>
              <a:chOff x="0" y="0"/>
              <a:chExt cx="94497" cy="85034"/>
            </a:xfrm>
          </p:grpSpPr>
          <p:sp>
            <p:nvSpPr>
              <p:cNvPr name="Freeform 195" id="195"/>
              <p:cNvSpPr/>
              <p:nvPr/>
            </p:nvSpPr>
            <p:spPr>
              <a:xfrm flipH="false" flipV="false" rot="0">
                <a:off x="0" y="0"/>
                <a:ext cx="94497" cy="85034"/>
              </a:xfrm>
              <a:custGeom>
                <a:avLst/>
                <a:gdLst/>
                <a:ahLst/>
                <a:cxnLst/>
                <a:rect r="r" b="b" t="t" l="l"/>
                <a:pathLst>
                  <a:path h="85034" w="94497">
                    <a:moveTo>
                      <a:pt x="0" y="0"/>
                    </a:moveTo>
                    <a:lnTo>
                      <a:pt x="94497" y="0"/>
                    </a:lnTo>
                    <a:lnTo>
                      <a:pt x="94497" y="85034"/>
                    </a:lnTo>
                    <a:lnTo>
                      <a:pt x="0" y="85034"/>
                    </a:lnTo>
                    <a:close/>
                  </a:path>
                </a:pathLst>
              </a:custGeom>
              <a:gradFill rotWithShape="true">
                <a:gsLst>
                  <a:gs pos="0">
                    <a:srgbClr val="3C67BF">
                      <a:alpha val="100000"/>
                    </a:srgbClr>
                  </a:gs>
                  <a:gs pos="100000">
                    <a:srgbClr val="FFA81B">
                      <a:alpha val="100000"/>
                    </a:srgbClr>
                  </a:gs>
                </a:gsLst>
                <a:lin ang="0"/>
              </a:gradFill>
            </p:spPr>
          </p:sp>
          <p:sp>
            <p:nvSpPr>
              <p:cNvPr name="TextBox 196" id="196"/>
              <p:cNvSpPr txBox="true"/>
              <p:nvPr/>
            </p:nvSpPr>
            <p:spPr>
              <a:xfrm>
                <a:off x="0" y="-38100"/>
                <a:ext cx="94497" cy="123134"/>
              </a:xfrm>
              <a:prstGeom prst="rect">
                <a:avLst/>
              </a:prstGeom>
            </p:spPr>
            <p:txBody>
              <a:bodyPr anchor="ctr" rtlCol="false" tIns="50800" lIns="50800" bIns="50800" rIns="50800"/>
              <a:lstStyle/>
              <a:p>
                <a:pPr algn="ctr">
                  <a:lnSpc>
                    <a:spcPts val="2660"/>
                  </a:lnSpc>
                </a:pPr>
              </a:p>
            </p:txBody>
          </p:sp>
        </p:grpSp>
        <p:grpSp>
          <p:nvGrpSpPr>
            <p:cNvPr name="Group 197" id="197"/>
            <p:cNvGrpSpPr/>
            <p:nvPr/>
          </p:nvGrpSpPr>
          <p:grpSpPr>
            <a:xfrm rot="0">
              <a:off x="1541294" y="332552"/>
              <a:ext cx="46226" cy="529860"/>
              <a:chOff x="0" y="0"/>
              <a:chExt cx="67985" cy="779270"/>
            </a:xfrm>
          </p:grpSpPr>
          <p:sp>
            <p:nvSpPr>
              <p:cNvPr name="Freeform 198" id="198"/>
              <p:cNvSpPr/>
              <p:nvPr/>
            </p:nvSpPr>
            <p:spPr>
              <a:xfrm flipH="false" flipV="false" rot="0">
                <a:off x="0" y="0"/>
                <a:ext cx="67985" cy="779270"/>
              </a:xfrm>
              <a:custGeom>
                <a:avLst/>
                <a:gdLst/>
                <a:ahLst/>
                <a:cxnLst/>
                <a:rect r="r" b="b" t="t" l="l"/>
                <a:pathLst>
                  <a:path h="779270" w="67985">
                    <a:moveTo>
                      <a:pt x="0" y="0"/>
                    </a:moveTo>
                    <a:lnTo>
                      <a:pt x="67985" y="0"/>
                    </a:lnTo>
                    <a:lnTo>
                      <a:pt x="67985" y="779270"/>
                    </a:lnTo>
                    <a:lnTo>
                      <a:pt x="0" y="779270"/>
                    </a:lnTo>
                    <a:close/>
                  </a:path>
                </a:pathLst>
              </a:custGeom>
              <a:gradFill rotWithShape="true">
                <a:gsLst>
                  <a:gs pos="0">
                    <a:srgbClr val="3C67BF">
                      <a:alpha val="100000"/>
                    </a:srgbClr>
                  </a:gs>
                  <a:gs pos="100000">
                    <a:srgbClr val="FFA81B">
                      <a:alpha val="100000"/>
                    </a:srgbClr>
                  </a:gs>
                </a:gsLst>
                <a:lin ang="0"/>
              </a:gradFill>
            </p:spPr>
          </p:sp>
          <p:sp>
            <p:nvSpPr>
              <p:cNvPr name="TextBox 199" id="199"/>
              <p:cNvSpPr txBox="true"/>
              <p:nvPr/>
            </p:nvSpPr>
            <p:spPr>
              <a:xfrm>
                <a:off x="0" y="-38100"/>
                <a:ext cx="67985" cy="817370"/>
              </a:xfrm>
              <a:prstGeom prst="rect">
                <a:avLst/>
              </a:prstGeom>
            </p:spPr>
            <p:txBody>
              <a:bodyPr anchor="ctr" rtlCol="false" tIns="50800" lIns="50800" bIns="50800" rIns="50800"/>
              <a:lstStyle/>
              <a:p>
                <a:pPr algn="ctr">
                  <a:lnSpc>
                    <a:spcPts val="2660"/>
                  </a:lnSpc>
                </a:pPr>
              </a:p>
            </p:txBody>
          </p:sp>
        </p:grpSp>
        <p:grpSp>
          <p:nvGrpSpPr>
            <p:cNvPr name="Group 200" id="200"/>
            <p:cNvGrpSpPr/>
            <p:nvPr/>
          </p:nvGrpSpPr>
          <p:grpSpPr>
            <a:xfrm rot="0">
              <a:off x="1583343" y="332552"/>
              <a:ext cx="31834" cy="529860"/>
              <a:chOff x="0" y="0"/>
              <a:chExt cx="46819" cy="779270"/>
            </a:xfrm>
          </p:grpSpPr>
          <p:sp>
            <p:nvSpPr>
              <p:cNvPr name="Freeform 201" id="201"/>
              <p:cNvSpPr/>
              <p:nvPr/>
            </p:nvSpPr>
            <p:spPr>
              <a:xfrm flipH="false" flipV="false" rot="0">
                <a:off x="0" y="0"/>
                <a:ext cx="46819" cy="779270"/>
              </a:xfrm>
              <a:custGeom>
                <a:avLst/>
                <a:gdLst/>
                <a:ahLst/>
                <a:cxnLst/>
                <a:rect r="r" b="b" t="t" l="l"/>
                <a:pathLst>
                  <a:path h="779270" w="46819">
                    <a:moveTo>
                      <a:pt x="0" y="0"/>
                    </a:moveTo>
                    <a:lnTo>
                      <a:pt x="46819" y="0"/>
                    </a:lnTo>
                    <a:lnTo>
                      <a:pt x="46819" y="779270"/>
                    </a:lnTo>
                    <a:lnTo>
                      <a:pt x="0" y="779270"/>
                    </a:lnTo>
                    <a:close/>
                  </a:path>
                </a:pathLst>
              </a:custGeom>
              <a:gradFill rotWithShape="true">
                <a:gsLst>
                  <a:gs pos="0">
                    <a:srgbClr val="3C67BF">
                      <a:alpha val="100000"/>
                    </a:srgbClr>
                  </a:gs>
                  <a:gs pos="100000">
                    <a:srgbClr val="FFA81B">
                      <a:alpha val="100000"/>
                    </a:srgbClr>
                  </a:gs>
                </a:gsLst>
                <a:lin ang="0"/>
              </a:gradFill>
            </p:spPr>
          </p:sp>
          <p:sp>
            <p:nvSpPr>
              <p:cNvPr name="TextBox 202" id="202"/>
              <p:cNvSpPr txBox="true"/>
              <p:nvPr/>
            </p:nvSpPr>
            <p:spPr>
              <a:xfrm>
                <a:off x="0" y="-38100"/>
                <a:ext cx="46819" cy="817370"/>
              </a:xfrm>
              <a:prstGeom prst="rect">
                <a:avLst/>
              </a:prstGeom>
            </p:spPr>
            <p:txBody>
              <a:bodyPr anchor="ctr" rtlCol="false" tIns="50800" lIns="50800" bIns="50800" rIns="50800"/>
              <a:lstStyle/>
              <a:p>
                <a:pPr algn="ctr">
                  <a:lnSpc>
                    <a:spcPts val="2660"/>
                  </a:lnSpc>
                </a:pPr>
              </a:p>
            </p:txBody>
          </p:sp>
        </p:grpSp>
        <p:grpSp>
          <p:nvGrpSpPr>
            <p:cNvPr name="Group 203" id="203"/>
            <p:cNvGrpSpPr/>
            <p:nvPr/>
          </p:nvGrpSpPr>
          <p:grpSpPr>
            <a:xfrm rot="7717522">
              <a:off x="1555237" y="303564"/>
              <a:ext cx="45997" cy="57818"/>
              <a:chOff x="0" y="0"/>
              <a:chExt cx="67649" cy="85034"/>
            </a:xfrm>
          </p:grpSpPr>
          <p:sp>
            <p:nvSpPr>
              <p:cNvPr name="Freeform 204" id="204"/>
              <p:cNvSpPr/>
              <p:nvPr/>
            </p:nvSpPr>
            <p:spPr>
              <a:xfrm flipH="false" flipV="false" rot="0">
                <a:off x="0" y="0"/>
                <a:ext cx="67649" cy="85034"/>
              </a:xfrm>
              <a:custGeom>
                <a:avLst/>
                <a:gdLst/>
                <a:ahLst/>
                <a:cxnLst/>
                <a:rect r="r" b="b" t="t" l="l"/>
                <a:pathLst>
                  <a:path h="85034" w="67649">
                    <a:moveTo>
                      <a:pt x="0" y="0"/>
                    </a:moveTo>
                    <a:lnTo>
                      <a:pt x="67649" y="0"/>
                    </a:lnTo>
                    <a:lnTo>
                      <a:pt x="67649" y="85034"/>
                    </a:lnTo>
                    <a:lnTo>
                      <a:pt x="0" y="85034"/>
                    </a:lnTo>
                    <a:close/>
                  </a:path>
                </a:pathLst>
              </a:custGeom>
              <a:gradFill rotWithShape="true">
                <a:gsLst>
                  <a:gs pos="0">
                    <a:srgbClr val="3C67BF">
                      <a:alpha val="100000"/>
                    </a:srgbClr>
                  </a:gs>
                  <a:gs pos="100000">
                    <a:srgbClr val="FFA81B">
                      <a:alpha val="100000"/>
                    </a:srgbClr>
                  </a:gs>
                </a:gsLst>
                <a:lin ang="0"/>
              </a:gradFill>
            </p:spPr>
          </p:sp>
          <p:sp>
            <p:nvSpPr>
              <p:cNvPr name="TextBox 205" id="205"/>
              <p:cNvSpPr txBox="true"/>
              <p:nvPr/>
            </p:nvSpPr>
            <p:spPr>
              <a:xfrm>
                <a:off x="0" y="-38100"/>
                <a:ext cx="67649" cy="123134"/>
              </a:xfrm>
              <a:prstGeom prst="rect">
                <a:avLst/>
              </a:prstGeom>
            </p:spPr>
            <p:txBody>
              <a:bodyPr anchor="ctr" rtlCol="false" tIns="50800" lIns="50800" bIns="50800" rIns="50800"/>
              <a:lstStyle/>
              <a:p>
                <a:pPr algn="ctr">
                  <a:lnSpc>
                    <a:spcPts val="2660"/>
                  </a:lnSpc>
                </a:pPr>
              </a:p>
            </p:txBody>
          </p:sp>
        </p:grpSp>
        <p:grpSp>
          <p:nvGrpSpPr>
            <p:cNvPr name="Group 206" id="206"/>
            <p:cNvGrpSpPr/>
            <p:nvPr/>
          </p:nvGrpSpPr>
          <p:grpSpPr>
            <a:xfrm rot="0">
              <a:off x="1615177" y="256318"/>
              <a:ext cx="46226" cy="529860"/>
              <a:chOff x="0" y="0"/>
              <a:chExt cx="67985" cy="779270"/>
            </a:xfrm>
          </p:grpSpPr>
          <p:sp>
            <p:nvSpPr>
              <p:cNvPr name="Freeform 207" id="207"/>
              <p:cNvSpPr/>
              <p:nvPr/>
            </p:nvSpPr>
            <p:spPr>
              <a:xfrm flipH="false" flipV="false" rot="0">
                <a:off x="0" y="0"/>
                <a:ext cx="67985" cy="779270"/>
              </a:xfrm>
              <a:custGeom>
                <a:avLst/>
                <a:gdLst/>
                <a:ahLst/>
                <a:cxnLst/>
                <a:rect r="r" b="b" t="t" l="l"/>
                <a:pathLst>
                  <a:path h="779270" w="67985">
                    <a:moveTo>
                      <a:pt x="0" y="0"/>
                    </a:moveTo>
                    <a:lnTo>
                      <a:pt x="67985" y="0"/>
                    </a:lnTo>
                    <a:lnTo>
                      <a:pt x="67985" y="779270"/>
                    </a:lnTo>
                    <a:lnTo>
                      <a:pt x="0" y="779270"/>
                    </a:lnTo>
                    <a:close/>
                  </a:path>
                </a:pathLst>
              </a:custGeom>
              <a:gradFill rotWithShape="true">
                <a:gsLst>
                  <a:gs pos="0">
                    <a:srgbClr val="3C67BF">
                      <a:alpha val="100000"/>
                    </a:srgbClr>
                  </a:gs>
                  <a:gs pos="100000">
                    <a:srgbClr val="FFA81B">
                      <a:alpha val="100000"/>
                    </a:srgbClr>
                  </a:gs>
                </a:gsLst>
                <a:lin ang="0"/>
              </a:gradFill>
            </p:spPr>
          </p:sp>
          <p:sp>
            <p:nvSpPr>
              <p:cNvPr name="TextBox 208" id="208"/>
              <p:cNvSpPr txBox="true"/>
              <p:nvPr/>
            </p:nvSpPr>
            <p:spPr>
              <a:xfrm>
                <a:off x="0" y="-38100"/>
                <a:ext cx="67985" cy="817370"/>
              </a:xfrm>
              <a:prstGeom prst="rect">
                <a:avLst/>
              </a:prstGeom>
            </p:spPr>
            <p:txBody>
              <a:bodyPr anchor="ctr" rtlCol="false" tIns="50800" lIns="50800" bIns="50800" rIns="50800"/>
              <a:lstStyle/>
              <a:p>
                <a:pPr algn="ctr">
                  <a:lnSpc>
                    <a:spcPts val="2660"/>
                  </a:lnSpc>
                </a:pPr>
              </a:p>
            </p:txBody>
          </p:sp>
        </p:grpSp>
        <p:grpSp>
          <p:nvGrpSpPr>
            <p:cNvPr name="Group 209" id="209"/>
            <p:cNvGrpSpPr/>
            <p:nvPr/>
          </p:nvGrpSpPr>
          <p:grpSpPr>
            <a:xfrm rot="0">
              <a:off x="1657226" y="256318"/>
              <a:ext cx="31834" cy="529860"/>
              <a:chOff x="0" y="0"/>
              <a:chExt cx="46819" cy="779270"/>
            </a:xfrm>
          </p:grpSpPr>
          <p:sp>
            <p:nvSpPr>
              <p:cNvPr name="Freeform 210" id="210"/>
              <p:cNvSpPr/>
              <p:nvPr/>
            </p:nvSpPr>
            <p:spPr>
              <a:xfrm flipH="false" flipV="false" rot="0">
                <a:off x="0" y="0"/>
                <a:ext cx="46819" cy="779270"/>
              </a:xfrm>
              <a:custGeom>
                <a:avLst/>
                <a:gdLst/>
                <a:ahLst/>
                <a:cxnLst/>
                <a:rect r="r" b="b" t="t" l="l"/>
                <a:pathLst>
                  <a:path h="779270" w="46819">
                    <a:moveTo>
                      <a:pt x="0" y="0"/>
                    </a:moveTo>
                    <a:lnTo>
                      <a:pt x="46819" y="0"/>
                    </a:lnTo>
                    <a:lnTo>
                      <a:pt x="46819" y="779270"/>
                    </a:lnTo>
                    <a:lnTo>
                      <a:pt x="0" y="779270"/>
                    </a:lnTo>
                    <a:close/>
                  </a:path>
                </a:pathLst>
              </a:custGeom>
              <a:gradFill rotWithShape="true">
                <a:gsLst>
                  <a:gs pos="0">
                    <a:srgbClr val="3C67BF">
                      <a:alpha val="100000"/>
                    </a:srgbClr>
                  </a:gs>
                  <a:gs pos="100000">
                    <a:srgbClr val="FFA81B">
                      <a:alpha val="100000"/>
                    </a:srgbClr>
                  </a:gs>
                </a:gsLst>
                <a:lin ang="0"/>
              </a:gradFill>
            </p:spPr>
          </p:sp>
          <p:sp>
            <p:nvSpPr>
              <p:cNvPr name="TextBox 211" id="211"/>
              <p:cNvSpPr txBox="true"/>
              <p:nvPr/>
            </p:nvSpPr>
            <p:spPr>
              <a:xfrm>
                <a:off x="0" y="-38100"/>
                <a:ext cx="46819" cy="817370"/>
              </a:xfrm>
              <a:prstGeom prst="rect">
                <a:avLst/>
              </a:prstGeom>
            </p:spPr>
            <p:txBody>
              <a:bodyPr anchor="ctr" rtlCol="false" tIns="50800" lIns="50800" bIns="50800" rIns="50800"/>
              <a:lstStyle/>
              <a:p>
                <a:pPr algn="ctr">
                  <a:lnSpc>
                    <a:spcPts val="2660"/>
                  </a:lnSpc>
                </a:pPr>
              </a:p>
            </p:txBody>
          </p:sp>
        </p:grpSp>
        <p:grpSp>
          <p:nvGrpSpPr>
            <p:cNvPr name="Group 212" id="212"/>
            <p:cNvGrpSpPr/>
            <p:nvPr/>
          </p:nvGrpSpPr>
          <p:grpSpPr>
            <a:xfrm rot="7717522">
              <a:off x="1629120" y="227331"/>
              <a:ext cx="45997" cy="57818"/>
              <a:chOff x="0" y="0"/>
              <a:chExt cx="67649" cy="85034"/>
            </a:xfrm>
          </p:grpSpPr>
          <p:sp>
            <p:nvSpPr>
              <p:cNvPr name="Freeform 213" id="213"/>
              <p:cNvSpPr/>
              <p:nvPr/>
            </p:nvSpPr>
            <p:spPr>
              <a:xfrm flipH="false" flipV="false" rot="0">
                <a:off x="0" y="0"/>
                <a:ext cx="67649" cy="85034"/>
              </a:xfrm>
              <a:custGeom>
                <a:avLst/>
                <a:gdLst/>
                <a:ahLst/>
                <a:cxnLst/>
                <a:rect r="r" b="b" t="t" l="l"/>
                <a:pathLst>
                  <a:path h="85034" w="67649">
                    <a:moveTo>
                      <a:pt x="0" y="0"/>
                    </a:moveTo>
                    <a:lnTo>
                      <a:pt x="67649" y="0"/>
                    </a:lnTo>
                    <a:lnTo>
                      <a:pt x="67649" y="85034"/>
                    </a:lnTo>
                    <a:lnTo>
                      <a:pt x="0" y="85034"/>
                    </a:lnTo>
                    <a:close/>
                  </a:path>
                </a:pathLst>
              </a:custGeom>
              <a:gradFill rotWithShape="true">
                <a:gsLst>
                  <a:gs pos="0">
                    <a:srgbClr val="3C67BF">
                      <a:alpha val="100000"/>
                    </a:srgbClr>
                  </a:gs>
                  <a:gs pos="100000">
                    <a:srgbClr val="FFA81B">
                      <a:alpha val="100000"/>
                    </a:srgbClr>
                  </a:gs>
                </a:gsLst>
                <a:lin ang="0"/>
              </a:gradFill>
            </p:spPr>
          </p:sp>
          <p:sp>
            <p:nvSpPr>
              <p:cNvPr name="TextBox 214" id="214"/>
              <p:cNvSpPr txBox="true"/>
              <p:nvPr/>
            </p:nvSpPr>
            <p:spPr>
              <a:xfrm>
                <a:off x="0" y="-38100"/>
                <a:ext cx="67649" cy="123134"/>
              </a:xfrm>
              <a:prstGeom prst="rect">
                <a:avLst/>
              </a:prstGeom>
            </p:spPr>
            <p:txBody>
              <a:bodyPr anchor="ctr" rtlCol="false" tIns="50800" lIns="50800" bIns="50800" rIns="50800"/>
              <a:lstStyle/>
              <a:p>
                <a:pPr algn="ctr">
                  <a:lnSpc>
                    <a:spcPts val="2660"/>
                  </a:lnSpc>
                </a:pPr>
              </a:p>
            </p:txBody>
          </p:sp>
        </p:grpSp>
        <p:grpSp>
          <p:nvGrpSpPr>
            <p:cNvPr name="Group 215" id="215"/>
            <p:cNvGrpSpPr/>
            <p:nvPr/>
          </p:nvGrpSpPr>
          <p:grpSpPr>
            <a:xfrm rot="0">
              <a:off x="1689060" y="290036"/>
              <a:ext cx="46226" cy="529860"/>
              <a:chOff x="0" y="0"/>
              <a:chExt cx="67985" cy="779270"/>
            </a:xfrm>
          </p:grpSpPr>
          <p:sp>
            <p:nvSpPr>
              <p:cNvPr name="Freeform 216" id="216"/>
              <p:cNvSpPr/>
              <p:nvPr/>
            </p:nvSpPr>
            <p:spPr>
              <a:xfrm flipH="false" flipV="false" rot="0">
                <a:off x="0" y="0"/>
                <a:ext cx="67985" cy="779270"/>
              </a:xfrm>
              <a:custGeom>
                <a:avLst/>
                <a:gdLst/>
                <a:ahLst/>
                <a:cxnLst/>
                <a:rect r="r" b="b" t="t" l="l"/>
                <a:pathLst>
                  <a:path h="779270" w="67985">
                    <a:moveTo>
                      <a:pt x="0" y="0"/>
                    </a:moveTo>
                    <a:lnTo>
                      <a:pt x="67985" y="0"/>
                    </a:lnTo>
                    <a:lnTo>
                      <a:pt x="67985" y="779270"/>
                    </a:lnTo>
                    <a:lnTo>
                      <a:pt x="0" y="779270"/>
                    </a:lnTo>
                    <a:close/>
                  </a:path>
                </a:pathLst>
              </a:custGeom>
              <a:gradFill rotWithShape="true">
                <a:gsLst>
                  <a:gs pos="0">
                    <a:srgbClr val="3C67BF">
                      <a:alpha val="100000"/>
                    </a:srgbClr>
                  </a:gs>
                  <a:gs pos="100000">
                    <a:srgbClr val="FFA81B">
                      <a:alpha val="100000"/>
                    </a:srgbClr>
                  </a:gs>
                </a:gsLst>
                <a:lin ang="0"/>
              </a:gradFill>
            </p:spPr>
          </p:sp>
          <p:sp>
            <p:nvSpPr>
              <p:cNvPr name="TextBox 217" id="217"/>
              <p:cNvSpPr txBox="true"/>
              <p:nvPr/>
            </p:nvSpPr>
            <p:spPr>
              <a:xfrm>
                <a:off x="0" y="-38100"/>
                <a:ext cx="67985" cy="817370"/>
              </a:xfrm>
              <a:prstGeom prst="rect">
                <a:avLst/>
              </a:prstGeom>
            </p:spPr>
            <p:txBody>
              <a:bodyPr anchor="ctr" rtlCol="false" tIns="50800" lIns="50800" bIns="50800" rIns="50800"/>
              <a:lstStyle/>
              <a:p>
                <a:pPr algn="ctr">
                  <a:lnSpc>
                    <a:spcPts val="2660"/>
                  </a:lnSpc>
                </a:pPr>
              </a:p>
            </p:txBody>
          </p:sp>
        </p:grpSp>
        <p:grpSp>
          <p:nvGrpSpPr>
            <p:cNvPr name="Group 218" id="218"/>
            <p:cNvGrpSpPr/>
            <p:nvPr/>
          </p:nvGrpSpPr>
          <p:grpSpPr>
            <a:xfrm rot="0">
              <a:off x="1731109" y="290036"/>
              <a:ext cx="31834" cy="529860"/>
              <a:chOff x="0" y="0"/>
              <a:chExt cx="46819" cy="779270"/>
            </a:xfrm>
          </p:grpSpPr>
          <p:sp>
            <p:nvSpPr>
              <p:cNvPr name="Freeform 219" id="219"/>
              <p:cNvSpPr/>
              <p:nvPr/>
            </p:nvSpPr>
            <p:spPr>
              <a:xfrm flipH="false" flipV="false" rot="0">
                <a:off x="0" y="0"/>
                <a:ext cx="46819" cy="779270"/>
              </a:xfrm>
              <a:custGeom>
                <a:avLst/>
                <a:gdLst/>
                <a:ahLst/>
                <a:cxnLst/>
                <a:rect r="r" b="b" t="t" l="l"/>
                <a:pathLst>
                  <a:path h="779270" w="46819">
                    <a:moveTo>
                      <a:pt x="0" y="0"/>
                    </a:moveTo>
                    <a:lnTo>
                      <a:pt x="46819" y="0"/>
                    </a:lnTo>
                    <a:lnTo>
                      <a:pt x="46819" y="779270"/>
                    </a:lnTo>
                    <a:lnTo>
                      <a:pt x="0" y="779270"/>
                    </a:lnTo>
                    <a:close/>
                  </a:path>
                </a:pathLst>
              </a:custGeom>
              <a:gradFill rotWithShape="true">
                <a:gsLst>
                  <a:gs pos="0">
                    <a:srgbClr val="3C67BF">
                      <a:alpha val="100000"/>
                    </a:srgbClr>
                  </a:gs>
                  <a:gs pos="100000">
                    <a:srgbClr val="FFA81B">
                      <a:alpha val="100000"/>
                    </a:srgbClr>
                  </a:gs>
                </a:gsLst>
                <a:lin ang="0"/>
              </a:gradFill>
            </p:spPr>
          </p:sp>
          <p:sp>
            <p:nvSpPr>
              <p:cNvPr name="TextBox 220" id="220"/>
              <p:cNvSpPr txBox="true"/>
              <p:nvPr/>
            </p:nvSpPr>
            <p:spPr>
              <a:xfrm>
                <a:off x="0" y="-38100"/>
                <a:ext cx="46819" cy="817370"/>
              </a:xfrm>
              <a:prstGeom prst="rect">
                <a:avLst/>
              </a:prstGeom>
            </p:spPr>
            <p:txBody>
              <a:bodyPr anchor="ctr" rtlCol="false" tIns="50800" lIns="50800" bIns="50800" rIns="50800"/>
              <a:lstStyle/>
              <a:p>
                <a:pPr algn="ctr">
                  <a:lnSpc>
                    <a:spcPts val="2660"/>
                  </a:lnSpc>
                </a:pPr>
              </a:p>
            </p:txBody>
          </p:sp>
        </p:grpSp>
        <p:grpSp>
          <p:nvGrpSpPr>
            <p:cNvPr name="Group 221" id="221"/>
            <p:cNvGrpSpPr/>
            <p:nvPr/>
          </p:nvGrpSpPr>
          <p:grpSpPr>
            <a:xfrm rot="7717522">
              <a:off x="1703003" y="261049"/>
              <a:ext cx="45997" cy="57818"/>
              <a:chOff x="0" y="0"/>
              <a:chExt cx="67649" cy="85034"/>
            </a:xfrm>
          </p:grpSpPr>
          <p:sp>
            <p:nvSpPr>
              <p:cNvPr name="Freeform 222" id="222"/>
              <p:cNvSpPr/>
              <p:nvPr/>
            </p:nvSpPr>
            <p:spPr>
              <a:xfrm flipH="false" flipV="false" rot="0">
                <a:off x="0" y="0"/>
                <a:ext cx="67649" cy="85034"/>
              </a:xfrm>
              <a:custGeom>
                <a:avLst/>
                <a:gdLst/>
                <a:ahLst/>
                <a:cxnLst/>
                <a:rect r="r" b="b" t="t" l="l"/>
                <a:pathLst>
                  <a:path h="85034" w="67649">
                    <a:moveTo>
                      <a:pt x="0" y="0"/>
                    </a:moveTo>
                    <a:lnTo>
                      <a:pt x="67649" y="0"/>
                    </a:lnTo>
                    <a:lnTo>
                      <a:pt x="67649" y="85034"/>
                    </a:lnTo>
                    <a:lnTo>
                      <a:pt x="0" y="85034"/>
                    </a:lnTo>
                    <a:close/>
                  </a:path>
                </a:pathLst>
              </a:custGeom>
              <a:gradFill rotWithShape="true">
                <a:gsLst>
                  <a:gs pos="0">
                    <a:srgbClr val="3C67BF">
                      <a:alpha val="100000"/>
                    </a:srgbClr>
                  </a:gs>
                  <a:gs pos="100000">
                    <a:srgbClr val="FFA81B">
                      <a:alpha val="100000"/>
                    </a:srgbClr>
                  </a:gs>
                </a:gsLst>
                <a:lin ang="0"/>
              </a:gradFill>
            </p:spPr>
          </p:sp>
          <p:sp>
            <p:nvSpPr>
              <p:cNvPr name="TextBox 223" id="223"/>
              <p:cNvSpPr txBox="true"/>
              <p:nvPr/>
            </p:nvSpPr>
            <p:spPr>
              <a:xfrm>
                <a:off x="0" y="-38100"/>
                <a:ext cx="67649" cy="123134"/>
              </a:xfrm>
              <a:prstGeom prst="rect">
                <a:avLst/>
              </a:prstGeom>
            </p:spPr>
            <p:txBody>
              <a:bodyPr anchor="ctr" rtlCol="false" tIns="50800" lIns="50800" bIns="50800" rIns="50800"/>
              <a:lstStyle/>
              <a:p>
                <a:pPr algn="ctr">
                  <a:lnSpc>
                    <a:spcPts val="2660"/>
                  </a:lnSpc>
                </a:pPr>
              </a:p>
            </p:txBody>
          </p:sp>
        </p:grpSp>
        <p:grpSp>
          <p:nvGrpSpPr>
            <p:cNvPr name="Group 224" id="224"/>
            <p:cNvGrpSpPr/>
            <p:nvPr/>
          </p:nvGrpSpPr>
          <p:grpSpPr>
            <a:xfrm rot="0">
              <a:off x="1762943" y="258163"/>
              <a:ext cx="46226" cy="529860"/>
              <a:chOff x="0" y="0"/>
              <a:chExt cx="67985" cy="779270"/>
            </a:xfrm>
          </p:grpSpPr>
          <p:sp>
            <p:nvSpPr>
              <p:cNvPr name="Freeform 225" id="225"/>
              <p:cNvSpPr/>
              <p:nvPr/>
            </p:nvSpPr>
            <p:spPr>
              <a:xfrm flipH="false" flipV="false" rot="0">
                <a:off x="0" y="0"/>
                <a:ext cx="67985" cy="779270"/>
              </a:xfrm>
              <a:custGeom>
                <a:avLst/>
                <a:gdLst/>
                <a:ahLst/>
                <a:cxnLst/>
                <a:rect r="r" b="b" t="t" l="l"/>
                <a:pathLst>
                  <a:path h="779270" w="67985">
                    <a:moveTo>
                      <a:pt x="0" y="0"/>
                    </a:moveTo>
                    <a:lnTo>
                      <a:pt x="67985" y="0"/>
                    </a:lnTo>
                    <a:lnTo>
                      <a:pt x="67985" y="779270"/>
                    </a:lnTo>
                    <a:lnTo>
                      <a:pt x="0" y="779270"/>
                    </a:lnTo>
                    <a:close/>
                  </a:path>
                </a:pathLst>
              </a:custGeom>
              <a:gradFill rotWithShape="true">
                <a:gsLst>
                  <a:gs pos="0">
                    <a:srgbClr val="3C67BF">
                      <a:alpha val="100000"/>
                    </a:srgbClr>
                  </a:gs>
                  <a:gs pos="100000">
                    <a:srgbClr val="FFA81B">
                      <a:alpha val="100000"/>
                    </a:srgbClr>
                  </a:gs>
                </a:gsLst>
                <a:lin ang="0"/>
              </a:gradFill>
            </p:spPr>
          </p:sp>
          <p:sp>
            <p:nvSpPr>
              <p:cNvPr name="TextBox 226" id="226"/>
              <p:cNvSpPr txBox="true"/>
              <p:nvPr/>
            </p:nvSpPr>
            <p:spPr>
              <a:xfrm>
                <a:off x="0" y="-38100"/>
                <a:ext cx="67985" cy="817370"/>
              </a:xfrm>
              <a:prstGeom prst="rect">
                <a:avLst/>
              </a:prstGeom>
            </p:spPr>
            <p:txBody>
              <a:bodyPr anchor="ctr" rtlCol="false" tIns="50800" lIns="50800" bIns="50800" rIns="50800"/>
              <a:lstStyle/>
              <a:p>
                <a:pPr algn="ctr">
                  <a:lnSpc>
                    <a:spcPts val="2660"/>
                  </a:lnSpc>
                </a:pPr>
              </a:p>
            </p:txBody>
          </p:sp>
        </p:grpSp>
        <p:grpSp>
          <p:nvGrpSpPr>
            <p:cNvPr name="Group 227" id="227"/>
            <p:cNvGrpSpPr/>
            <p:nvPr/>
          </p:nvGrpSpPr>
          <p:grpSpPr>
            <a:xfrm rot="0">
              <a:off x="1804991" y="258163"/>
              <a:ext cx="31834" cy="529860"/>
              <a:chOff x="0" y="0"/>
              <a:chExt cx="46819" cy="779270"/>
            </a:xfrm>
          </p:grpSpPr>
          <p:sp>
            <p:nvSpPr>
              <p:cNvPr name="Freeform 228" id="228"/>
              <p:cNvSpPr/>
              <p:nvPr/>
            </p:nvSpPr>
            <p:spPr>
              <a:xfrm flipH="false" flipV="false" rot="0">
                <a:off x="0" y="0"/>
                <a:ext cx="46819" cy="779270"/>
              </a:xfrm>
              <a:custGeom>
                <a:avLst/>
                <a:gdLst/>
                <a:ahLst/>
                <a:cxnLst/>
                <a:rect r="r" b="b" t="t" l="l"/>
                <a:pathLst>
                  <a:path h="779270" w="46819">
                    <a:moveTo>
                      <a:pt x="0" y="0"/>
                    </a:moveTo>
                    <a:lnTo>
                      <a:pt x="46819" y="0"/>
                    </a:lnTo>
                    <a:lnTo>
                      <a:pt x="46819" y="779270"/>
                    </a:lnTo>
                    <a:lnTo>
                      <a:pt x="0" y="779270"/>
                    </a:lnTo>
                    <a:close/>
                  </a:path>
                </a:pathLst>
              </a:custGeom>
              <a:gradFill rotWithShape="true">
                <a:gsLst>
                  <a:gs pos="0">
                    <a:srgbClr val="3C67BF">
                      <a:alpha val="100000"/>
                    </a:srgbClr>
                  </a:gs>
                  <a:gs pos="100000">
                    <a:srgbClr val="FFA81B">
                      <a:alpha val="100000"/>
                    </a:srgbClr>
                  </a:gs>
                </a:gsLst>
                <a:lin ang="0"/>
              </a:gradFill>
            </p:spPr>
          </p:sp>
          <p:sp>
            <p:nvSpPr>
              <p:cNvPr name="TextBox 229" id="229"/>
              <p:cNvSpPr txBox="true"/>
              <p:nvPr/>
            </p:nvSpPr>
            <p:spPr>
              <a:xfrm>
                <a:off x="0" y="-38100"/>
                <a:ext cx="46819" cy="817370"/>
              </a:xfrm>
              <a:prstGeom prst="rect">
                <a:avLst/>
              </a:prstGeom>
            </p:spPr>
            <p:txBody>
              <a:bodyPr anchor="ctr" rtlCol="false" tIns="50800" lIns="50800" bIns="50800" rIns="50800"/>
              <a:lstStyle/>
              <a:p>
                <a:pPr algn="ctr">
                  <a:lnSpc>
                    <a:spcPts val="2660"/>
                  </a:lnSpc>
                </a:pPr>
              </a:p>
            </p:txBody>
          </p:sp>
        </p:grpSp>
        <p:grpSp>
          <p:nvGrpSpPr>
            <p:cNvPr name="Group 230" id="230"/>
            <p:cNvGrpSpPr/>
            <p:nvPr/>
          </p:nvGrpSpPr>
          <p:grpSpPr>
            <a:xfrm rot="7717522">
              <a:off x="1776886" y="229176"/>
              <a:ext cx="45997" cy="57818"/>
              <a:chOff x="0" y="0"/>
              <a:chExt cx="67649" cy="85034"/>
            </a:xfrm>
          </p:grpSpPr>
          <p:sp>
            <p:nvSpPr>
              <p:cNvPr name="Freeform 231" id="231"/>
              <p:cNvSpPr/>
              <p:nvPr/>
            </p:nvSpPr>
            <p:spPr>
              <a:xfrm flipH="false" flipV="false" rot="0">
                <a:off x="0" y="0"/>
                <a:ext cx="67649" cy="85034"/>
              </a:xfrm>
              <a:custGeom>
                <a:avLst/>
                <a:gdLst/>
                <a:ahLst/>
                <a:cxnLst/>
                <a:rect r="r" b="b" t="t" l="l"/>
                <a:pathLst>
                  <a:path h="85034" w="67649">
                    <a:moveTo>
                      <a:pt x="0" y="0"/>
                    </a:moveTo>
                    <a:lnTo>
                      <a:pt x="67649" y="0"/>
                    </a:lnTo>
                    <a:lnTo>
                      <a:pt x="67649" y="85034"/>
                    </a:lnTo>
                    <a:lnTo>
                      <a:pt x="0" y="85034"/>
                    </a:lnTo>
                    <a:close/>
                  </a:path>
                </a:pathLst>
              </a:custGeom>
              <a:gradFill rotWithShape="true">
                <a:gsLst>
                  <a:gs pos="0">
                    <a:srgbClr val="3C67BF">
                      <a:alpha val="100000"/>
                    </a:srgbClr>
                  </a:gs>
                  <a:gs pos="100000">
                    <a:srgbClr val="FFA81B">
                      <a:alpha val="100000"/>
                    </a:srgbClr>
                  </a:gs>
                </a:gsLst>
                <a:lin ang="0"/>
              </a:gradFill>
            </p:spPr>
          </p:sp>
          <p:sp>
            <p:nvSpPr>
              <p:cNvPr name="TextBox 232" id="232"/>
              <p:cNvSpPr txBox="true"/>
              <p:nvPr/>
            </p:nvSpPr>
            <p:spPr>
              <a:xfrm>
                <a:off x="0" y="-38100"/>
                <a:ext cx="67649" cy="123134"/>
              </a:xfrm>
              <a:prstGeom prst="rect">
                <a:avLst/>
              </a:prstGeom>
            </p:spPr>
            <p:txBody>
              <a:bodyPr anchor="ctr" rtlCol="false" tIns="50800" lIns="50800" bIns="50800" rIns="50800"/>
              <a:lstStyle/>
              <a:p>
                <a:pPr algn="ctr">
                  <a:lnSpc>
                    <a:spcPts val="2660"/>
                  </a:lnSpc>
                </a:pPr>
              </a:p>
            </p:txBody>
          </p:sp>
        </p:grpSp>
        <p:grpSp>
          <p:nvGrpSpPr>
            <p:cNvPr name="Group 233" id="233"/>
            <p:cNvGrpSpPr/>
            <p:nvPr/>
          </p:nvGrpSpPr>
          <p:grpSpPr>
            <a:xfrm rot="0">
              <a:off x="1836826" y="202131"/>
              <a:ext cx="46226" cy="529860"/>
              <a:chOff x="0" y="0"/>
              <a:chExt cx="67985" cy="779270"/>
            </a:xfrm>
          </p:grpSpPr>
          <p:sp>
            <p:nvSpPr>
              <p:cNvPr name="Freeform 234" id="234"/>
              <p:cNvSpPr/>
              <p:nvPr/>
            </p:nvSpPr>
            <p:spPr>
              <a:xfrm flipH="false" flipV="false" rot="0">
                <a:off x="0" y="0"/>
                <a:ext cx="67985" cy="779270"/>
              </a:xfrm>
              <a:custGeom>
                <a:avLst/>
                <a:gdLst/>
                <a:ahLst/>
                <a:cxnLst/>
                <a:rect r="r" b="b" t="t" l="l"/>
                <a:pathLst>
                  <a:path h="779270" w="67985">
                    <a:moveTo>
                      <a:pt x="0" y="0"/>
                    </a:moveTo>
                    <a:lnTo>
                      <a:pt x="67985" y="0"/>
                    </a:lnTo>
                    <a:lnTo>
                      <a:pt x="67985" y="779270"/>
                    </a:lnTo>
                    <a:lnTo>
                      <a:pt x="0" y="779270"/>
                    </a:lnTo>
                    <a:close/>
                  </a:path>
                </a:pathLst>
              </a:custGeom>
              <a:gradFill rotWithShape="true">
                <a:gsLst>
                  <a:gs pos="0">
                    <a:srgbClr val="3C67BF">
                      <a:alpha val="100000"/>
                    </a:srgbClr>
                  </a:gs>
                  <a:gs pos="100000">
                    <a:srgbClr val="FFA81B">
                      <a:alpha val="100000"/>
                    </a:srgbClr>
                  </a:gs>
                </a:gsLst>
                <a:lin ang="0"/>
              </a:gradFill>
            </p:spPr>
          </p:sp>
          <p:sp>
            <p:nvSpPr>
              <p:cNvPr name="TextBox 235" id="235"/>
              <p:cNvSpPr txBox="true"/>
              <p:nvPr/>
            </p:nvSpPr>
            <p:spPr>
              <a:xfrm>
                <a:off x="0" y="-38100"/>
                <a:ext cx="67985" cy="817370"/>
              </a:xfrm>
              <a:prstGeom prst="rect">
                <a:avLst/>
              </a:prstGeom>
            </p:spPr>
            <p:txBody>
              <a:bodyPr anchor="ctr" rtlCol="false" tIns="50800" lIns="50800" bIns="50800" rIns="50800"/>
              <a:lstStyle/>
              <a:p>
                <a:pPr algn="ctr">
                  <a:lnSpc>
                    <a:spcPts val="2660"/>
                  </a:lnSpc>
                </a:pPr>
              </a:p>
            </p:txBody>
          </p:sp>
        </p:grpSp>
        <p:grpSp>
          <p:nvGrpSpPr>
            <p:cNvPr name="Group 236" id="236"/>
            <p:cNvGrpSpPr/>
            <p:nvPr/>
          </p:nvGrpSpPr>
          <p:grpSpPr>
            <a:xfrm rot="0">
              <a:off x="1878874" y="202131"/>
              <a:ext cx="31834" cy="529860"/>
              <a:chOff x="0" y="0"/>
              <a:chExt cx="46819" cy="779270"/>
            </a:xfrm>
          </p:grpSpPr>
          <p:sp>
            <p:nvSpPr>
              <p:cNvPr name="Freeform 237" id="237"/>
              <p:cNvSpPr/>
              <p:nvPr/>
            </p:nvSpPr>
            <p:spPr>
              <a:xfrm flipH="false" flipV="false" rot="0">
                <a:off x="0" y="0"/>
                <a:ext cx="46819" cy="779270"/>
              </a:xfrm>
              <a:custGeom>
                <a:avLst/>
                <a:gdLst/>
                <a:ahLst/>
                <a:cxnLst/>
                <a:rect r="r" b="b" t="t" l="l"/>
                <a:pathLst>
                  <a:path h="779270" w="46819">
                    <a:moveTo>
                      <a:pt x="0" y="0"/>
                    </a:moveTo>
                    <a:lnTo>
                      <a:pt x="46819" y="0"/>
                    </a:lnTo>
                    <a:lnTo>
                      <a:pt x="46819" y="779270"/>
                    </a:lnTo>
                    <a:lnTo>
                      <a:pt x="0" y="779270"/>
                    </a:lnTo>
                    <a:close/>
                  </a:path>
                </a:pathLst>
              </a:custGeom>
              <a:gradFill rotWithShape="true">
                <a:gsLst>
                  <a:gs pos="0">
                    <a:srgbClr val="3C67BF">
                      <a:alpha val="100000"/>
                    </a:srgbClr>
                  </a:gs>
                  <a:gs pos="100000">
                    <a:srgbClr val="FFA81B">
                      <a:alpha val="100000"/>
                    </a:srgbClr>
                  </a:gs>
                </a:gsLst>
                <a:lin ang="0"/>
              </a:gradFill>
            </p:spPr>
          </p:sp>
          <p:sp>
            <p:nvSpPr>
              <p:cNvPr name="TextBox 238" id="238"/>
              <p:cNvSpPr txBox="true"/>
              <p:nvPr/>
            </p:nvSpPr>
            <p:spPr>
              <a:xfrm>
                <a:off x="0" y="-38100"/>
                <a:ext cx="46819" cy="817370"/>
              </a:xfrm>
              <a:prstGeom prst="rect">
                <a:avLst/>
              </a:prstGeom>
            </p:spPr>
            <p:txBody>
              <a:bodyPr anchor="ctr" rtlCol="false" tIns="50800" lIns="50800" bIns="50800" rIns="50800"/>
              <a:lstStyle/>
              <a:p>
                <a:pPr algn="ctr">
                  <a:lnSpc>
                    <a:spcPts val="2660"/>
                  </a:lnSpc>
                </a:pPr>
              </a:p>
            </p:txBody>
          </p:sp>
        </p:grpSp>
        <p:grpSp>
          <p:nvGrpSpPr>
            <p:cNvPr name="Group 239" id="239"/>
            <p:cNvGrpSpPr/>
            <p:nvPr/>
          </p:nvGrpSpPr>
          <p:grpSpPr>
            <a:xfrm rot="7717522">
              <a:off x="1850768" y="173144"/>
              <a:ext cx="45997" cy="57818"/>
              <a:chOff x="0" y="0"/>
              <a:chExt cx="67649" cy="85034"/>
            </a:xfrm>
          </p:grpSpPr>
          <p:sp>
            <p:nvSpPr>
              <p:cNvPr name="Freeform 240" id="240"/>
              <p:cNvSpPr/>
              <p:nvPr/>
            </p:nvSpPr>
            <p:spPr>
              <a:xfrm flipH="false" flipV="false" rot="0">
                <a:off x="0" y="0"/>
                <a:ext cx="67649" cy="85034"/>
              </a:xfrm>
              <a:custGeom>
                <a:avLst/>
                <a:gdLst/>
                <a:ahLst/>
                <a:cxnLst/>
                <a:rect r="r" b="b" t="t" l="l"/>
                <a:pathLst>
                  <a:path h="85034" w="67649">
                    <a:moveTo>
                      <a:pt x="0" y="0"/>
                    </a:moveTo>
                    <a:lnTo>
                      <a:pt x="67649" y="0"/>
                    </a:lnTo>
                    <a:lnTo>
                      <a:pt x="67649" y="85034"/>
                    </a:lnTo>
                    <a:lnTo>
                      <a:pt x="0" y="85034"/>
                    </a:lnTo>
                    <a:close/>
                  </a:path>
                </a:pathLst>
              </a:custGeom>
              <a:gradFill rotWithShape="true">
                <a:gsLst>
                  <a:gs pos="0">
                    <a:srgbClr val="3C67BF">
                      <a:alpha val="100000"/>
                    </a:srgbClr>
                  </a:gs>
                  <a:gs pos="100000">
                    <a:srgbClr val="FFA81B">
                      <a:alpha val="100000"/>
                    </a:srgbClr>
                  </a:gs>
                </a:gsLst>
                <a:lin ang="0"/>
              </a:gradFill>
            </p:spPr>
          </p:sp>
          <p:sp>
            <p:nvSpPr>
              <p:cNvPr name="TextBox 241" id="241"/>
              <p:cNvSpPr txBox="true"/>
              <p:nvPr/>
            </p:nvSpPr>
            <p:spPr>
              <a:xfrm>
                <a:off x="0" y="-38100"/>
                <a:ext cx="67649" cy="123134"/>
              </a:xfrm>
              <a:prstGeom prst="rect">
                <a:avLst/>
              </a:prstGeom>
            </p:spPr>
            <p:txBody>
              <a:bodyPr anchor="ctr" rtlCol="false" tIns="50800" lIns="50800" bIns="50800" rIns="50800"/>
              <a:lstStyle/>
              <a:p>
                <a:pPr algn="ctr">
                  <a:lnSpc>
                    <a:spcPts val="2660"/>
                  </a:lnSpc>
                </a:pPr>
              </a:p>
            </p:txBody>
          </p:sp>
        </p:grpSp>
        <p:grpSp>
          <p:nvGrpSpPr>
            <p:cNvPr name="Group 242" id="242"/>
            <p:cNvGrpSpPr/>
            <p:nvPr/>
          </p:nvGrpSpPr>
          <p:grpSpPr>
            <a:xfrm rot="0">
              <a:off x="1910708" y="234004"/>
              <a:ext cx="46226" cy="529860"/>
              <a:chOff x="0" y="0"/>
              <a:chExt cx="67985" cy="779270"/>
            </a:xfrm>
          </p:grpSpPr>
          <p:sp>
            <p:nvSpPr>
              <p:cNvPr name="Freeform 243" id="243"/>
              <p:cNvSpPr/>
              <p:nvPr/>
            </p:nvSpPr>
            <p:spPr>
              <a:xfrm flipH="false" flipV="false" rot="0">
                <a:off x="0" y="0"/>
                <a:ext cx="67985" cy="779270"/>
              </a:xfrm>
              <a:custGeom>
                <a:avLst/>
                <a:gdLst/>
                <a:ahLst/>
                <a:cxnLst/>
                <a:rect r="r" b="b" t="t" l="l"/>
                <a:pathLst>
                  <a:path h="779270" w="67985">
                    <a:moveTo>
                      <a:pt x="0" y="0"/>
                    </a:moveTo>
                    <a:lnTo>
                      <a:pt x="67985" y="0"/>
                    </a:lnTo>
                    <a:lnTo>
                      <a:pt x="67985" y="779270"/>
                    </a:lnTo>
                    <a:lnTo>
                      <a:pt x="0" y="779270"/>
                    </a:lnTo>
                    <a:close/>
                  </a:path>
                </a:pathLst>
              </a:custGeom>
              <a:gradFill rotWithShape="true">
                <a:gsLst>
                  <a:gs pos="0">
                    <a:srgbClr val="3C67BF">
                      <a:alpha val="100000"/>
                    </a:srgbClr>
                  </a:gs>
                  <a:gs pos="100000">
                    <a:srgbClr val="FFA81B">
                      <a:alpha val="100000"/>
                    </a:srgbClr>
                  </a:gs>
                </a:gsLst>
                <a:lin ang="0"/>
              </a:gradFill>
            </p:spPr>
          </p:sp>
          <p:sp>
            <p:nvSpPr>
              <p:cNvPr name="TextBox 244" id="244"/>
              <p:cNvSpPr txBox="true"/>
              <p:nvPr/>
            </p:nvSpPr>
            <p:spPr>
              <a:xfrm>
                <a:off x="0" y="-38100"/>
                <a:ext cx="67985" cy="817370"/>
              </a:xfrm>
              <a:prstGeom prst="rect">
                <a:avLst/>
              </a:prstGeom>
            </p:spPr>
            <p:txBody>
              <a:bodyPr anchor="ctr" rtlCol="false" tIns="50800" lIns="50800" bIns="50800" rIns="50800"/>
              <a:lstStyle/>
              <a:p>
                <a:pPr algn="ctr">
                  <a:lnSpc>
                    <a:spcPts val="2660"/>
                  </a:lnSpc>
                </a:pPr>
              </a:p>
            </p:txBody>
          </p:sp>
        </p:grpSp>
        <p:grpSp>
          <p:nvGrpSpPr>
            <p:cNvPr name="Group 245" id="245"/>
            <p:cNvGrpSpPr/>
            <p:nvPr/>
          </p:nvGrpSpPr>
          <p:grpSpPr>
            <a:xfrm rot="0">
              <a:off x="1952757" y="234004"/>
              <a:ext cx="31834" cy="529860"/>
              <a:chOff x="0" y="0"/>
              <a:chExt cx="46819" cy="779270"/>
            </a:xfrm>
          </p:grpSpPr>
          <p:sp>
            <p:nvSpPr>
              <p:cNvPr name="Freeform 246" id="246"/>
              <p:cNvSpPr/>
              <p:nvPr/>
            </p:nvSpPr>
            <p:spPr>
              <a:xfrm flipH="false" flipV="false" rot="0">
                <a:off x="0" y="0"/>
                <a:ext cx="46819" cy="779270"/>
              </a:xfrm>
              <a:custGeom>
                <a:avLst/>
                <a:gdLst/>
                <a:ahLst/>
                <a:cxnLst/>
                <a:rect r="r" b="b" t="t" l="l"/>
                <a:pathLst>
                  <a:path h="779270" w="46819">
                    <a:moveTo>
                      <a:pt x="0" y="0"/>
                    </a:moveTo>
                    <a:lnTo>
                      <a:pt x="46819" y="0"/>
                    </a:lnTo>
                    <a:lnTo>
                      <a:pt x="46819" y="779270"/>
                    </a:lnTo>
                    <a:lnTo>
                      <a:pt x="0" y="779270"/>
                    </a:lnTo>
                    <a:close/>
                  </a:path>
                </a:pathLst>
              </a:custGeom>
              <a:gradFill rotWithShape="true">
                <a:gsLst>
                  <a:gs pos="0">
                    <a:srgbClr val="3C67BF">
                      <a:alpha val="100000"/>
                    </a:srgbClr>
                  </a:gs>
                  <a:gs pos="100000">
                    <a:srgbClr val="FFA81B">
                      <a:alpha val="100000"/>
                    </a:srgbClr>
                  </a:gs>
                </a:gsLst>
                <a:lin ang="0"/>
              </a:gradFill>
            </p:spPr>
          </p:sp>
          <p:sp>
            <p:nvSpPr>
              <p:cNvPr name="TextBox 247" id="247"/>
              <p:cNvSpPr txBox="true"/>
              <p:nvPr/>
            </p:nvSpPr>
            <p:spPr>
              <a:xfrm>
                <a:off x="0" y="-38100"/>
                <a:ext cx="46819" cy="817370"/>
              </a:xfrm>
              <a:prstGeom prst="rect">
                <a:avLst/>
              </a:prstGeom>
            </p:spPr>
            <p:txBody>
              <a:bodyPr anchor="ctr" rtlCol="false" tIns="50800" lIns="50800" bIns="50800" rIns="50800"/>
              <a:lstStyle/>
              <a:p>
                <a:pPr algn="ctr">
                  <a:lnSpc>
                    <a:spcPts val="2660"/>
                  </a:lnSpc>
                </a:pPr>
              </a:p>
            </p:txBody>
          </p:sp>
        </p:grpSp>
        <p:grpSp>
          <p:nvGrpSpPr>
            <p:cNvPr name="Group 248" id="248"/>
            <p:cNvGrpSpPr/>
            <p:nvPr/>
          </p:nvGrpSpPr>
          <p:grpSpPr>
            <a:xfrm rot="7717522">
              <a:off x="1924651" y="205017"/>
              <a:ext cx="45997" cy="57818"/>
              <a:chOff x="0" y="0"/>
              <a:chExt cx="67649" cy="85034"/>
            </a:xfrm>
          </p:grpSpPr>
          <p:sp>
            <p:nvSpPr>
              <p:cNvPr name="Freeform 249" id="249"/>
              <p:cNvSpPr/>
              <p:nvPr/>
            </p:nvSpPr>
            <p:spPr>
              <a:xfrm flipH="false" flipV="false" rot="0">
                <a:off x="0" y="0"/>
                <a:ext cx="67649" cy="85034"/>
              </a:xfrm>
              <a:custGeom>
                <a:avLst/>
                <a:gdLst/>
                <a:ahLst/>
                <a:cxnLst/>
                <a:rect r="r" b="b" t="t" l="l"/>
                <a:pathLst>
                  <a:path h="85034" w="67649">
                    <a:moveTo>
                      <a:pt x="0" y="0"/>
                    </a:moveTo>
                    <a:lnTo>
                      <a:pt x="67649" y="0"/>
                    </a:lnTo>
                    <a:lnTo>
                      <a:pt x="67649" y="85034"/>
                    </a:lnTo>
                    <a:lnTo>
                      <a:pt x="0" y="85034"/>
                    </a:lnTo>
                    <a:close/>
                  </a:path>
                </a:pathLst>
              </a:custGeom>
              <a:gradFill rotWithShape="true">
                <a:gsLst>
                  <a:gs pos="0">
                    <a:srgbClr val="3C67BF">
                      <a:alpha val="100000"/>
                    </a:srgbClr>
                  </a:gs>
                  <a:gs pos="100000">
                    <a:srgbClr val="FFA81B">
                      <a:alpha val="100000"/>
                    </a:srgbClr>
                  </a:gs>
                </a:gsLst>
                <a:lin ang="0"/>
              </a:gradFill>
            </p:spPr>
          </p:sp>
          <p:sp>
            <p:nvSpPr>
              <p:cNvPr name="TextBox 250" id="250"/>
              <p:cNvSpPr txBox="true"/>
              <p:nvPr/>
            </p:nvSpPr>
            <p:spPr>
              <a:xfrm>
                <a:off x="0" y="-38100"/>
                <a:ext cx="67649" cy="123134"/>
              </a:xfrm>
              <a:prstGeom prst="rect">
                <a:avLst/>
              </a:prstGeom>
            </p:spPr>
            <p:txBody>
              <a:bodyPr anchor="ctr" rtlCol="false" tIns="50800" lIns="50800" bIns="50800" rIns="50800"/>
              <a:lstStyle/>
              <a:p>
                <a:pPr algn="ctr">
                  <a:lnSpc>
                    <a:spcPts val="2660"/>
                  </a:lnSpc>
                </a:pPr>
              </a:p>
            </p:txBody>
          </p:sp>
        </p:grpSp>
      </p:grpSp>
      <p:grpSp>
        <p:nvGrpSpPr>
          <p:cNvPr name="Group 251" id="251"/>
          <p:cNvGrpSpPr>
            <a:grpSpLocks noChangeAspect="true"/>
          </p:cNvGrpSpPr>
          <p:nvPr/>
        </p:nvGrpSpPr>
        <p:grpSpPr>
          <a:xfrm rot="0">
            <a:off x="10637894" y="2052811"/>
            <a:ext cx="6136420" cy="6136420"/>
            <a:chOff x="0" y="0"/>
            <a:chExt cx="14840029" cy="14840029"/>
          </a:xfrm>
        </p:grpSpPr>
        <p:sp>
          <p:nvSpPr>
            <p:cNvPr name="Freeform 252" id="252"/>
            <p:cNvSpPr/>
            <p:nvPr/>
          </p:nvSpPr>
          <p:spPr>
            <a:xfrm flipH="false" flipV="false" rot="0">
              <a:off x="-366471" y="-11891"/>
              <a:ext cx="15572971" cy="14863810"/>
            </a:xfrm>
            <a:custGeom>
              <a:avLst/>
              <a:gdLst/>
              <a:ahLst/>
              <a:cxnLst/>
              <a:rect r="r" b="b" t="t" l="l"/>
              <a:pathLst>
                <a:path h="14863810" w="15572971">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solidFill>
              <a:srgbClr val="007AF0"/>
            </a:solidFill>
          </p:spPr>
        </p:sp>
        <p:sp>
          <p:nvSpPr>
            <p:cNvPr name="Freeform 253" id="253"/>
            <p:cNvSpPr/>
            <p:nvPr/>
          </p:nvSpPr>
          <p:spPr>
            <a:xfrm flipH="false" flipV="false" rot="0">
              <a:off x="-156193" y="188812"/>
              <a:ext cx="15152415" cy="14462405"/>
            </a:xfrm>
            <a:custGeom>
              <a:avLst/>
              <a:gdLst/>
              <a:ahLst/>
              <a:cxnLst/>
              <a:rect r="r" b="b" t="t" l="l"/>
              <a:pathLst>
                <a:path h="14462405" w="1515241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FFFFFF"/>
            </a:solidFill>
          </p:spPr>
        </p:sp>
        <p:sp>
          <p:nvSpPr>
            <p:cNvPr name="Freeform 254" id="254"/>
            <p:cNvSpPr/>
            <p:nvPr/>
          </p:nvSpPr>
          <p:spPr>
            <a:xfrm flipH="false" flipV="false" rot="0">
              <a:off x="223301" y="551024"/>
              <a:ext cx="14393427" cy="13737979"/>
            </a:xfrm>
            <a:custGeom>
              <a:avLst/>
              <a:gdLst/>
              <a:ahLst/>
              <a:cxnLst/>
              <a:rect r="r" b="b" t="t" l="l"/>
              <a:pathLst>
                <a:path h="13737979" w="14393427">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4"/>
              <a:stretch>
                <a:fillRect l="-24712" t="0" r="-24712" b="0"/>
              </a:stretch>
            </a:blipFill>
          </p:spPr>
        </p:sp>
      </p:grpSp>
      <p:sp>
        <p:nvSpPr>
          <p:cNvPr name="TextBox 255" id="255"/>
          <p:cNvSpPr txBox="true"/>
          <p:nvPr/>
        </p:nvSpPr>
        <p:spPr>
          <a:xfrm rot="0">
            <a:off x="2356526" y="7599920"/>
            <a:ext cx="6043226" cy="574394"/>
          </a:xfrm>
          <a:prstGeom prst="rect">
            <a:avLst/>
          </a:prstGeom>
        </p:spPr>
        <p:txBody>
          <a:bodyPr anchor="t" rtlCol="false" tIns="0" lIns="0" bIns="0" rIns="0">
            <a:spAutoFit/>
          </a:bodyPr>
          <a:lstStyle/>
          <a:p>
            <a:pPr algn="l">
              <a:lnSpc>
                <a:spcPts val="2145"/>
              </a:lnSpc>
            </a:pPr>
            <a:r>
              <a:rPr lang="en-US" sz="2681">
                <a:solidFill>
                  <a:srgbClr val="002D73"/>
                </a:solidFill>
                <a:latin typeface="Montserrat"/>
                <a:ea typeface="Montserrat"/>
                <a:cs typeface="Montserrat"/>
                <a:sym typeface="Montserrat"/>
              </a:rPr>
              <a:t>Secure PayPal gateway integration for smooth transaction</a:t>
            </a:r>
          </a:p>
        </p:txBody>
      </p:sp>
      <p:grpSp>
        <p:nvGrpSpPr>
          <p:cNvPr name="Group 256" id="256"/>
          <p:cNvGrpSpPr/>
          <p:nvPr/>
        </p:nvGrpSpPr>
        <p:grpSpPr>
          <a:xfrm rot="0">
            <a:off x="1851109" y="7636544"/>
            <a:ext cx="262038" cy="262038"/>
            <a:chOff x="0" y="0"/>
            <a:chExt cx="812800" cy="812800"/>
          </a:xfrm>
        </p:grpSpPr>
        <p:sp>
          <p:nvSpPr>
            <p:cNvPr name="Freeform 257" id="25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7AF0">
                    <a:alpha val="96000"/>
                  </a:srgbClr>
                </a:gs>
                <a:gs pos="100000">
                  <a:srgbClr val="FFA81B">
                    <a:alpha val="96000"/>
                  </a:srgbClr>
                </a:gs>
              </a:gsLst>
              <a:lin ang="0"/>
            </a:gradFill>
          </p:spPr>
        </p:sp>
        <p:sp>
          <p:nvSpPr>
            <p:cNvPr name="TextBox 258" id="258"/>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DE59">
                <a:alpha val="100000"/>
              </a:srgbClr>
            </a:gs>
            <a:gs pos="100000">
              <a:srgbClr val="FF914D">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0" y="-401452"/>
            <a:ext cx="11264060" cy="11375654"/>
            <a:chOff x="0" y="0"/>
            <a:chExt cx="2966666" cy="2996057"/>
          </a:xfrm>
        </p:grpSpPr>
        <p:sp>
          <p:nvSpPr>
            <p:cNvPr name="Freeform 3" id="3"/>
            <p:cNvSpPr/>
            <p:nvPr/>
          </p:nvSpPr>
          <p:spPr>
            <a:xfrm flipH="false" flipV="false" rot="0">
              <a:off x="0" y="0"/>
              <a:ext cx="2966666" cy="2996057"/>
            </a:xfrm>
            <a:custGeom>
              <a:avLst/>
              <a:gdLst/>
              <a:ahLst/>
              <a:cxnLst/>
              <a:rect r="r" b="b" t="t" l="l"/>
              <a:pathLst>
                <a:path h="2996057" w="2966666">
                  <a:moveTo>
                    <a:pt x="0" y="0"/>
                  </a:moveTo>
                  <a:lnTo>
                    <a:pt x="2966666" y="0"/>
                  </a:lnTo>
                  <a:lnTo>
                    <a:pt x="2966666" y="2996057"/>
                  </a:lnTo>
                  <a:lnTo>
                    <a:pt x="0" y="2996057"/>
                  </a:lnTo>
                  <a:close/>
                </a:path>
              </a:pathLst>
            </a:custGeom>
            <a:gradFill rotWithShape="true">
              <a:gsLst>
                <a:gs pos="0">
                  <a:srgbClr val="F7ACFF">
                    <a:alpha val="0"/>
                  </a:srgbClr>
                </a:gs>
                <a:gs pos="50000">
                  <a:srgbClr val="6B4CAF">
                    <a:alpha val="13225"/>
                  </a:srgbClr>
                </a:gs>
                <a:gs pos="100000">
                  <a:srgbClr val="FFA81B">
                    <a:alpha val="23000"/>
                  </a:srgbClr>
                </a:gs>
              </a:gsLst>
              <a:lin ang="0"/>
            </a:gradFill>
          </p:spPr>
        </p:sp>
        <p:sp>
          <p:nvSpPr>
            <p:cNvPr name="TextBox 4" id="4"/>
            <p:cNvSpPr txBox="true"/>
            <p:nvPr/>
          </p:nvSpPr>
          <p:spPr>
            <a:xfrm>
              <a:off x="0" y="-38100"/>
              <a:ext cx="2966666" cy="3034157"/>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154546" y="-1328013"/>
            <a:ext cx="5214383" cy="5214383"/>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7AF0">
                    <a:alpha val="58000"/>
                  </a:srgbClr>
                </a:gs>
                <a:gs pos="100000">
                  <a:srgbClr val="FFA81B">
                    <a:alpha val="58000"/>
                  </a:srgbClr>
                </a:gs>
              </a:gsLst>
              <a:lin ang="0"/>
            </a:gradFill>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8" id="8"/>
          <p:cNvSpPr txBox="true"/>
          <p:nvPr/>
        </p:nvSpPr>
        <p:spPr>
          <a:xfrm rot="0">
            <a:off x="16050268" y="9473025"/>
            <a:ext cx="724046" cy="242737"/>
          </a:xfrm>
          <a:prstGeom prst="rect">
            <a:avLst/>
          </a:prstGeom>
        </p:spPr>
        <p:txBody>
          <a:bodyPr anchor="t" rtlCol="false" tIns="0" lIns="0" bIns="0" rIns="0">
            <a:spAutoFit/>
          </a:bodyPr>
          <a:lstStyle/>
          <a:p>
            <a:pPr algn="l">
              <a:lnSpc>
                <a:spcPts val="1859"/>
              </a:lnSpc>
            </a:pPr>
            <a:r>
              <a:rPr lang="en-US" sz="1822" b="true">
                <a:solidFill>
                  <a:srgbClr val="002D73"/>
                </a:solidFill>
                <a:latin typeface="Montserrat Bold"/>
                <a:ea typeface="Montserrat Bold"/>
                <a:cs typeface="Montserrat Bold"/>
                <a:sym typeface="Montserrat Bold"/>
              </a:rPr>
              <a:t>Page</a:t>
            </a:r>
          </a:p>
        </p:txBody>
      </p:sp>
      <p:sp>
        <p:nvSpPr>
          <p:cNvPr name="TextBox 9" id="9"/>
          <p:cNvSpPr txBox="true"/>
          <p:nvPr/>
        </p:nvSpPr>
        <p:spPr>
          <a:xfrm rot="0">
            <a:off x="16774314" y="9473025"/>
            <a:ext cx="354591" cy="241692"/>
          </a:xfrm>
          <a:prstGeom prst="rect">
            <a:avLst/>
          </a:prstGeom>
        </p:spPr>
        <p:txBody>
          <a:bodyPr anchor="t" rtlCol="false" tIns="0" lIns="0" bIns="0" rIns="0">
            <a:spAutoFit/>
          </a:bodyPr>
          <a:lstStyle/>
          <a:p>
            <a:pPr algn="l">
              <a:lnSpc>
                <a:spcPts val="1859"/>
              </a:lnSpc>
            </a:pPr>
            <a:r>
              <a:rPr lang="en-US" sz="1822">
                <a:solidFill>
                  <a:srgbClr val="002D73"/>
                </a:solidFill>
                <a:latin typeface="Montserrat"/>
                <a:ea typeface="Montserrat"/>
                <a:cs typeface="Montserrat"/>
                <a:sym typeface="Montserrat"/>
              </a:rPr>
              <a:t>04</a:t>
            </a:r>
          </a:p>
        </p:txBody>
      </p:sp>
      <p:sp>
        <p:nvSpPr>
          <p:cNvPr name="TextBox 10" id="10"/>
          <p:cNvSpPr txBox="true"/>
          <p:nvPr/>
        </p:nvSpPr>
        <p:spPr>
          <a:xfrm rot="0">
            <a:off x="1996708" y="844897"/>
            <a:ext cx="2063129" cy="472382"/>
          </a:xfrm>
          <a:prstGeom prst="rect">
            <a:avLst/>
          </a:prstGeom>
        </p:spPr>
        <p:txBody>
          <a:bodyPr anchor="t" rtlCol="false" tIns="0" lIns="0" bIns="0" rIns="0">
            <a:spAutoFit/>
          </a:bodyPr>
          <a:lstStyle/>
          <a:p>
            <a:pPr algn="l">
              <a:lnSpc>
                <a:spcPts val="1859"/>
              </a:lnSpc>
            </a:pPr>
            <a:r>
              <a:rPr lang="en-US" sz="1822" b="true">
                <a:solidFill>
                  <a:srgbClr val="002D73"/>
                </a:solidFill>
                <a:latin typeface="Montserrat Bold"/>
                <a:ea typeface="Montserrat Bold"/>
                <a:cs typeface="Montserrat Bold"/>
                <a:sym typeface="Montserrat Bold"/>
              </a:rPr>
              <a:t>PACE UNIVERSITY</a:t>
            </a:r>
          </a:p>
        </p:txBody>
      </p:sp>
      <p:sp>
        <p:nvSpPr>
          <p:cNvPr name="TextBox 11" id="11"/>
          <p:cNvSpPr txBox="true"/>
          <p:nvPr/>
        </p:nvSpPr>
        <p:spPr>
          <a:xfrm rot="0">
            <a:off x="1859824" y="2844389"/>
            <a:ext cx="6539927" cy="772394"/>
          </a:xfrm>
          <a:prstGeom prst="rect">
            <a:avLst/>
          </a:prstGeom>
        </p:spPr>
        <p:txBody>
          <a:bodyPr anchor="t" rtlCol="false" tIns="0" lIns="0" bIns="0" rIns="0">
            <a:spAutoFit/>
          </a:bodyPr>
          <a:lstStyle/>
          <a:p>
            <a:pPr algn="l">
              <a:lnSpc>
                <a:spcPts val="5467"/>
              </a:lnSpc>
            </a:pPr>
            <a:r>
              <a:rPr lang="en-US" sz="6833" b="true">
                <a:solidFill>
                  <a:srgbClr val="002D73"/>
                </a:solidFill>
                <a:latin typeface="Montserrat Bold"/>
                <a:ea typeface="Montserrat Bold"/>
                <a:cs typeface="Montserrat Bold"/>
                <a:sym typeface="Montserrat Bold"/>
              </a:rPr>
              <a:t>Components</a:t>
            </a:r>
          </a:p>
        </p:txBody>
      </p:sp>
      <p:grpSp>
        <p:nvGrpSpPr>
          <p:cNvPr name="Group 12" id="12"/>
          <p:cNvGrpSpPr/>
          <p:nvPr/>
        </p:nvGrpSpPr>
        <p:grpSpPr>
          <a:xfrm rot="0">
            <a:off x="-908020" y="7636544"/>
            <a:ext cx="4721330" cy="4721330"/>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7AF0">
                    <a:alpha val="96000"/>
                  </a:srgbClr>
                </a:gs>
                <a:gs pos="100000">
                  <a:srgbClr val="F7ACFF">
                    <a:alpha val="0"/>
                  </a:srgbClr>
                </a:gs>
              </a:gsLst>
              <a:lin ang="0"/>
            </a:gradFill>
          </p:spPr>
        </p:sp>
        <p:sp>
          <p:nvSpPr>
            <p:cNvPr name="TextBox 14" id="1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5" id="15"/>
          <p:cNvGrpSpPr/>
          <p:nvPr/>
        </p:nvGrpSpPr>
        <p:grpSpPr>
          <a:xfrm rot="0">
            <a:off x="1868053" y="4270689"/>
            <a:ext cx="262038" cy="262038"/>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7AF0">
                    <a:alpha val="96000"/>
                  </a:srgbClr>
                </a:gs>
                <a:gs pos="100000">
                  <a:srgbClr val="FFA81B">
                    <a:alpha val="96000"/>
                  </a:srgbClr>
                </a:gs>
              </a:gsLst>
              <a:lin ang="0"/>
            </a:gradFill>
          </p:spPr>
        </p:sp>
        <p:sp>
          <p:nvSpPr>
            <p:cNvPr name="TextBox 17" id="17"/>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18" id="18"/>
          <p:cNvSpPr txBox="true"/>
          <p:nvPr/>
        </p:nvSpPr>
        <p:spPr>
          <a:xfrm rot="0">
            <a:off x="2364754" y="4038052"/>
            <a:ext cx="6034997" cy="841094"/>
          </a:xfrm>
          <a:prstGeom prst="rect">
            <a:avLst/>
          </a:prstGeom>
        </p:spPr>
        <p:txBody>
          <a:bodyPr anchor="t" rtlCol="false" tIns="0" lIns="0" bIns="0" rIns="0">
            <a:spAutoFit/>
          </a:bodyPr>
          <a:lstStyle/>
          <a:p>
            <a:pPr algn="l">
              <a:lnSpc>
                <a:spcPts val="2145"/>
              </a:lnSpc>
            </a:pPr>
            <a:r>
              <a:rPr lang="en-US" sz="2681" b="true">
                <a:solidFill>
                  <a:srgbClr val="002D73"/>
                </a:solidFill>
                <a:latin typeface="Montserrat Bold"/>
                <a:ea typeface="Montserrat Bold"/>
                <a:cs typeface="Montserrat Bold"/>
                <a:sym typeface="Montserrat Bold"/>
              </a:rPr>
              <a:t>Frontent (Client-Side)</a:t>
            </a:r>
            <a:r>
              <a:rPr lang="en-US" sz="2681">
                <a:solidFill>
                  <a:srgbClr val="002D73"/>
                </a:solidFill>
                <a:latin typeface="Montserrat"/>
                <a:ea typeface="Montserrat"/>
                <a:cs typeface="Montserrat"/>
                <a:sym typeface="Montserrat"/>
              </a:rPr>
              <a:t> - Developed using </a:t>
            </a:r>
            <a:r>
              <a:rPr lang="en-US" sz="2681" b="true">
                <a:solidFill>
                  <a:srgbClr val="002D73"/>
                </a:solidFill>
                <a:latin typeface="Montserrat Bold"/>
                <a:ea typeface="Montserrat Bold"/>
                <a:cs typeface="Montserrat Bold"/>
                <a:sym typeface="Montserrat Bold"/>
              </a:rPr>
              <a:t>React.js</a:t>
            </a:r>
            <a:r>
              <a:rPr lang="en-US" sz="2681">
                <a:solidFill>
                  <a:srgbClr val="002D73"/>
                </a:solidFill>
                <a:latin typeface="Montserrat"/>
                <a:ea typeface="Montserrat"/>
                <a:cs typeface="Montserrat"/>
                <a:sym typeface="Montserrat"/>
              </a:rPr>
              <a:t> for an interactive and responsive UI</a:t>
            </a:r>
          </a:p>
        </p:txBody>
      </p:sp>
      <p:grpSp>
        <p:nvGrpSpPr>
          <p:cNvPr name="Group 19" id="19"/>
          <p:cNvGrpSpPr/>
          <p:nvPr/>
        </p:nvGrpSpPr>
        <p:grpSpPr>
          <a:xfrm rot="0">
            <a:off x="1868053" y="5314950"/>
            <a:ext cx="262038" cy="262038"/>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7AF0">
                    <a:alpha val="96000"/>
                  </a:srgbClr>
                </a:gs>
                <a:gs pos="100000">
                  <a:srgbClr val="FFA81B">
                    <a:alpha val="96000"/>
                  </a:srgbClr>
                </a:gs>
              </a:gsLst>
              <a:lin ang="0"/>
            </a:gradFill>
          </p:spPr>
        </p:sp>
        <p:sp>
          <p:nvSpPr>
            <p:cNvPr name="TextBox 21" id="21"/>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22" id="22"/>
          <p:cNvSpPr txBox="true"/>
          <p:nvPr/>
        </p:nvSpPr>
        <p:spPr>
          <a:xfrm rot="0">
            <a:off x="2356526" y="5298246"/>
            <a:ext cx="6043226" cy="841094"/>
          </a:xfrm>
          <a:prstGeom prst="rect">
            <a:avLst/>
          </a:prstGeom>
        </p:spPr>
        <p:txBody>
          <a:bodyPr anchor="t" rtlCol="false" tIns="0" lIns="0" bIns="0" rIns="0">
            <a:spAutoFit/>
          </a:bodyPr>
          <a:lstStyle/>
          <a:p>
            <a:pPr algn="l">
              <a:lnSpc>
                <a:spcPts val="2145"/>
              </a:lnSpc>
            </a:pPr>
            <a:r>
              <a:rPr lang="en-US" sz="2681" b="true">
                <a:solidFill>
                  <a:srgbClr val="002D73"/>
                </a:solidFill>
                <a:latin typeface="Montserrat Bold"/>
                <a:ea typeface="Montserrat Bold"/>
                <a:cs typeface="Montserrat Bold"/>
                <a:sym typeface="Montserrat Bold"/>
              </a:rPr>
              <a:t>Backend (Server-side)</a:t>
            </a:r>
            <a:r>
              <a:rPr lang="en-US" sz="2681">
                <a:solidFill>
                  <a:srgbClr val="002D73"/>
                </a:solidFill>
                <a:latin typeface="Montserrat"/>
                <a:ea typeface="Montserrat"/>
                <a:cs typeface="Montserrat"/>
                <a:sym typeface="Montserrat"/>
              </a:rPr>
              <a:t> - Powered by </a:t>
            </a:r>
            <a:r>
              <a:rPr lang="en-US" sz="2681" b="true">
                <a:solidFill>
                  <a:srgbClr val="002D73"/>
                </a:solidFill>
                <a:latin typeface="Montserrat Bold"/>
                <a:ea typeface="Montserrat Bold"/>
                <a:cs typeface="Montserrat Bold"/>
                <a:sym typeface="Montserrat Bold"/>
              </a:rPr>
              <a:t>Node.js &amp; Express.js </a:t>
            </a:r>
            <a:r>
              <a:rPr lang="en-US" sz="2681">
                <a:solidFill>
                  <a:srgbClr val="002D73"/>
                </a:solidFill>
                <a:latin typeface="Montserrat"/>
                <a:ea typeface="Montserrat"/>
                <a:cs typeface="Montserrat"/>
                <a:sym typeface="Montserrat"/>
              </a:rPr>
              <a:t>to handle business logic and API calls.</a:t>
            </a:r>
          </a:p>
        </p:txBody>
      </p:sp>
      <p:sp>
        <p:nvSpPr>
          <p:cNvPr name="Freeform 23" id="23"/>
          <p:cNvSpPr/>
          <p:nvPr/>
        </p:nvSpPr>
        <p:spPr>
          <a:xfrm flipH="false" flipV="false" rot="0">
            <a:off x="1028700" y="9444450"/>
            <a:ext cx="415258" cy="415258"/>
          </a:xfrm>
          <a:custGeom>
            <a:avLst/>
            <a:gdLst/>
            <a:ahLst/>
            <a:cxnLst/>
            <a:rect r="r" b="b" t="t" l="l"/>
            <a:pathLst>
              <a:path h="415258" w="415258">
                <a:moveTo>
                  <a:pt x="0" y="0"/>
                </a:moveTo>
                <a:lnTo>
                  <a:pt x="415258" y="0"/>
                </a:lnTo>
                <a:lnTo>
                  <a:pt x="415258" y="415258"/>
                </a:lnTo>
                <a:lnTo>
                  <a:pt x="0" y="41525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24" id="24"/>
          <p:cNvSpPr txBox="true"/>
          <p:nvPr/>
        </p:nvSpPr>
        <p:spPr>
          <a:xfrm rot="0">
            <a:off x="16160283" y="796002"/>
            <a:ext cx="847009" cy="286979"/>
          </a:xfrm>
          <a:prstGeom prst="rect">
            <a:avLst/>
          </a:prstGeom>
        </p:spPr>
        <p:txBody>
          <a:bodyPr anchor="t" rtlCol="false" tIns="0" lIns="0" bIns="0" rIns="0">
            <a:spAutoFit/>
          </a:bodyPr>
          <a:lstStyle/>
          <a:p>
            <a:pPr algn="l">
              <a:lnSpc>
                <a:spcPts val="2227"/>
              </a:lnSpc>
            </a:pPr>
            <a:r>
              <a:rPr lang="en-US" sz="2183" b="true">
                <a:solidFill>
                  <a:srgbClr val="002D73"/>
                </a:solidFill>
                <a:latin typeface="Montserrat Bold"/>
                <a:ea typeface="Montserrat Bold"/>
                <a:cs typeface="Montserrat Bold"/>
                <a:sym typeface="Montserrat Bold"/>
              </a:rPr>
              <a:t>2025</a:t>
            </a:r>
          </a:p>
        </p:txBody>
      </p:sp>
      <p:grpSp>
        <p:nvGrpSpPr>
          <p:cNvPr name="Group 25" id="25"/>
          <p:cNvGrpSpPr/>
          <p:nvPr/>
        </p:nvGrpSpPr>
        <p:grpSpPr>
          <a:xfrm rot="0">
            <a:off x="362666" y="698883"/>
            <a:ext cx="1488443" cy="735834"/>
            <a:chOff x="0" y="0"/>
            <a:chExt cx="1984591" cy="981112"/>
          </a:xfrm>
        </p:grpSpPr>
        <p:grpSp>
          <p:nvGrpSpPr>
            <p:cNvPr name="Group 26" id="26"/>
            <p:cNvGrpSpPr/>
            <p:nvPr/>
          </p:nvGrpSpPr>
          <p:grpSpPr>
            <a:xfrm rot="0">
              <a:off x="0" y="202131"/>
              <a:ext cx="46226" cy="529860"/>
              <a:chOff x="0" y="0"/>
              <a:chExt cx="67985" cy="779270"/>
            </a:xfrm>
          </p:grpSpPr>
          <p:sp>
            <p:nvSpPr>
              <p:cNvPr name="Freeform 27" id="27"/>
              <p:cNvSpPr/>
              <p:nvPr/>
            </p:nvSpPr>
            <p:spPr>
              <a:xfrm flipH="false" flipV="false" rot="0">
                <a:off x="0" y="0"/>
                <a:ext cx="67985" cy="779270"/>
              </a:xfrm>
              <a:custGeom>
                <a:avLst/>
                <a:gdLst/>
                <a:ahLst/>
                <a:cxnLst/>
                <a:rect r="r" b="b" t="t" l="l"/>
                <a:pathLst>
                  <a:path h="779270" w="67985">
                    <a:moveTo>
                      <a:pt x="0" y="0"/>
                    </a:moveTo>
                    <a:lnTo>
                      <a:pt x="67985" y="0"/>
                    </a:lnTo>
                    <a:lnTo>
                      <a:pt x="67985" y="779270"/>
                    </a:lnTo>
                    <a:lnTo>
                      <a:pt x="0" y="779270"/>
                    </a:lnTo>
                    <a:close/>
                  </a:path>
                </a:pathLst>
              </a:custGeom>
              <a:gradFill rotWithShape="true">
                <a:gsLst>
                  <a:gs pos="0">
                    <a:srgbClr val="3C67BF">
                      <a:alpha val="100000"/>
                    </a:srgbClr>
                  </a:gs>
                  <a:gs pos="100000">
                    <a:srgbClr val="FFA81B">
                      <a:alpha val="100000"/>
                    </a:srgbClr>
                  </a:gs>
                </a:gsLst>
                <a:lin ang="0"/>
              </a:gradFill>
            </p:spPr>
          </p:sp>
          <p:sp>
            <p:nvSpPr>
              <p:cNvPr name="TextBox 28" id="28"/>
              <p:cNvSpPr txBox="true"/>
              <p:nvPr/>
            </p:nvSpPr>
            <p:spPr>
              <a:xfrm>
                <a:off x="0" y="-38100"/>
                <a:ext cx="67985" cy="817370"/>
              </a:xfrm>
              <a:prstGeom prst="rect">
                <a:avLst/>
              </a:prstGeom>
            </p:spPr>
            <p:txBody>
              <a:bodyPr anchor="ctr" rtlCol="false" tIns="50800" lIns="50800" bIns="50800" rIns="50800"/>
              <a:lstStyle/>
              <a:p>
                <a:pPr algn="ctr">
                  <a:lnSpc>
                    <a:spcPts val="2660"/>
                  </a:lnSpc>
                </a:pPr>
              </a:p>
            </p:txBody>
          </p:sp>
        </p:grpSp>
        <p:grpSp>
          <p:nvGrpSpPr>
            <p:cNvPr name="Group 29" id="29"/>
            <p:cNvGrpSpPr/>
            <p:nvPr/>
          </p:nvGrpSpPr>
          <p:grpSpPr>
            <a:xfrm rot="0">
              <a:off x="42049" y="202131"/>
              <a:ext cx="31834" cy="529860"/>
              <a:chOff x="0" y="0"/>
              <a:chExt cx="46819" cy="779270"/>
            </a:xfrm>
          </p:grpSpPr>
          <p:sp>
            <p:nvSpPr>
              <p:cNvPr name="Freeform 30" id="30"/>
              <p:cNvSpPr/>
              <p:nvPr/>
            </p:nvSpPr>
            <p:spPr>
              <a:xfrm flipH="false" flipV="false" rot="0">
                <a:off x="0" y="0"/>
                <a:ext cx="46819" cy="779270"/>
              </a:xfrm>
              <a:custGeom>
                <a:avLst/>
                <a:gdLst/>
                <a:ahLst/>
                <a:cxnLst/>
                <a:rect r="r" b="b" t="t" l="l"/>
                <a:pathLst>
                  <a:path h="779270" w="46819">
                    <a:moveTo>
                      <a:pt x="0" y="0"/>
                    </a:moveTo>
                    <a:lnTo>
                      <a:pt x="46819" y="0"/>
                    </a:lnTo>
                    <a:lnTo>
                      <a:pt x="46819" y="779270"/>
                    </a:lnTo>
                    <a:lnTo>
                      <a:pt x="0" y="779270"/>
                    </a:lnTo>
                    <a:close/>
                  </a:path>
                </a:pathLst>
              </a:custGeom>
              <a:gradFill rotWithShape="true">
                <a:gsLst>
                  <a:gs pos="0">
                    <a:srgbClr val="3C67BF">
                      <a:alpha val="100000"/>
                    </a:srgbClr>
                  </a:gs>
                  <a:gs pos="100000">
                    <a:srgbClr val="FFA81B">
                      <a:alpha val="100000"/>
                    </a:srgbClr>
                  </a:gs>
                </a:gsLst>
                <a:lin ang="0"/>
              </a:gradFill>
            </p:spPr>
          </p:sp>
          <p:sp>
            <p:nvSpPr>
              <p:cNvPr name="TextBox 31" id="31"/>
              <p:cNvSpPr txBox="true"/>
              <p:nvPr/>
            </p:nvSpPr>
            <p:spPr>
              <a:xfrm>
                <a:off x="0" y="-38100"/>
                <a:ext cx="46819" cy="817370"/>
              </a:xfrm>
              <a:prstGeom prst="rect">
                <a:avLst/>
              </a:prstGeom>
            </p:spPr>
            <p:txBody>
              <a:bodyPr anchor="ctr" rtlCol="false" tIns="50800" lIns="50800" bIns="50800" rIns="50800"/>
              <a:lstStyle/>
              <a:p>
                <a:pPr algn="ctr">
                  <a:lnSpc>
                    <a:spcPts val="2660"/>
                  </a:lnSpc>
                </a:pPr>
              </a:p>
            </p:txBody>
          </p:sp>
        </p:grpSp>
        <p:grpSp>
          <p:nvGrpSpPr>
            <p:cNvPr name="Group 32" id="32"/>
            <p:cNvGrpSpPr/>
            <p:nvPr/>
          </p:nvGrpSpPr>
          <p:grpSpPr>
            <a:xfrm rot="7717522">
              <a:off x="13943" y="173144"/>
              <a:ext cx="45997" cy="57818"/>
              <a:chOff x="0" y="0"/>
              <a:chExt cx="67649" cy="85034"/>
            </a:xfrm>
          </p:grpSpPr>
          <p:sp>
            <p:nvSpPr>
              <p:cNvPr name="Freeform 33" id="33"/>
              <p:cNvSpPr/>
              <p:nvPr/>
            </p:nvSpPr>
            <p:spPr>
              <a:xfrm flipH="false" flipV="false" rot="0">
                <a:off x="0" y="0"/>
                <a:ext cx="67649" cy="85034"/>
              </a:xfrm>
              <a:custGeom>
                <a:avLst/>
                <a:gdLst/>
                <a:ahLst/>
                <a:cxnLst/>
                <a:rect r="r" b="b" t="t" l="l"/>
                <a:pathLst>
                  <a:path h="85034" w="67649">
                    <a:moveTo>
                      <a:pt x="0" y="0"/>
                    </a:moveTo>
                    <a:lnTo>
                      <a:pt x="67649" y="0"/>
                    </a:lnTo>
                    <a:lnTo>
                      <a:pt x="67649" y="85034"/>
                    </a:lnTo>
                    <a:lnTo>
                      <a:pt x="0" y="85034"/>
                    </a:lnTo>
                    <a:close/>
                  </a:path>
                </a:pathLst>
              </a:custGeom>
              <a:gradFill rotWithShape="true">
                <a:gsLst>
                  <a:gs pos="0">
                    <a:srgbClr val="3C67BF">
                      <a:alpha val="100000"/>
                    </a:srgbClr>
                  </a:gs>
                  <a:gs pos="100000">
                    <a:srgbClr val="FFA81B">
                      <a:alpha val="100000"/>
                    </a:srgbClr>
                  </a:gs>
                </a:gsLst>
                <a:lin ang="0"/>
              </a:gradFill>
            </p:spPr>
          </p:sp>
          <p:sp>
            <p:nvSpPr>
              <p:cNvPr name="TextBox 34" id="34"/>
              <p:cNvSpPr txBox="true"/>
              <p:nvPr/>
            </p:nvSpPr>
            <p:spPr>
              <a:xfrm>
                <a:off x="0" y="-38100"/>
                <a:ext cx="67649" cy="123134"/>
              </a:xfrm>
              <a:prstGeom prst="rect">
                <a:avLst/>
              </a:prstGeom>
            </p:spPr>
            <p:txBody>
              <a:bodyPr anchor="ctr" rtlCol="false" tIns="50800" lIns="50800" bIns="50800" rIns="50800"/>
              <a:lstStyle/>
              <a:p>
                <a:pPr algn="ctr">
                  <a:lnSpc>
                    <a:spcPts val="2660"/>
                  </a:lnSpc>
                </a:pPr>
              </a:p>
            </p:txBody>
          </p:sp>
        </p:grpSp>
        <p:grpSp>
          <p:nvGrpSpPr>
            <p:cNvPr name="Group 35" id="35"/>
            <p:cNvGrpSpPr/>
            <p:nvPr/>
          </p:nvGrpSpPr>
          <p:grpSpPr>
            <a:xfrm rot="0">
              <a:off x="73883" y="227181"/>
              <a:ext cx="46226" cy="529860"/>
              <a:chOff x="0" y="0"/>
              <a:chExt cx="67985" cy="779270"/>
            </a:xfrm>
          </p:grpSpPr>
          <p:sp>
            <p:nvSpPr>
              <p:cNvPr name="Freeform 36" id="36"/>
              <p:cNvSpPr/>
              <p:nvPr/>
            </p:nvSpPr>
            <p:spPr>
              <a:xfrm flipH="false" flipV="false" rot="0">
                <a:off x="0" y="0"/>
                <a:ext cx="67985" cy="779270"/>
              </a:xfrm>
              <a:custGeom>
                <a:avLst/>
                <a:gdLst/>
                <a:ahLst/>
                <a:cxnLst/>
                <a:rect r="r" b="b" t="t" l="l"/>
                <a:pathLst>
                  <a:path h="779270" w="67985">
                    <a:moveTo>
                      <a:pt x="0" y="0"/>
                    </a:moveTo>
                    <a:lnTo>
                      <a:pt x="67985" y="0"/>
                    </a:lnTo>
                    <a:lnTo>
                      <a:pt x="67985" y="779270"/>
                    </a:lnTo>
                    <a:lnTo>
                      <a:pt x="0" y="779270"/>
                    </a:lnTo>
                    <a:close/>
                  </a:path>
                </a:pathLst>
              </a:custGeom>
              <a:gradFill rotWithShape="true">
                <a:gsLst>
                  <a:gs pos="0">
                    <a:srgbClr val="3C67BF">
                      <a:alpha val="100000"/>
                    </a:srgbClr>
                  </a:gs>
                  <a:gs pos="100000">
                    <a:srgbClr val="FFA81B">
                      <a:alpha val="100000"/>
                    </a:srgbClr>
                  </a:gs>
                </a:gsLst>
                <a:lin ang="0"/>
              </a:gradFill>
            </p:spPr>
          </p:sp>
          <p:sp>
            <p:nvSpPr>
              <p:cNvPr name="TextBox 37" id="37"/>
              <p:cNvSpPr txBox="true"/>
              <p:nvPr/>
            </p:nvSpPr>
            <p:spPr>
              <a:xfrm>
                <a:off x="0" y="-38100"/>
                <a:ext cx="67985" cy="817370"/>
              </a:xfrm>
              <a:prstGeom prst="rect">
                <a:avLst/>
              </a:prstGeom>
            </p:spPr>
            <p:txBody>
              <a:bodyPr anchor="ctr" rtlCol="false" tIns="50800" lIns="50800" bIns="50800" rIns="50800"/>
              <a:lstStyle/>
              <a:p>
                <a:pPr algn="ctr">
                  <a:lnSpc>
                    <a:spcPts val="2660"/>
                  </a:lnSpc>
                </a:pPr>
              </a:p>
            </p:txBody>
          </p:sp>
        </p:grpSp>
        <p:grpSp>
          <p:nvGrpSpPr>
            <p:cNvPr name="Group 38" id="38"/>
            <p:cNvGrpSpPr/>
            <p:nvPr/>
          </p:nvGrpSpPr>
          <p:grpSpPr>
            <a:xfrm rot="0">
              <a:off x="115931" y="227181"/>
              <a:ext cx="31834" cy="529860"/>
              <a:chOff x="0" y="0"/>
              <a:chExt cx="46819" cy="779270"/>
            </a:xfrm>
          </p:grpSpPr>
          <p:sp>
            <p:nvSpPr>
              <p:cNvPr name="Freeform 39" id="39"/>
              <p:cNvSpPr/>
              <p:nvPr/>
            </p:nvSpPr>
            <p:spPr>
              <a:xfrm flipH="false" flipV="false" rot="0">
                <a:off x="0" y="0"/>
                <a:ext cx="46819" cy="779270"/>
              </a:xfrm>
              <a:custGeom>
                <a:avLst/>
                <a:gdLst/>
                <a:ahLst/>
                <a:cxnLst/>
                <a:rect r="r" b="b" t="t" l="l"/>
                <a:pathLst>
                  <a:path h="779270" w="46819">
                    <a:moveTo>
                      <a:pt x="0" y="0"/>
                    </a:moveTo>
                    <a:lnTo>
                      <a:pt x="46819" y="0"/>
                    </a:lnTo>
                    <a:lnTo>
                      <a:pt x="46819" y="779270"/>
                    </a:lnTo>
                    <a:lnTo>
                      <a:pt x="0" y="779270"/>
                    </a:lnTo>
                    <a:close/>
                  </a:path>
                </a:pathLst>
              </a:custGeom>
              <a:gradFill rotWithShape="true">
                <a:gsLst>
                  <a:gs pos="0">
                    <a:srgbClr val="3C67BF">
                      <a:alpha val="100000"/>
                    </a:srgbClr>
                  </a:gs>
                  <a:gs pos="100000">
                    <a:srgbClr val="FFA81B">
                      <a:alpha val="100000"/>
                    </a:srgbClr>
                  </a:gs>
                </a:gsLst>
                <a:lin ang="0"/>
              </a:gradFill>
            </p:spPr>
          </p:sp>
          <p:sp>
            <p:nvSpPr>
              <p:cNvPr name="TextBox 40" id="40"/>
              <p:cNvSpPr txBox="true"/>
              <p:nvPr/>
            </p:nvSpPr>
            <p:spPr>
              <a:xfrm>
                <a:off x="0" y="-38100"/>
                <a:ext cx="46819" cy="817370"/>
              </a:xfrm>
              <a:prstGeom prst="rect">
                <a:avLst/>
              </a:prstGeom>
            </p:spPr>
            <p:txBody>
              <a:bodyPr anchor="ctr" rtlCol="false" tIns="50800" lIns="50800" bIns="50800" rIns="50800"/>
              <a:lstStyle/>
              <a:p>
                <a:pPr algn="ctr">
                  <a:lnSpc>
                    <a:spcPts val="2660"/>
                  </a:lnSpc>
                </a:pPr>
              </a:p>
            </p:txBody>
          </p:sp>
        </p:grpSp>
        <p:grpSp>
          <p:nvGrpSpPr>
            <p:cNvPr name="Group 41" id="41"/>
            <p:cNvGrpSpPr/>
            <p:nvPr/>
          </p:nvGrpSpPr>
          <p:grpSpPr>
            <a:xfrm rot="7717522">
              <a:off x="87826" y="198194"/>
              <a:ext cx="45997" cy="57818"/>
              <a:chOff x="0" y="0"/>
              <a:chExt cx="67649" cy="85034"/>
            </a:xfrm>
          </p:grpSpPr>
          <p:sp>
            <p:nvSpPr>
              <p:cNvPr name="Freeform 42" id="42"/>
              <p:cNvSpPr/>
              <p:nvPr/>
            </p:nvSpPr>
            <p:spPr>
              <a:xfrm flipH="false" flipV="false" rot="0">
                <a:off x="0" y="0"/>
                <a:ext cx="67649" cy="85034"/>
              </a:xfrm>
              <a:custGeom>
                <a:avLst/>
                <a:gdLst/>
                <a:ahLst/>
                <a:cxnLst/>
                <a:rect r="r" b="b" t="t" l="l"/>
                <a:pathLst>
                  <a:path h="85034" w="67649">
                    <a:moveTo>
                      <a:pt x="0" y="0"/>
                    </a:moveTo>
                    <a:lnTo>
                      <a:pt x="67649" y="0"/>
                    </a:lnTo>
                    <a:lnTo>
                      <a:pt x="67649" y="85034"/>
                    </a:lnTo>
                    <a:lnTo>
                      <a:pt x="0" y="85034"/>
                    </a:lnTo>
                    <a:close/>
                  </a:path>
                </a:pathLst>
              </a:custGeom>
              <a:gradFill rotWithShape="true">
                <a:gsLst>
                  <a:gs pos="0">
                    <a:srgbClr val="3C67BF">
                      <a:alpha val="100000"/>
                    </a:srgbClr>
                  </a:gs>
                  <a:gs pos="100000">
                    <a:srgbClr val="FFA81B">
                      <a:alpha val="100000"/>
                    </a:srgbClr>
                  </a:gs>
                </a:gsLst>
                <a:lin ang="0"/>
              </a:gradFill>
            </p:spPr>
          </p:sp>
          <p:sp>
            <p:nvSpPr>
              <p:cNvPr name="TextBox 43" id="43"/>
              <p:cNvSpPr txBox="true"/>
              <p:nvPr/>
            </p:nvSpPr>
            <p:spPr>
              <a:xfrm>
                <a:off x="0" y="-38100"/>
                <a:ext cx="67649" cy="123134"/>
              </a:xfrm>
              <a:prstGeom prst="rect">
                <a:avLst/>
              </a:prstGeom>
            </p:spPr>
            <p:txBody>
              <a:bodyPr anchor="ctr" rtlCol="false" tIns="50800" lIns="50800" bIns="50800" rIns="50800"/>
              <a:lstStyle/>
              <a:p>
                <a:pPr algn="ctr">
                  <a:lnSpc>
                    <a:spcPts val="2660"/>
                  </a:lnSpc>
                </a:pPr>
              </a:p>
            </p:txBody>
          </p:sp>
        </p:grpSp>
        <p:grpSp>
          <p:nvGrpSpPr>
            <p:cNvPr name="Group 44" id="44"/>
            <p:cNvGrpSpPr/>
            <p:nvPr/>
          </p:nvGrpSpPr>
          <p:grpSpPr>
            <a:xfrm rot="0">
              <a:off x="970242" y="344312"/>
              <a:ext cx="46226" cy="529860"/>
              <a:chOff x="0" y="0"/>
              <a:chExt cx="67985" cy="779270"/>
            </a:xfrm>
          </p:grpSpPr>
          <p:sp>
            <p:nvSpPr>
              <p:cNvPr name="Freeform 45" id="45"/>
              <p:cNvSpPr/>
              <p:nvPr/>
            </p:nvSpPr>
            <p:spPr>
              <a:xfrm flipH="false" flipV="false" rot="0">
                <a:off x="0" y="0"/>
                <a:ext cx="67985" cy="779270"/>
              </a:xfrm>
              <a:custGeom>
                <a:avLst/>
                <a:gdLst/>
                <a:ahLst/>
                <a:cxnLst/>
                <a:rect r="r" b="b" t="t" l="l"/>
                <a:pathLst>
                  <a:path h="779270" w="67985">
                    <a:moveTo>
                      <a:pt x="0" y="0"/>
                    </a:moveTo>
                    <a:lnTo>
                      <a:pt x="67985" y="0"/>
                    </a:lnTo>
                    <a:lnTo>
                      <a:pt x="67985" y="779270"/>
                    </a:lnTo>
                    <a:lnTo>
                      <a:pt x="0" y="779270"/>
                    </a:lnTo>
                    <a:close/>
                  </a:path>
                </a:pathLst>
              </a:custGeom>
              <a:gradFill rotWithShape="true">
                <a:gsLst>
                  <a:gs pos="0">
                    <a:srgbClr val="3C67BF">
                      <a:alpha val="100000"/>
                    </a:srgbClr>
                  </a:gs>
                  <a:gs pos="100000">
                    <a:srgbClr val="FFA81B">
                      <a:alpha val="100000"/>
                    </a:srgbClr>
                  </a:gs>
                </a:gsLst>
                <a:lin ang="0"/>
              </a:gradFill>
            </p:spPr>
          </p:sp>
          <p:sp>
            <p:nvSpPr>
              <p:cNvPr name="TextBox 46" id="46"/>
              <p:cNvSpPr txBox="true"/>
              <p:nvPr/>
            </p:nvSpPr>
            <p:spPr>
              <a:xfrm>
                <a:off x="0" y="-38100"/>
                <a:ext cx="67985" cy="817370"/>
              </a:xfrm>
              <a:prstGeom prst="rect">
                <a:avLst/>
              </a:prstGeom>
            </p:spPr>
            <p:txBody>
              <a:bodyPr anchor="ctr" rtlCol="false" tIns="50800" lIns="50800" bIns="50800" rIns="50800"/>
              <a:lstStyle/>
              <a:p>
                <a:pPr algn="ctr">
                  <a:lnSpc>
                    <a:spcPts val="2660"/>
                  </a:lnSpc>
                </a:pPr>
              </a:p>
            </p:txBody>
          </p:sp>
        </p:grpSp>
        <p:grpSp>
          <p:nvGrpSpPr>
            <p:cNvPr name="Group 47" id="47"/>
            <p:cNvGrpSpPr/>
            <p:nvPr/>
          </p:nvGrpSpPr>
          <p:grpSpPr>
            <a:xfrm rot="0">
              <a:off x="1012291" y="344312"/>
              <a:ext cx="31834" cy="529860"/>
              <a:chOff x="0" y="0"/>
              <a:chExt cx="46819" cy="779270"/>
            </a:xfrm>
          </p:grpSpPr>
          <p:sp>
            <p:nvSpPr>
              <p:cNvPr name="Freeform 48" id="48"/>
              <p:cNvSpPr/>
              <p:nvPr/>
            </p:nvSpPr>
            <p:spPr>
              <a:xfrm flipH="false" flipV="false" rot="0">
                <a:off x="0" y="0"/>
                <a:ext cx="46819" cy="779270"/>
              </a:xfrm>
              <a:custGeom>
                <a:avLst/>
                <a:gdLst/>
                <a:ahLst/>
                <a:cxnLst/>
                <a:rect r="r" b="b" t="t" l="l"/>
                <a:pathLst>
                  <a:path h="779270" w="46819">
                    <a:moveTo>
                      <a:pt x="0" y="0"/>
                    </a:moveTo>
                    <a:lnTo>
                      <a:pt x="46819" y="0"/>
                    </a:lnTo>
                    <a:lnTo>
                      <a:pt x="46819" y="779270"/>
                    </a:lnTo>
                    <a:lnTo>
                      <a:pt x="0" y="779270"/>
                    </a:lnTo>
                    <a:close/>
                  </a:path>
                </a:pathLst>
              </a:custGeom>
              <a:gradFill rotWithShape="true">
                <a:gsLst>
                  <a:gs pos="0">
                    <a:srgbClr val="3C67BF">
                      <a:alpha val="100000"/>
                    </a:srgbClr>
                  </a:gs>
                  <a:gs pos="100000">
                    <a:srgbClr val="FFA81B">
                      <a:alpha val="100000"/>
                    </a:srgbClr>
                  </a:gs>
                </a:gsLst>
                <a:lin ang="0"/>
              </a:gradFill>
            </p:spPr>
          </p:sp>
          <p:sp>
            <p:nvSpPr>
              <p:cNvPr name="TextBox 49" id="49"/>
              <p:cNvSpPr txBox="true"/>
              <p:nvPr/>
            </p:nvSpPr>
            <p:spPr>
              <a:xfrm>
                <a:off x="0" y="-38100"/>
                <a:ext cx="46819" cy="817370"/>
              </a:xfrm>
              <a:prstGeom prst="rect">
                <a:avLst/>
              </a:prstGeom>
            </p:spPr>
            <p:txBody>
              <a:bodyPr anchor="ctr" rtlCol="false" tIns="50800" lIns="50800" bIns="50800" rIns="50800"/>
              <a:lstStyle/>
              <a:p>
                <a:pPr algn="ctr">
                  <a:lnSpc>
                    <a:spcPts val="2660"/>
                  </a:lnSpc>
                </a:pPr>
              </a:p>
            </p:txBody>
          </p:sp>
        </p:grpSp>
        <p:grpSp>
          <p:nvGrpSpPr>
            <p:cNvPr name="Group 50" id="50"/>
            <p:cNvGrpSpPr/>
            <p:nvPr/>
          </p:nvGrpSpPr>
          <p:grpSpPr>
            <a:xfrm rot="7717522">
              <a:off x="984185" y="315325"/>
              <a:ext cx="45997" cy="57818"/>
              <a:chOff x="0" y="0"/>
              <a:chExt cx="67649" cy="85034"/>
            </a:xfrm>
          </p:grpSpPr>
          <p:sp>
            <p:nvSpPr>
              <p:cNvPr name="Freeform 51" id="51"/>
              <p:cNvSpPr/>
              <p:nvPr/>
            </p:nvSpPr>
            <p:spPr>
              <a:xfrm flipH="false" flipV="false" rot="0">
                <a:off x="0" y="0"/>
                <a:ext cx="67649" cy="85034"/>
              </a:xfrm>
              <a:custGeom>
                <a:avLst/>
                <a:gdLst/>
                <a:ahLst/>
                <a:cxnLst/>
                <a:rect r="r" b="b" t="t" l="l"/>
                <a:pathLst>
                  <a:path h="85034" w="67649">
                    <a:moveTo>
                      <a:pt x="0" y="0"/>
                    </a:moveTo>
                    <a:lnTo>
                      <a:pt x="67649" y="0"/>
                    </a:lnTo>
                    <a:lnTo>
                      <a:pt x="67649" y="85034"/>
                    </a:lnTo>
                    <a:lnTo>
                      <a:pt x="0" y="85034"/>
                    </a:lnTo>
                    <a:close/>
                  </a:path>
                </a:pathLst>
              </a:custGeom>
              <a:gradFill rotWithShape="true">
                <a:gsLst>
                  <a:gs pos="0">
                    <a:srgbClr val="3C67BF">
                      <a:alpha val="100000"/>
                    </a:srgbClr>
                  </a:gs>
                  <a:gs pos="100000">
                    <a:srgbClr val="FFA81B">
                      <a:alpha val="100000"/>
                    </a:srgbClr>
                  </a:gs>
                </a:gsLst>
                <a:lin ang="0"/>
              </a:gradFill>
            </p:spPr>
          </p:sp>
          <p:sp>
            <p:nvSpPr>
              <p:cNvPr name="TextBox 52" id="52"/>
              <p:cNvSpPr txBox="true"/>
              <p:nvPr/>
            </p:nvSpPr>
            <p:spPr>
              <a:xfrm>
                <a:off x="0" y="-38100"/>
                <a:ext cx="67649" cy="123134"/>
              </a:xfrm>
              <a:prstGeom prst="rect">
                <a:avLst/>
              </a:prstGeom>
            </p:spPr>
            <p:txBody>
              <a:bodyPr anchor="ctr" rtlCol="false" tIns="50800" lIns="50800" bIns="50800" rIns="50800"/>
              <a:lstStyle/>
              <a:p>
                <a:pPr algn="ctr">
                  <a:lnSpc>
                    <a:spcPts val="2660"/>
                  </a:lnSpc>
                </a:pPr>
              </a:p>
            </p:txBody>
          </p:sp>
        </p:grpSp>
        <p:grpSp>
          <p:nvGrpSpPr>
            <p:cNvPr name="Group 53" id="53"/>
            <p:cNvGrpSpPr/>
            <p:nvPr/>
          </p:nvGrpSpPr>
          <p:grpSpPr>
            <a:xfrm rot="0">
              <a:off x="147766" y="158098"/>
              <a:ext cx="46226" cy="529860"/>
              <a:chOff x="0" y="0"/>
              <a:chExt cx="67985" cy="779270"/>
            </a:xfrm>
          </p:grpSpPr>
          <p:sp>
            <p:nvSpPr>
              <p:cNvPr name="Freeform 54" id="54"/>
              <p:cNvSpPr/>
              <p:nvPr/>
            </p:nvSpPr>
            <p:spPr>
              <a:xfrm flipH="false" flipV="false" rot="0">
                <a:off x="0" y="0"/>
                <a:ext cx="67985" cy="779270"/>
              </a:xfrm>
              <a:custGeom>
                <a:avLst/>
                <a:gdLst/>
                <a:ahLst/>
                <a:cxnLst/>
                <a:rect r="r" b="b" t="t" l="l"/>
                <a:pathLst>
                  <a:path h="779270" w="67985">
                    <a:moveTo>
                      <a:pt x="0" y="0"/>
                    </a:moveTo>
                    <a:lnTo>
                      <a:pt x="67985" y="0"/>
                    </a:lnTo>
                    <a:lnTo>
                      <a:pt x="67985" y="779270"/>
                    </a:lnTo>
                    <a:lnTo>
                      <a:pt x="0" y="779270"/>
                    </a:lnTo>
                    <a:close/>
                  </a:path>
                </a:pathLst>
              </a:custGeom>
              <a:gradFill rotWithShape="true">
                <a:gsLst>
                  <a:gs pos="0">
                    <a:srgbClr val="3C67BF">
                      <a:alpha val="100000"/>
                    </a:srgbClr>
                  </a:gs>
                  <a:gs pos="100000">
                    <a:srgbClr val="FFA81B">
                      <a:alpha val="100000"/>
                    </a:srgbClr>
                  </a:gs>
                </a:gsLst>
                <a:lin ang="0"/>
              </a:gradFill>
            </p:spPr>
          </p:sp>
          <p:sp>
            <p:nvSpPr>
              <p:cNvPr name="TextBox 55" id="55"/>
              <p:cNvSpPr txBox="true"/>
              <p:nvPr/>
            </p:nvSpPr>
            <p:spPr>
              <a:xfrm>
                <a:off x="0" y="-38100"/>
                <a:ext cx="67985" cy="817370"/>
              </a:xfrm>
              <a:prstGeom prst="rect">
                <a:avLst/>
              </a:prstGeom>
            </p:spPr>
            <p:txBody>
              <a:bodyPr anchor="ctr" rtlCol="false" tIns="50800" lIns="50800" bIns="50800" rIns="50800"/>
              <a:lstStyle/>
              <a:p>
                <a:pPr algn="ctr">
                  <a:lnSpc>
                    <a:spcPts val="2660"/>
                  </a:lnSpc>
                </a:pPr>
              </a:p>
            </p:txBody>
          </p:sp>
        </p:grpSp>
        <p:grpSp>
          <p:nvGrpSpPr>
            <p:cNvPr name="Group 56" id="56"/>
            <p:cNvGrpSpPr/>
            <p:nvPr/>
          </p:nvGrpSpPr>
          <p:grpSpPr>
            <a:xfrm rot="0">
              <a:off x="189814" y="158098"/>
              <a:ext cx="31834" cy="529860"/>
              <a:chOff x="0" y="0"/>
              <a:chExt cx="46819" cy="779270"/>
            </a:xfrm>
          </p:grpSpPr>
          <p:sp>
            <p:nvSpPr>
              <p:cNvPr name="Freeform 57" id="57"/>
              <p:cNvSpPr/>
              <p:nvPr/>
            </p:nvSpPr>
            <p:spPr>
              <a:xfrm flipH="false" flipV="false" rot="0">
                <a:off x="0" y="0"/>
                <a:ext cx="46819" cy="779270"/>
              </a:xfrm>
              <a:custGeom>
                <a:avLst/>
                <a:gdLst/>
                <a:ahLst/>
                <a:cxnLst/>
                <a:rect r="r" b="b" t="t" l="l"/>
                <a:pathLst>
                  <a:path h="779270" w="46819">
                    <a:moveTo>
                      <a:pt x="0" y="0"/>
                    </a:moveTo>
                    <a:lnTo>
                      <a:pt x="46819" y="0"/>
                    </a:lnTo>
                    <a:lnTo>
                      <a:pt x="46819" y="779270"/>
                    </a:lnTo>
                    <a:lnTo>
                      <a:pt x="0" y="779270"/>
                    </a:lnTo>
                    <a:close/>
                  </a:path>
                </a:pathLst>
              </a:custGeom>
              <a:gradFill rotWithShape="true">
                <a:gsLst>
                  <a:gs pos="0">
                    <a:srgbClr val="3C67BF">
                      <a:alpha val="100000"/>
                    </a:srgbClr>
                  </a:gs>
                  <a:gs pos="100000">
                    <a:srgbClr val="FFA81B">
                      <a:alpha val="100000"/>
                    </a:srgbClr>
                  </a:gs>
                </a:gsLst>
                <a:lin ang="0"/>
              </a:gradFill>
            </p:spPr>
          </p:sp>
          <p:sp>
            <p:nvSpPr>
              <p:cNvPr name="TextBox 58" id="58"/>
              <p:cNvSpPr txBox="true"/>
              <p:nvPr/>
            </p:nvSpPr>
            <p:spPr>
              <a:xfrm>
                <a:off x="0" y="-38100"/>
                <a:ext cx="46819" cy="817370"/>
              </a:xfrm>
              <a:prstGeom prst="rect">
                <a:avLst/>
              </a:prstGeom>
            </p:spPr>
            <p:txBody>
              <a:bodyPr anchor="ctr" rtlCol="false" tIns="50800" lIns="50800" bIns="50800" rIns="50800"/>
              <a:lstStyle/>
              <a:p>
                <a:pPr algn="ctr">
                  <a:lnSpc>
                    <a:spcPts val="2660"/>
                  </a:lnSpc>
                </a:pPr>
              </a:p>
            </p:txBody>
          </p:sp>
        </p:grpSp>
        <p:grpSp>
          <p:nvGrpSpPr>
            <p:cNvPr name="Group 59" id="59"/>
            <p:cNvGrpSpPr/>
            <p:nvPr/>
          </p:nvGrpSpPr>
          <p:grpSpPr>
            <a:xfrm rot="7717522">
              <a:off x="161708" y="129111"/>
              <a:ext cx="45997" cy="57818"/>
              <a:chOff x="0" y="0"/>
              <a:chExt cx="67649" cy="85034"/>
            </a:xfrm>
          </p:grpSpPr>
          <p:sp>
            <p:nvSpPr>
              <p:cNvPr name="Freeform 60" id="60"/>
              <p:cNvSpPr/>
              <p:nvPr/>
            </p:nvSpPr>
            <p:spPr>
              <a:xfrm flipH="false" flipV="false" rot="0">
                <a:off x="0" y="0"/>
                <a:ext cx="67649" cy="85034"/>
              </a:xfrm>
              <a:custGeom>
                <a:avLst/>
                <a:gdLst/>
                <a:ahLst/>
                <a:cxnLst/>
                <a:rect r="r" b="b" t="t" l="l"/>
                <a:pathLst>
                  <a:path h="85034" w="67649">
                    <a:moveTo>
                      <a:pt x="0" y="0"/>
                    </a:moveTo>
                    <a:lnTo>
                      <a:pt x="67649" y="0"/>
                    </a:lnTo>
                    <a:lnTo>
                      <a:pt x="67649" y="85034"/>
                    </a:lnTo>
                    <a:lnTo>
                      <a:pt x="0" y="85034"/>
                    </a:lnTo>
                    <a:close/>
                  </a:path>
                </a:pathLst>
              </a:custGeom>
              <a:gradFill rotWithShape="true">
                <a:gsLst>
                  <a:gs pos="0">
                    <a:srgbClr val="3C67BF">
                      <a:alpha val="100000"/>
                    </a:srgbClr>
                  </a:gs>
                  <a:gs pos="100000">
                    <a:srgbClr val="FFA81B">
                      <a:alpha val="100000"/>
                    </a:srgbClr>
                  </a:gs>
                </a:gsLst>
                <a:lin ang="0"/>
              </a:gradFill>
            </p:spPr>
          </p:sp>
          <p:sp>
            <p:nvSpPr>
              <p:cNvPr name="TextBox 61" id="61"/>
              <p:cNvSpPr txBox="true"/>
              <p:nvPr/>
            </p:nvSpPr>
            <p:spPr>
              <a:xfrm>
                <a:off x="0" y="-38100"/>
                <a:ext cx="67649" cy="123134"/>
              </a:xfrm>
              <a:prstGeom prst="rect">
                <a:avLst/>
              </a:prstGeom>
            </p:spPr>
            <p:txBody>
              <a:bodyPr anchor="ctr" rtlCol="false" tIns="50800" lIns="50800" bIns="50800" rIns="50800"/>
              <a:lstStyle/>
              <a:p>
                <a:pPr algn="ctr">
                  <a:lnSpc>
                    <a:spcPts val="2660"/>
                  </a:lnSpc>
                </a:pPr>
              </a:p>
            </p:txBody>
          </p:sp>
        </p:grpSp>
        <p:grpSp>
          <p:nvGrpSpPr>
            <p:cNvPr name="Group 62" id="62"/>
            <p:cNvGrpSpPr/>
            <p:nvPr/>
          </p:nvGrpSpPr>
          <p:grpSpPr>
            <a:xfrm rot="0">
              <a:off x="221649" y="142409"/>
              <a:ext cx="46226" cy="529860"/>
              <a:chOff x="0" y="0"/>
              <a:chExt cx="67985" cy="779270"/>
            </a:xfrm>
          </p:grpSpPr>
          <p:sp>
            <p:nvSpPr>
              <p:cNvPr name="Freeform 63" id="63"/>
              <p:cNvSpPr/>
              <p:nvPr/>
            </p:nvSpPr>
            <p:spPr>
              <a:xfrm flipH="false" flipV="false" rot="0">
                <a:off x="0" y="0"/>
                <a:ext cx="67985" cy="779270"/>
              </a:xfrm>
              <a:custGeom>
                <a:avLst/>
                <a:gdLst/>
                <a:ahLst/>
                <a:cxnLst/>
                <a:rect r="r" b="b" t="t" l="l"/>
                <a:pathLst>
                  <a:path h="779270" w="67985">
                    <a:moveTo>
                      <a:pt x="0" y="0"/>
                    </a:moveTo>
                    <a:lnTo>
                      <a:pt x="67985" y="0"/>
                    </a:lnTo>
                    <a:lnTo>
                      <a:pt x="67985" y="779270"/>
                    </a:lnTo>
                    <a:lnTo>
                      <a:pt x="0" y="779270"/>
                    </a:lnTo>
                    <a:close/>
                  </a:path>
                </a:pathLst>
              </a:custGeom>
              <a:gradFill rotWithShape="true">
                <a:gsLst>
                  <a:gs pos="0">
                    <a:srgbClr val="3C67BF">
                      <a:alpha val="100000"/>
                    </a:srgbClr>
                  </a:gs>
                  <a:gs pos="100000">
                    <a:srgbClr val="FFA81B">
                      <a:alpha val="100000"/>
                    </a:srgbClr>
                  </a:gs>
                </a:gsLst>
                <a:lin ang="0"/>
              </a:gradFill>
            </p:spPr>
          </p:sp>
          <p:sp>
            <p:nvSpPr>
              <p:cNvPr name="TextBox 64" id="64"/>
              <p:cNvSpPr txBox="true"/>
              <p:nvPr/>
            </p:nvSpPr>
            <p:spPr>
              <a:xfrm>
                <a:off x="0" y="-38100"/>
                <a:ext cx="67985" cy="817370"/>
              </a:xfrm>
              <a:prstGeom prst="rect">
                <a:avLst/>
              </a:prstGeom>
            </p:spPr>
            <p:txBody>
              <a:bodyPr anchor="ctr" rtlCol="false" tIns="50800" lIns="50800" bIns="50800" rIns="50800"/>
              <a:lstStyle/>
              <a:p>
                <a:pPr algn="ctr">
                  <a:lnSpc>
                    <a:spcPts val="2660"/>
                  </a:lnSpc>
                </a:pPr>
              </a:p>
            </p:txBody>
          </p:sp>
        </p:grpSp>
        <p:grpSp>
          <p:nvGrpSpPr>
            <p:cNvPr name="Group 65" id="65"/>
            <p:cNvGrpSpPr/>
            <p:nvPr/>
          </p:nvGrpSpPr>
          <p:grpSpPr>
            <a:xfrm rot="0">
              <a:off x="263697" y="142409"/>
              <a:ext cx="31834" cy="529860"/>
              <a:chOff x="0" y="0"/>
              <a:chExt cx="46819" cy="779270"/>
            </a:xfrm>
          </p:grpSpPr>
          <p:sp>
            <p:nvSpPr>
              <p:cNvPr name="Freeform 66" id="66"/>
              <p:cNvSpPr/>
              <p:nvPr/>
            </p:nvSpPr>
            <p:spPr>
              <a:xfrm flipH="false" flipV="false" rot="0">
                <a:off x="0" y="0"/>
                <a:ext cx="46819" cy="779270"/>
              </a:xfrm>
              <a:custGeom>
                <a:avLst/>
                <a:gdLst/>
                <a:ahLst/>
                <a:cxnLst/>
                <a:rect r="r" b="b" t="t" l="l"/>
                <a:pathLst>
                  <a:path h="779270" w="46819">
                    <a:moveTo>
                      <a:pt x="0" y="0"/>
                    </a:moveTo>
                    <a:lnTo>
                      <a:pt x="46819" y="0"/>
                    </a:lnTo>
                    <a:lnTo>
                      <a:pt x="46819" y="779270"/>
                    </a:lnTo>
                    <a:lnTo>
                      <a:pt x="0" y="779270"/>
                    </a:lnTo>
                    <a:close/>
                  </a:path>
                </a:pathLst>
              </a:custGeom>
              <a:gradFill rotWithShape="true">
                <a:gsLst>
                  <a:gs pos="0">
                    <a:srgbClr val="3C67BF">
                      <a:alpha val="100000"/>
                    </a:srgbClr>
                  </a:gs>
                  <a:gs pos="100000">
                    <a:srgbClr val="FFA81B">
                      <a:alpha val="100000"/>
                    </a:srgbClr>
                  </a:gs>
                </a:gsLst>
                <a:lin ang="0"/>
              </a:gradFill>
            </p:spPr>
          </p:sp>
          <p:sp>
            <p:nvSpPr>
              <p:cNvPr name="TextBox 67" id="67"/>
              <p:cNvSpPr txBox="true"/>
              <p:nvPr/>
            </p:nvSpPr>
            <p:spPr>
              <a:xfrm>
                <a:off x="0" y="-38100"/>
                <a:ext cx="46819" cy="817370"/>
              </a:xfrm>
              <a:prstGeom prst="rect">
                <a:avLst/>
              </a:prstGeom>
            </p:spPr>
            <p:txBody>
              <a:bodyPr anchor="ctr" rtlCol="false" tIns="50800" lIns="50800" bIns="50800" rIns="50800"/>
              <a:lstStyle/>
              <a:p>
                <a:pPr algn="ctr">
                  <a:lnSpc>
                    <a:spcPts val="2660"/>
                  </a:lnSpc>
                </a:pPr>
              </a:p>
            </p:txBody>
          </p:sp>
        </p:grpSp>
        <p:grpSp>
          <p:nvGrpSpPr>
            <p:cNvPr name="Group 68" id="68"/>
            <p:cNvGrpSpPr/>
            <p:nvPr/>
          </p:nvGrpSpPr>
          <p:grpSpPr>
            <a:xfrm rot="7717522">
              <a:off x="235591" y="113422"/>
              <a:ext cx="45997" cy="57818"/>
              <a:chOff x="0" y="0"/>
              <a:chExt cx="67649" cy="85034"/>
            </a:xfrm>
          </p:grpSpPr>
          <p:sp>
            <p:nvSpPr>
              <p:cNvPr name="Freeform 69" id="69"/>
              <p:cNvSpPr/>
              <p:nvPr/>
            </p:nvSpPr>
            <p:spPr>
              <a:xfrm flipH="false" flipV="false" rot="0">
                <a:off x="0" y="0"/>
                <a:ext cx="67649" cy="85034"/>
              </a:xfrm>
              <a:custGeom>
                <a:avLst/>
                <a:gdLst/>
                <a:ahLst/>
                <a:cxnLst/>
                <a:rect r="r" b="b" t="t" l="l"/>
                <a:pathLst>
                  <a:path h="85034" w="67649">
                    <a:moveTo>
                      <a:pt x="0" y="0"/>
                    </a:moveTo>
                    <a:lnTo>
                      <a:pt x="67649" y="0"/>
                    </a:lnTo>
                    <a:lnTo>
                      <a:pt x="67649" y="85034"/>
                    </a:lnTo>
                    <a:lnTo>
                      <a:pt x="0" y="85034"/>
                    </a:lnTo>
                    <a:close/>
                  </a:path>
                </a:pathLst>
              </a:custGeom>
              <a:gradFill rotWithShape="true">
                <a:gsLst>
                  <a:gs pos="0">
                    <a:srgbClr val="3C67BF">
                      <a:alpha val="100000"/>
                    </a:srgbClr>
                  </a:gs>
                  <a:gs pos="100000">
                    <a:srgbClr val="FFA81B">
                      <a:alpha val="100000"/>
                    </a:srgbClr>
                  </a:gs>
                </a:gsLst>
                <a:lin ang="0"/>
              </a:gradFill>
            </p:spPr>
          </p:sp>
          <p:sp>
            <p:nvSpPr>
              <p:cNvPr name="TextBox 70" id="70"/>
              <p:cNvSpPr txBox="true"/>
              <p:nvPr/>
            </p:nvSpPr>
            <p:spPr>
              <a:xfrm>
                <a:off x="0" y="-38100"/>
                <a:ext cx="67649" cy="123134"/>
              </a:xfrm>
              <a:prstGeom prst="rect">
                <a:avLst/>
              </a:prstGeom>
            </p:spPr>
            <p:txBody>
              <a:bodyPr anchor="ctr" rtlCol="false" tIns="50800" lIns="50800" bIns="50800" rIns="50800"/>
              <a:lstStyle/>
              <a:p>
                <a:pPr algn="ctr">
                  <a:lnSpc>
                    <a:spcPts val="2660"/>
                  </a:lnSpc>
                </a:pPr>
              </a:p>
            </p:txBody>
          </p:sp>
        </p:grpSp>
        <p:grpSp>
          <p:nvGrpSpPr>
            <p:cNvPr name="Group 71" id="71"/>
            <p:cNvGrpSpPr/>
            <p:nvPr/>
          </p:nvGrpSpPr>
          <p:grpSpPr>
            <a:xfrm rot="0">
              <a:off x="291773" y="122006"/>
              <a:ext cx="49448" cy="587548"/>
              <a:chOff x="0" y="0"/>
              <a:chExt cx="72724" cy="864112"/>
            </a:xfrm>
          </p:grpSpPr>
          <p:sp>
            <p:nvSpPr>
              <p:cNvPr name="Freeform 72" id="72"/>
              <p:cNvSpPr/>
              <p:nvPr/>
            </p:nvSpPr>
            <p:spPr>
              <a:xfrm flipH="false" flipV="false" rot="0">
                <a:off x="0" y="0"/>
                <a:ext cx="72724" cy="864112"/>
              </a:xfrm>
              <a:custGeom>
                <a:avLst/>
                <a:gdLst/>
                <a:ahLst/>
                <a:cxnLst/>
                <a:rect r="r" b="b" t="t" l="l"/>
                <a:pathLst>
                  <a:path h="864112" w="72724">
                    <a:moveTo>
                      <a:pt x="0" y="0"/>
                    </a:moveTo>
                    <a:lnTo>
                      <a:pt x="72724" y="0"/>
                    </a:lnTo>
                    <a:lnTo>
                      <a:pt x="72724" y="864112"/>
                    </a:lnTo>
                    <a:lnTo>
                      <a:pt x="0" y="864112"/>
                    </a:lnTo>
                    <a:close/>
                  </a:path>
                </a:pathLst>
              </a:custGeom>
              <a:gradFill rotWithShape="true">
                <a:gsLst>
                  <a:gs pos="0">
                    <a:srgbClr val="3C67BF">
                      <a:alpha val="100000"/>
                    </a:srgbClr>
                  </a:gs>
                  <a:gs pos="100000">
                    <a:srgbClr val="FFA81B">
                      <a:alpha val="100000"/>
                    </a:srgbClr>
                  </a:gs>
                </a:gsLst>
                <a:lin ang="0"/>
              </a:gradFill>
            </p:spPr>
          </p:sp>
          <p:sp>
            <p:nvSpPr>
              <p:cNvPr name="TextBox 73" id="73"/>
              <p:cNvSpPr txBox="true"/>
              <p:nvPr/>
            </p:nvSpPr>
            <p:spPr>
              <a:xfrm>
                <a:off x="0" y="-38100"/>
                <a:ext cx="72724" cy="902212"/>
              </a:xfrm>
              <a:prstGeom prst="rect">
                <a:avLst/>
              </a:prstGeom>
            </p:spPr>
            <p:txBody>
              <a:bodyPr anchor="ctr" rtlCol="false" tIns="50800" lIns="50800" bIns="50800" rIns="50800"/>
              <a:lstStyle/>
              <a:p>
                <a:pPr algn="ctr">
                  <a:lnSpc>
                    <a:spcPts val="2660"/>
                  </a:lnSpc>
                </a:pPr>
              </a:p>
            </p:txBody>
          </p:sp>
        </p:grpSp>
        <p:grpSp>
          <p:nvGrpSpPr>
            <p:cNvPr name="Group 74" id="74"/>
            <p:cNvGrpSpPr/>
            <p:nvPr/>
          </p:nvGrpSpPr>
          <p:grpSpPr>
            <a:xfrm rot="0">
              <a:off x="337044" y="113594"/>
              <a:ext cx="34949" cy="595960"/>
              <a:chOff x="0" y="0"/>
              <a:chExt cx="51399" cy="876484"/>
            </a:xfrm>
          </p:grpSpPr>
          <p:sp>
            <p:nvSpPr>
              <p:cNvPr name="Freeform 75" id="75"/>
              <p:cNvSpPr/>
              <p:nvPr/>
            </p:nvSpPr>
            <p:spPr>
              <a:xfrm flipH="false" flipV="false" rot="0">
                <a:off x="0" y="0"/>
                <a:ext cx="51399" cy="876484"/>
              </a:xfrm>
              <a:custGeom>
                <a:avLst/>
                <a:gdLst/>
                <a:ahLst/>
                <a:cxnLst/>
                <a:rect r="r" b="b" t="t" l="l"/>
                <a:pathLst>
                  <a:path h="876484" w="51399">
                    <a:moveTo>
                      <a:pt x="0" y="0"/>
                    </a:moveTo>
                    <a:lnTo>
                      <a:pt x="51399" y="0"/>
                    </a:lnTo>
                    <a:lnTo>
                      <a:pt x="51399" y="876484"/>
                    </a:lnTo>
                    <a:lnTo>
                      <a:pt x="0" y="876484"/>
                    </a:lnTo>
                    <a:close/>
                  </a:path>
                </a:pathLst>
              </a:custGeom>
              <a:gradFill rotWithShape="true">
                <a:gsLst>
                  <a:gs pos="0">
                    <a:srgbClr val="3C67BF">
                      <a:alpha val="100000"/>
                    </a:srgbClr>
                  </a:gs>
                  <a:gs pos="100000">
                    <a:srgbClr val="FFA81B">
                      <a:alpha val="100000"/>
                    </a:srgbClr>
                  </a:gs>
                </a:gsLst>
                <a:lin ang="0"/>
              </a:gradFill>
            </p:spPr>
          </p:sp>
          <p:sp>
            <p:nvSpPr>
              <p:cNvPr name="TextBox 76" id="76"/>
              <p:cNvSpPr txBox="true"/>
              <p:nvPr/>
            </p:nvSpPr>
            <p:spPr>
              <a:xfrm>
                <a:off x="0" y="-38100"/>
                <a:ext cx="51399" cy="914584"/>
              </a:xfrm>
              <a:prstGeom prst="rect">
                <a:avLst/>
              </a:prstGeom>
            </p:spPr>
            <p:txBody>
              <a:bodyPr anchor="ctr" rtlCol="false" tIns="50800" lIns="50800" bIns="50800" rIns="50800"/>
              <a:lstStyle/>
              <a:p>
                <a:pPr algn="ctr">
                  <a:lnSpc>
                    <a:spcPts val="2660"/>
                  </a:lnSpc>
                </a:pPr>
              </a:p>
            </p:txBody>
          </p:sp>
        </p:grpSp>
        <p:grpSp>
          <p:nvGrpSpPr>
            <p:cNvPr name="Group 77" id="77"/>
            <p:cNvGrpSpPr/>
            <p:nvPr/>
          </p:nvGrpSpPr>
          <p:grpSpPr>
            <a:xfrm rot="7717522">
              <a:off x="303548" y="88751"/>
              <a:ext cx="56776" cy="57818"/>
              <a:chOff x="0" y="0"/>
              <a:chExt cx="83501" cy="85034"/>
            </a:xfrm>
          </p:grpSpPr>
          <p:sp>
            <p:nvSpPr>
              <p:cNvPr name="Freeform 78" id="78"/>
              <p:cNvSpPr/>
              <p:nvPr/>
            </p:nvSpPr>
            <p:spPr>
              <a:xfrm flipH="false" flipV="false" rot="0">
                <a:off x="0" y="0"/>
                <a:ext cx="83501" cy="85034"/>
              </a:xfrm>
              <a:custGeom>
                <a:avLst/>
                <a:gdLst/>
                <a:ahLst/>
                <a:cxnLst/>
                <a:rect r="r" b="b" t="t" l="l"/>
                <a:pathLst>
                  <a:path h="85034" w="83501">
                    <a:moveTo>
                      <a:pt x="0" y="0"/>
                    </a:moveTo>
                    <a:lnTo>
                      <a:pt x="83501" y="0"/>
                    </a:lnTo>
                    <a:lnTo>
                      <a:pt x="83501" y="85034"/>
                    </a:lnTo>
                    <a:lnTo>
                      <a:pt x="0" y="85034"/>
                    </a:lnTo>
                    <a:close/>
                  </a:path>
                </a:pathLst>
              </a:custGeom>
              <a:gradFill rotWithShape="true">
                <a:gsLst>
                  <a:gs pos="0">
                    <a:srgbClr val="3C67BF">
                      <a:alpha val="100000"/>
                    </a:srgbClr>
                  </a:gs>
                  <a:gs pos="100000">
                    <a:srgbClr val="FFA81B">
                      <a:alpha val="100000"/>
                    </a:srgbClr>
                  </a:gs>
                </a:gsLst>
                <a:lin ang="0"/>
              </a:gradFill>
            </p:spPr>
          </p:sp>
          <p:sp>
            <p:nvSpPr>
              <p:cNvPr name="TextBox 79" id="79"/>
              <p:cNvSpPr txBox="true"/>
              <p:nvPr/>
            </p:nvSpPr>
            <p:spPr>
              <a:xfrm>
                <a:off x="0" y="-38100"/>
                <a:ext cx="83501" cy="123134"/>
              </a:xfrm>
              <a:prstGeom prst="rect">
                <a:avLst/>
              </a:prstGeom>
            </p:spPr>
            <p:txBody>
              <a:bodyPr anchor="ctr" rtlCol="false" tIns="50800" lIns="50800" bIns="50800" rIns="50800"/>
              <a:lstStyle/>
              <a:p>
                <a:pPr algn="ctr">
                  <a:lnSpc>
                    <a:spcPts val="2660"/>
                  </a:lnSpc>
                </a:pPr>
              </a:p>
            </p:txBody>
          </p:sp>
        </p:grpSp>
        <p:grpSp>
          <p:nvGrpSpPr>
            <p:cNvPr name="Group 80" id="80"/>
            <p:cNvGrpSpPr/>
            <p:nvPr/>
          </p:nvGrpSpPr>
          <p:grpSpPr>
            <a:xfrm rot="0">
              <a:off x="372034" y="234721"/>
              <a:ext cx="52133" cy="627690"/>
              <a:chOff x="0" y="0"/>
              <a:chExt cx="76672" cy="923149"/>
            </a:xfrm>
          </p:grpSpPr>
          <p:sp>
            <p:nvSpPr>
              <p:cNvPr name="Freeform 81" id="81"/>
              <p:cNvSpPr/>
              <p:nvPr/>
            </p:nvSpPr>
            <p:spPr>
              <a:xfrm flipH="false" flipV="false" rot="0">
                <a:off x="0" y="0"/>
                <a:ext cx="76672" cy="923149"/>
              </a:xfrm>
              <a:custGeom>
                <a:avLst/>
                <a:gdLst/>
                <a:ahLst/>
                <a:cxnLst/>
                <a:rect r="r" b="b" t="t" l="l"/>
                <a:pathLst>
                  <a:path h="923149" w="76672">
                    <a:moveTo>
                      <a:pt x="0" y="0"/>
                    </a:moveTo>
                    <a:lnTo>
                      <a:pt x="76672" y="0"/>
                    </a:lnTo>
                    <a:lnTo>
                      <a:pt x="76672" y="923149"/>
                    </a:lnTo>
                    <a:lnTo>
                      <a:pt x="0" y="923149"/>
                    </a:lnTo>
                    <a:close/>
                  </a:path>
                </a:pathLst>
              </a:custGeom>
              <a:gradFill rotWithShape="true">
                <a:gsLst>
                  <a:gs pos="0">
                    <a:srgbClr val="3C67BF">
                      <a:alpha val="100000"/>
                    </a:srgbClr>
                  </a:gs>
                  <a:gs pos="100000">
                    <a:srgbClr val="FFA81B">
                      <a:alpha val="100000"/>
                    </a:srgbClr>
                  </a:gs>
                </a:gsLst>
                <a:lin ang="0"/>
              </a:gradFill>
            </p:spPr>
          </p:sp>
          <p:sp>
            <p:nvSpPr>
              <p:cNvPr name="TextBox 82" id="82"/>
              <p:cNvSpPr txBox="true"/>
              <p:nvPr/>
            </p:nvSpPr>
            <p:spPr>
              <a:xfrm>
                <a:off x="0" y="-38100"/>
                <a:ext cx="76672" cy="961249"/>
              </a:xfrm>
              <a:prstGeom prst="rect">
                <a:avLst/>
              </a:prstGeom>
            </p:spPr>
            <p:txBody>
              <a:bodyPr anchor="ctr" rtlCol="false" tIns="50800" lIns="50800" bIns="50800" rIns="50800"/>
              <a:lstStyle/>
              <a:p>
                <a:pPr algn="ctr">
                  <a:lnSpc>
                    <a:spcPts val="2660"/>
                  </a:lnSpc>
                </a:pPr>
              </a:p>
            </p:txBody>
          </p:sp>
        </p:grpSp>
        <p:grpSp>
          <p:nvGrpSpPr>
            <p:cNvPr name="Group 83" id="83"/>
            <p:cNvGrpSpPr/>
            <p:nvPr/>
          </p:nvGrpSpPr>
          <p:grpSpPr>
            <a:xfrm rot="0">
              <a:off x="419989" y="220226"/>
              <a:ext cx="37532" cy="642185"/>
              <a:chOff x="0" y="0"/>
              <a:chExt cx="55199" cy="944467"/>
            </a:xfrm>
          </p:grpSpPr>
          <p:sp>
            <p:nvSpPr>
              <p:cNvPr name="Freeform 84" id="84"/>
              <p:cNvSpPr/>
              <p:nvPr/>
            </p:nvSpPr>
            <p:spPr>
              <a:xfrm flipH="false" flipV="false" rot="0">
                <a:off x="0" y="0"/>
                <a:ext cx="55199" cy="944467"/>
              </a:xfrm>
              <a:custGeom>
                <a:avLst/>
                <a:gdLst/>
                <a:ahLst/>
                <a:cxnLst/>
                <a:rect r="r" b="b" t="t" l="l"/>
                <a:pathLst>
                  <a:path h="944467" w="55199">
                    <a:moveTo>
                      <a:pt x="0" y="0"/>
                    </a:moveTo>
                    <a:lnTo>
                      <a:pt x="55199" y="0"/>
                    </a:lnTo>
                    <a:lnTo>
                      <a:pt x="55199" y="944467"/>
                    </a:lnTo>
                    <a:lnTo>
                      <a:pt x="0" y="944467"/>
                    </a:lnTo>
                    <a:close/>
                  </a:path>
                </a:pathLst>
              </a:custGeom>
              <a:gradFill rotWithShape="true">
                <a:gsLst>
                  <a:gs pos="0">
                    <a:srgbClr val="3C67BF">
                      <a:alpha val="100000"/>
                    </a:srgbClr>
                  </a:gs>
                  <a:gs pos="100000">
                    <a:srgbClr val="FFA81B">
                      <a:alpha val="100000"/>
                    </a:srgbClr>
                  </a:gs>
                </a:gsLst>
                <a:lin ang="0"/>
              </a:gradFill>
            </p:spPr>
          </p:sp>
          <p:sp>
            <p:nvSpPr>
              <p:cNvPr name="TextBox 85" id="85"/>
              <p:cNvSpPr txBox="true"/>
              <p:nvPr/>
            </p:nvSpPr>
            <p:spPr>
              <a:xfrm>
                <a:off x="0" y="-38100"/>
                <a:ext cx="55199" cy="982567"/>
              </a:xfrm>
              <a:prstGeom prst="rect">
                <a:avLst/>
              </a:prstGeom>
            </p:spPr>
            <p:txBody>
              <a:bodyPr anchor="ctr" rtlCol="false" tIns="50800" lIns="50800" bIns="50800" rIns="50800"/>
              <a:lstStyle/>
              <a:p>
                <a:pPr algn="ctr">
                  <a:lnSpc>
                    <a:spcPts val="2660"/>
                  </a:lnSpc>
                </a:pPr>
              </a:p>
            </p:txBody>
          </p:sp>
        </p:grpSp>
        <p:grpSp>
          <p:nvGrpSpPr>
            <p:cNvPr name="Group 86" id="86"/>
            <p:cNvGrpSpPr/>
            <p:nvPr/>
          </p:nvGrpSpPr>
          <p:grpSpPr>
            <a:xfrm rot="7717522">
              <a:off x="382755" y="198631"/>
              <a:ext cx="64253" cy="57818"/>
              <a:chOff x="0" y="0"/>
              <a:chExt cx="94497" cy="85034"/>
            </a:xfrm>
          </p:grpSpPr>
          <p:sp>
            <p:nvSpPr>
              <p:cNvPr name="Freeform 87" id="87"/>
              <p:cNvSpPr/>
              <p:nvPr/>
            </p:nvSpPr>
            <p:spPr>
              <a:xfrm flipH="false" flipV="false" rot="0">
                <a:off x="0" y="0"/>
                <a:ext cx="94497" cy="85034"/>
              </a:xfrm>
              <a:custGeom>
                <a:avLst/>
                <a:gdLst/>
                <a:ahLst/>
                <a:cxnLst/>
                <a:rect r="r" b="b" t="t" l="l"/>
                <a:pathLst>
                  <a:path h="85034" w="94497">
                    <a:moveTo>
                      <a:pt x="0" y="0"/>
                    </a:moveTo>
                    <a:lnTo>
                      <a:pt x="94497" y="0"/>
                    </a:lnTo>
                    <a:lnTo>
                      <a:pt x="94497" y="85034"/>
                    </a:lnTo>
                    <a:lnTo>
                      <a:pt x="0" y="85034"/>
                    </a:lnTo>
                    <a:close/>
                  </a:path>
                </a:pathLst>
              </a:custGeom>
              <a:gradFill rotWithShape="true">
                <a:gsLst>
                  <a:gs pos="0">
                    <a:srgbClr val="3C67BF">
                      <a:alpha val="100000"/>
                    </a:srgbClr>
                  </a:gs>
                  <a:gs pos="100000">
                    <a:srgbClr val="FFA81B">
                      <a:alpha val="100000"/>
                    </a:srgbClr>
                  </a:gs>
                </a:gsLst>
                <a:lin ang="0"/>
              </a:gradFill>
            </p:spPr>
          </p:sp>
          <p:sp>
            <p:nvSpPr>
              <p:cNvPr name="TextBox 88" id="88"/>
              <p:cNvSpPr txBox="true"/>
              <p:nvPr/>
            </p:nvSpPr>
            <p:spPr>
              <a:xfrm>
                <a:off x="0" y="-38100"/>
                <a:ext cx="94497" cy="123134"/>
              </a:xfrm>
              <a:prstGeom prst="rect">
                <a:avLst/>
              </a:prstGeom>
            </p:spPr>
            <p:txBody>
              <a:bodyPr anchor="ctr" rtlCol="false" tIns="50800" lIns="50800" bIns="50800" rIns="50800"/>
              <a:lstStyle/>
              <a:p>
                <a:pPr algn="ctr">
                  <a:lnSpc>
                    <a:spcPts val="2660"/>
                  </a:lnSpc>
                </a:pPr>
              </a:p>
            </p:txBody>
          </p:sp>
        </p:grpSp>
        <p:grpSp>
          <p:nvGrpSpPr>
            <p:cNvPr name="Group 89" id="89"/>
            <p:cNvGrpSpPr/>
            <p:nvPr/>
          </p:nvGrpSpPr>
          <p:grpSpPr>
            <a:xfrm rot="0">
              <a:off x="457521" y="160333"/>
              <a:ext cx="52133" cy="627690"/>
              <a:chOff x="0" y="0"/>
              <a:chExt cx="76672" cy="923149"/>
            </a:xfrm>
          </p:grpSpPr>
          <p:sp>
            <p:nvSpPr>
              <p:cNvPr name="Freeform 90" id="90"/>
              <p:cNvSpPr/>
              <p:nvPr/>
            </p:nvSpPr>
            <p:spPr>
              <a:xfrm flipH="false" flipV="false" rot="0">
                <a:off x="0" y="0"/>
                <a:ext cx="76672" cy="923149"/>
              </a:xfrm>
              <a:custGeom>
                <a:avLst/>
                <a:gdLst/>
                <a:ahLst/>
                <a:cxnLst/>
                <a:rect r="r" b="b" t="t" l="l"/>
                <a:pathLst>
                  <a:path h="923149" w="76672">
                    <a:moveTo>
                      <a:pt x="0" y="0"/>
                    </a:moveTo>
                    <a:lnTo>
                      <a:pt x="76672" y="0"/>
                    </a:lnTo>
                    <a:lnTo>
                      <a:pt x="76672" y="923149"/>
                    </a:lnTo>
                    <a:lnTo>
                      <a:pt x="0" y="923149"/>
                    </a:lnTo>
                    <a:close/>
                  </a:path>
                </a:pathLst>
              </a:custGeom>
              <a:gradFill rotWithShape="true">
                <a:gsLst>
                  <a:gs pos="0">
                    <a:srgbClr val="3C67BF">
                      <a:alpha val="100000"/>
                    </a:srgbClr>
                  </a:gs>
                  <a:gs pos="100000">
                    <a:srgbClr val="FFA81B">
                      <a:alpha val="100000"/>
                    </a:srgbClr>
                  </a:gs>
                </a:gsLst>
                <a:lin ang="0"/>
              </a:gradFill>
            </p:spPr>
          </p:sp>
          <p:sp>
            <p:nvSpPr>
              <p:cNvPr name="TextBox 91" id="91"/>
              <p:cNvSpPr txBox="true"/>
              <p:nvPr/>
            </p:nvSpPr>
            <p:spPr>
              <a:xfrm>
                <a:off x="0" y="-38100"/>
                <a:ext cx="76672" cy="961249"/>
              </a:xfrm>
              <a:prstGeom prst="rect">
                <a:avLst/>
              </a:prstGeom>
            </p:spPr>
            <p:txBody>
              <a:bodyPr anchor="ctr" rtlCol="false" tIns="50800" lIns="50800" bIns="50800" rIns="50800"/>
              <a:lstStyle/>
              <a:p>
                <a:pPr algn="ctr">
                  <a:lnSpc>
                    <a:spcPts val="2660"/>
                  </a:lnSpc>
                </a:pPr>
              </a:p>
            </p:txBody>
          </p:sp>
        </p:grpSp>
        <p:grpSp>
          <p:nvGrpSpPr>
            <p:cNvPr name="Group 92" id="92"/>
            <p:cNvGrpSpPr/>
            <p:nvPr/>
          </p:nvGrpSpPr>
          <p:grpSpPr>
            <a:xfrm rot="0">
              <a:off x="505476" y="145838"/>
              <a:ext cx="37532" cy="642185"/>
              <a:chOff x="0" y="0"/>
              <a:chExt cx="55199" cy="944467"/>
            </a:xfrm>
          </p:grpSpPr>
          <p:sp>
            <p:nvSpPr>
              <p:cNvPr name="Freeform 93" id="93"/>
              <p:cNvSpPr/>
              <p:nvPr/>
            </p:nvSpPr>
            <p:spPr>
              <a:xfrm flipH="false" flipV="false" rot="0">
                <a:off x="0" y="0"/>
                <a:ext cx="55199" cy="944467"/>
              </a:xfrm>
              <a:custGeom>
                <a:avLst/>
                <a:gdLst/>
                <a:ahLst/>
                <a:cxnLst/>
                <a:rect r="r" b="b" t="t" l="l"/>
                <a:pathLst>
                  <a:path h="944467" w="55199">
                    <a:moveTo>
                      <a:pt x="0" y="0"/>
                    </a:moveTo>
                    <a:lnTo>
                      <a:pt x="55199" y="0"/>
                    </a:lnTo>
                    <a:lnTo>
                      <a:pt x="55199" y="944467"/>
                    </a:lnTo>
                    <a:lnTo>
                      <a:pt x="0" y="944467"/>
                    </a:lnTo>
                    <a:close/>
                  </a:path>
                </a:pathLst>
              </a:custGeom>
              <a:gradFill rotWithShape="true">
                <a:gsLst>
                  <a:gs pos="0">
                    <a:srgbClr val="3C67BF">
                      <a:alpha val="100000"/>
                    </a:srgbClr>
                  </a:gs>
                  <a:gs pos="100000">
                    <a:srgbClr val="FFA81B">
                      <a:alpha val="100000"/>
                    </a:srgbClr>
                  </a:gs>
                </a:gsLst>
                <a:lin ang="0"/>
              </a:gradFill>
            </p:spPr>
          </p:sp>
          <p:sp>
            <p:nvSpPr>
              <p:cNvPr name="TextBox 94" id="94"/>
              <p:cNvSpPr txBox="true"/>
              <p:nvPr/>
            </p:nvSpPr>
            <p:spPr>
              <a:xfrm>
                <a:off x="0" y="-38100"/>
                <a:ext cx="55199" cy="982567"/>
              </a:xfrm>
              <a:prstGeom prst="rect">
                <a:avLst/>
              </a:prstGeom>
            </p:spPr>
            <p:txBody>
              <a:bodyPr anchor="ctr" rtlCol="false" tIns="50800" lIns="50800" bIns="50800" rIns="50800"/>
              <a:lstStyle/>
              <a:p>
                <a:pPr algn="ctr">
                  <a:lnSpc>
                    <a:spcPts val="2660"/>
                  </a:lnSpc>
                </a:pPr>
              </a:p>
            </p:txBody>
          </p:sp>
        </p:grpSp>
        <p:grpSp>
          <p:nvGrpSpPr>
            <p:cNvPr name="Group 95" id="95"/>
            <p:cNvGrpSpPr/>
            <p:nvPr/>
          </p:nvGrpSpPr>
          <p:grpSpPr>
            <a:xfrm rot="7717522">
              <a:off x="468242" y="124243"/>
              <a:ext cx="64253" cy="57818"/>
              <a:chOff x="0" y="0"/>
              <a:chExt cx="94497" cy="85034"/>
            </a:xfrm>
          </p:grpSpPr>
          <p:sp>
            <p:nvSpPr>
              <p:cNvPr name="Freeform 96" id="96"/>
              <p:cNvSpPr/>
              <p:nvPr/>
            </p:nvSpPr>
            <p:spPr>
              <a:xfrm flipH="false" flipV="false" rot="0">
                <a:off x="0" y="0"/>
                <a:ext cx="94497" cy="85034"/>
              </a:xfrm>
              <a:custGeom>
                <a:avLst/>
                <a:gdLst/>
                <a:ahLst/>
                <a:cxnLst/>
                <a:rect r="r" b="b" t="t" l="l"/>
                <a:pathLst>
                  <a:path h="85034" w="94497">
                    <a:moveTo>
                      <a:pt x="0" y="0"/>
                    </a:moveTo>
                    <a:lnTo>
                      <a:pt x="94497" y="0"/>
                    </a:lnTo>
                    <a:lnTo>
                      <a:pt x="94497" y="85034"/>
                    </a:lnTo>
                    <a:lnTo>
                      <a:pt x="0" y="85034"/>
                    </a:lnTo>
                    <a:close/>
                  </a:path>
                </a:pathLst>
              </a:custGeom>
              <a:gradFill rotWithShape="true">
                <a:gsLst>
                  <a:gs pos="0">
                    <a:srgbClr val="3C67BF">
                      <a:alpha val="100000"/>
                    </a:srgbClr>
                  </a:gs>
                  <a:gs pos="100000">
                    <a:srgbClr val="FFA81B">
                      <a:alpha val="100000"/>
                    </a:srgbClr>
                  </a:gs>
                </a:gsLst>
                <a:lin ang="0"/>
              </a:gradFill>
            </p:spPr>
          </p:sp>
          <p:sp>
            <p:nvSpPr>
              <p:cNvPr name="TextBox 97" id="97"/>
              <p:cNvSpPr txBox="true"/>
              <p:nvPr/>
            </p:nvSpPr>
            <p:spPr>
              <a:xfrm>
                <a:off x="0" y="-38100"/>
                <a:ext cx="94497" cy="123134"/>
              </a:xfrm>
              <a:prstGeom prst="rect">
                <a:avLst/>
              </a:prstGeom>
            </p:spPr>
            <p:txBody>
              <a:bodyPr anchor="ctr" rtlCol="false" tIns="50800" lIns="50800" bIns="50800" rIns="50800"/>
              <a:lstStyle/>
              <a:p>
                <a:pPr algn="ctr">
                  <a:lnSpc>
                    <a:spcPts val="2660"/>
                  </a:lnSpc>
                </a:pPr>
              </a:p>
            </p:txBody>
          </p:sp>
        </p:grpSp>
        <p:grpSp>
          <p:nvGrpSpPr>
            <p:cNvPr name="Group 98" id="98"/>
            <p:cNvGrpSpPr/>
            <p:nvPr/>
          </p:nvGrpSpPr>
          <p:grpSpPr>
            <a:xfrm rot="0">
              <a:off x="543008" y="192206"/>
              <a:ext cx="52133" cy="627690"/>
              <a:chOff x="0" y="0"/>
              <a:chExt cx="76672" cy="923149"/>
            </a:xfrm>
          </p:grpSpPr>
          <p:sp>
            <p:nvSpPr>
              <p:cNvPr name="Freeform 99" id="99"/>
              <p:cNvSpPr/>
              <p:nvPr/>
            </p:nvSpPr>
            <p:spPr>
              <a:xfrm flipH="false" flipV="false" rot="0">
                <a:off x="0" y="0"/>
                <a:ext cx="76672" cy="923149"/>
              </a:xfrm>
              <a:custGeom>
                <a:avLst/>
                <a:gdLst/>
                <a:ahLst/>
                <a:cxnLst/>
                <a:rect r="r" b="b" t="t" l="l"/>
                <a:pathLst>
                  <a:path h="923149" w="76672">
                    <a:moveTo>
                      <a:pt x="0" y="0"/>
                    </a:moveTo>
                    <a:lnTo>
                      <a:pt x="76672" y="0"/>
                    </a:lnTo>
                    <a:lnTo>
                      <a:pt x="76672" y="923149"/>
                    </a:lnTo>
                    <a:lnTo>
                      <a:pt x="0" y="923149"/>
                    </a:lnTo>
                    <a:close/>
                  </a:path>
                </a:pathLst>
              </a:custGeom>
              <a:gradFill rotWithShape="true">
                <a:gsLst>
                  <a:gs pos="0">
                    <a:srgbClr val="3C67BF">
                      <a:alpha val="100000"/>
                    </a:srgbClr>
                  </a:gs>
                  <a:gs pos="100000">
                    <a:srgbClr val="FFA81B">
                      <a:alpha val="100000"/>
                    </a:srgbClr>
                  </a:gs>
                </a:gsLst>
                <a:lin ang="0"/>
              </a:gradFill>
            </p:spPr>
          </p:sp>
          <p:sp>
            <p:nvSpPr>
              <p:cNvPr name="TextBox 100" id="100"/>
              <p:cNvSpPr txBox="true"/>
              <p:nvPr/>
            </p:nvSpPr>
            <p:spPr>
              <a:xfrm>
                <a:off x="0" y="-38100"/>
                <a:ext cx="76672" cy="961249"/>
              </a:xfrm>
              <a:prstGeom prst="rect">
                <a:avLst/>
              </a:prstGeom>
            </p:spPr>
            <p:txBody>
              <a:bodyPr anchor="ctr" rtlCol="false" tIns="50800" lIns="50800" bIns="50800" rIns="50800"/>
              <a:lstStyle/>
              <a:p>
                <a:pPr algn="ctr">
                  <a:lnSpc>
                    <a:spcPts val="2660"/>
                  </a:lnSpc>
                </a:pPr>
              </a:p>
            </p:txBody>
          </p:sp>
        </p:grpSp>
        <p:grpSp>
          <p:nvGrpSpPr>
            <p:cNvPr name="Group 101" id="101"/>
            <p:cNvGrpSpPr/>
            <p:nvPr/>
          </p:nvGrpSpPr>
          <p:grpSpPr>
            <a:xfrm rot="0">
              <a:off x="590962" y="177711"/>
              <a:ext cx="37532" cy="642185"/>
              <a:chOff x="0" y="0"/>
              <a:chExt cx="55199" cy="944467"/>
            </a:xfrm>
          </p:grpSpPr>
          <p:sp>
            <p:nvSpPr>
              <p:cNvPr name="Freeform 102" id="102"/>
              <p:cNvSpPr/>
              <p:nvPr/>
            </p:nvSpPr>
            <p:spPr>
              <a:xfrm flipH="false" flipV="false" rot="0">
                <a:off x="0" y="0"/>
                <a:ext cx="55199" cy="944467"/>
              </a:xfrm>
              <a:custGeom>
                <a:avLst/>
                <a:gdLst/>
                <a:ahLst/>
                <a:cxnLst/>
                <a:rect r="r" b="b" t="t" l="l"/>
                <a:pathLst>
                  <a:path h="944467" w="55199">
                    <a:moveTo>
                      <a:pt x="0" y="0"/>
                    </a:moveTo>
                    <a:lnTo>
                      <a:pt x="55199" y="0"/>
                    </a:lnTo>
                    <a:lnTo>
                      <a:pt x="55199" y="944467"/>
                    </a:lnTo>
                    <a:lnTo>
                      <a:pt x="0" y="944467"/>
                    </a:lnTo>
                    <a:close/>
                  </a:path>
                </a:pathLst>
              </a:custGeom>
              <a:gradFill rotWithShape="true">
                <a:gsLst>
                  <a:gs pos="0">
                    <a:srgbClr val="3C67BF">
                      <a:alpha val="100000"/>
                    </a:srgbClr>
                  </a:gs>
                  <a:gs pos="100000">
                    <a:srgbClr val="FFA81B">
                      <a:alpha val="100000"/>
                    </a:srgbClr>
                  </a:gs>
                </a:gsLst>
                <a:lin ang="0"/>
              </a:gradFill>
            </p:spPr>
          </p:sp>
          <p:sp>
            <p:nvSpPr>
              <p:cNvPr name="TextBox 103" id="103"/>
              <p:cNvSpPr txBox="true"/>
              <p:nvPr/>
            </p:nvSpPr>
            <p:spPr>
              <a:xfrm>
                <a:off x="0" y="-38100"/>
                <a:ext cx="55199" cy="982567"/>
              </a:xfrm>
              <a:prstGeom prst="rect">
                <a:avLst/>
              </a:prstGeom>
            </p:spPr>
            <p:txBody>
              <a:bodyPr anchor="ctr" rtlCol="false" tIns="50800" lIns="50800" bIns="50800" rIns="50800"/>
              <a:lstStyle/>
              <a:p>
                <a:pPr algn="ctr">
                  <a:lnSpc>
                    <a:spcPts val="2660"/>
                  </a:lnSpc>
                </a:pPr>
              </a:p>
            </p:txBody>
          </p:sp>
        </p:grpSp>
        <p:grpSp>
          <p:nvGrpSpPr>
            <p:cNvPr name="Group 104" id="104"/>
            <p:cNvGrpSpPr/>
            <p:nvPr/>
          </p:nvGrpSpPr>
          <p:grpSpPr>
            <a:xfrm rot="7717522">
              <a:off x="553729" y="156116"/>
              <a:ext cx="64253" cy="57818"/>
              <a:chOff x="0" y="0"/>
              <a:chExt cx="94497" cy="85034"/>
            </a:xfrm>
          </p:grpSpPr>
          <p:sp>
            <p:nvSpPr>
              <p:cNvPr name="Freeform 105" id="105"/>
              <p:cNvSpPr/>
              <p:nvPr/>
            </p:nvSpPr>
            <p:spPr>
              <a:xfrm flipH="false" flipV="false" rot="0">
                <a:off x="0" y="0"/>
                <a:ext cx="94497" cy="85034"/>
              </a:xfrm>
              <a:custGeom>
                <a:avLst/>
                <a:gdLst/>
                <a:ahLst/>
                <a:cxnLst/>
                <a:rect r="r" b="b" t="t" l="l"/>
                <a:pathLst>
                  <a:path h="85034" w="94497">
                    <a:moveTo>
                      <a:pt x="0" y="0"/>
                    </a:moveTo>
                    <a:lnTo>
                      <a:pt x="94497" y="0"/>
                    </a:lnTo>
                    <a:lnTo>
                      <a:pt x="94497" y="85034"/>
                    </a:lnTo>
                    <a:lnTo>
                      <a:pt x="0" y="85034"/>
                    </a:lnTo>
                    <a:close/>
                  </a:path>
                </a:pathLst>
              </a:custGeom>
              <a:gradFill rotWithShape="true">
                <a:gsLst>
                  <a:gs pos="0">
                    <a:srgbClr val="3C67BF">
                      <a:alpha val="100000"/>
                    </a:srgbClr>
                  </a:gs>
                  <a:gs pos="100000">
                    <a:srgbClr val="FFA81B">
                      <a:alpha val="100000"/>
                    </a:srgbClr>
                  </a:gs>
                </a:gsLst>
                <a:lin ang="0"/>
              </a:gradFill>
            </p:spPr>
          </p:sp>
          <p:sp>
            <p:nvSpPr>
              <p:cNvPr name="TextBox 106" id="106"/>
              <p:cNvSpPr txBox="true"/>
              <p:nvPr/>
            </p:nvSpPr>
            <p:spPr>
              <a:xfrm>
                <a:off x="0" y="-38100"/>
                <a:ext cx="94497" cy="123134"/>
              </a:xfrm>
              <a:prstGeom prst="rect">
                <a:avLst/>
              </a:prstGeom>
            </p:spPr>
            <p:txBody>
              <a:bodyPr anchor="ctr" rtlCol="false" tIns="50800" lIns="50800" bIns="50800" rIns="50800"/>
              <a:lstStyle/>
              <a:p>
                <a:pPr algn="ctr">
                  <a:lnSpc>
                    <a:spcPts val="2660"/>
                  </a:lnSpc>
                </a:pPr>
              </a:p>
            </p:txBody>
          </p:sp>
        </p:grpSp>
        <p:grpSp>
          <p:nvGrpSpPr>
            <p:cNvPr name="Group 107" id="107"/>
            <p:cNvGrpSpPr/>
            <p:nvPr/>
          </p:nvGrpSpPr>
          <p:grpSpPr>
            <a:xfrm rot="0">
              <a:off x="628494" y="270552"/>
              <a:ext cx="52133" cy="627690"/>
              <a:chOff x="0" y="0"/>
              <a:chExt cx="76672" cy="923149"/>
            </a:xfrm>
          </p:grpSpPr>
          <p:sp>
            <p:nvSpPr>
              <p:cNvPr name="Freeform 108" id="108"/>
              <p:cNvSpPr/>
              <p:nvPr/>
            </p:nvSpPr>
            <p:spPr>
              <a:xfrm flipH="false" flipV="false" rot="0">
                <a:off x="0" y="0"/>
                <a:ext cx="76672" cy="923149"/>
              </a:xfrm>
              <a:custGeom>
                <a:avLst/>
                <a:gdLst/>
                <a:ahLst/>
                <a:cxnLst/>
                <a:rect r="r" b="b" t="t" l="l"/>
                <a:pathLst>
                  <a:path h="923149" w="76672">
                    <a:moveTo>
                      <a:pt x="0" y="0"/>
                    </a:moveTo>
                    <a:lnTo>
                      <a:pt x="76672" y="0"/>
                    </a:lnTo>
                    <a:lnTo>
                      <a:pt x="76672" y="923149"/>
                    </a:lnTo>
                    <a:lnTo>
                      <a:pt x="0" y="923149"/>
                    </a:lnTo>
                    <a:close/>
                  </a:path>
                </a:pathLst>
              </a:custGeom>
              <a:gradFill rotWithShape="true">
                <a:gsLst>
                  <a:gs pos="0">
                    <a:srgbClr val="3C67BF">
                      <a:alpha val="100000"/>
                    </a:srgbClr>
                  </a:gs>
                  <a:gs pos="100000">
                    <a:srgbClr val="FFA81B">
                      <a:alpha val="100000"/>
                    </a:srgbClr>
                  </a:gs>
                </a:gsLst>
                <a:lin ang="0"/>
              </a:gradFill>
            </p:spPr>
          </p:sp>
          <p:sp>
            <p:nvSpPr>
              <p:cNvPr name="TextBox 109" id="109"/>
              <p:cNvSpPr txBox="true"/>
              <p:nvPr/>
            </p:nvSpPr>
            <p:spPr>
              <a:xfrm>
                <a:off x="0" y="-38100"/>
                <a:ext cx="76672" cy="961249"/>
              </a:xfrm>
              <a:prstGeom prst="rect">
                <a:avLst/>
              </a:prstGeom>
            </p:spPr>
            <p:txBody>
              <a:bodyPr anchor="ctr" rtlCol="false" tIns="50800" lIns="50800" bIns="50800" rIns="50800"/>
              <a:lstStyle/>
              <a:p>
                <a:pPr algn="ctr">
                  <a:lnSpc>
                    <a:spcPts val="2660"/>
                  </a:lnSpc>
                </a:pPr>
              </a:p>
            </p:txBody>
          </p:sp>
        </p:grpSp>
        <p:grpSp>
          <p:nvGrpSpPr>
            <p:cNvPr name="Group 110" id="110"/>
            <p:cNvGrpSpPr/>
            <p:nvPr/>
          </p:nvGrpSpPr>
          <p:grpSpPr>
            <a:xfrm rot="0">
              <a:off x="676449" y="256057"/>
              <a:ext cx="37532" cy="642185"/>
              <a:chOff x="0" y="0"/>
              <a:chExt cx="55199" cy="944467"/>
            </a:xfrm>
          </p:grpSpPr>
          <p:sp>
            <p:nvSpPr>
              <p:cNvPr name="Freeform 111" id="111"/>
              <p:cNvSpPr/>
              <p:nvPr/>
            </p:nvSpPr>
            <p:spPr>
              <a:xfrm flipH="false" flipV="false" rot="0">
                <a:off x="0" y="0"/>
                <a:ext cx="55199" cy="944467"/>
              </a:xfrm>
              <a:custGeom>
                <a:avLst/>
                <a:gdLst/>
                <a:ahLst/>
                <a:cxnLst/>
                <a:rect r="r" b="b" t="t" l="l"/>
                <a:pathLst>
                  <a:path h="944467" w="55199">
                    <a:moveTo>
                      <a:pt x="0" y="0"/>
                    </a:moveTo>
                    <a:lnTo>
                      <a:pt x="55199" y="0"/>
                    </a:lnTo>
                    <a:lnTo>
                      <a:pt x="55199" y="944467"/>
                    </a:lnTo>
                    <a:lnTo>
                      <a:pt x="0" y="944467"/>
                    </a:lnTo>
                    <a:close/>
                  </a:path>
                </a:pathLst>
              </a:custGeom>
              <a:gradFill rotWithShape="true">
                <a:gsLst>
                  <a:gs pos="0">
                    <a:srgbClr val="3C67BF">
                      <a:alpha val="100000"/>
                    </a:srgbClr>
                  </a:gs>
                  <a:gs pos="100000">
                    <a:srgbClr val="FFA81B">
                      <a:alpha val="100000"/>
                    </a:srgbClr>
                  </a:gs>
                </a:gsLst>
                <a:lin ang="0"/>
              </a:gradFill>
            </p:spPr>
          </p:sp>
          <p:sp>
            <p:nvSpPr>
              <p:cNvPr name="TextBox 112" id="112"/>
              <p:cNvSpPr txBox="true"/>
              <p:nvPr/>
            </p:nvSpPr>
            <p:spPr>
              <a:xfrm>
                <a:off x="0" y="-38100"/>
                <a:ext cx="55199" cy="982567"/>
              </a:xfrm>
              <a:prstGeom prst="rect">
                <a:avLst/>
              </a:prstGeom>
            </p:spPr>
            <p:txBody>
              <a:bodyPr anchor="ctr" rtlCol="false" tIns="50800" lIns="50800" bIns="50800" rIns="50800"/>
              <a:lstStyle/>
              <a:p>
                <a:pPr algn="ctr">
                  <a:lnSpc>
                    <a:spcPts val="2660"/>
                  </a:lnSpc>
                </a:pPr>
              </a:p>
            </p:txBody>
          </p:sp>
        </p:grpSp>
        <p:grpSp>
          <p:nvGrpSpPr>
            <p:cNvPr name="Group 113" id="113"/>
            <p:cNvGrpSpPr/>
            <p:nvPr/>
          </p:nvGrpSpPr>
          <p:grpSpPr>
            <a:xfrm rot="7717522">
              <a:off x="639216" y="234462"/>
              <a:ext cx="64253" cy="57818"/>
              <a:chOff x="0" y="0"/>
              <a:chExt cx="94497" cy="85034"/>
            </a:xfrm>
          </p:grpSpPr>
          <p:sp>
            <p:nvSpPr>
              <p:cNvPr name="Freeform 114" id="114"/>
              <p:cNvSpPr/>
              <p:nvPr/>
            </p:nvSpPr>
            <p:spPr>
              <a:xfrm flipH="false" flipV="false" rot="0">
                <a:off x="0" y="0"/>
                <a:ext cx="94497" cy="85034"/>
              </a:xfrm>
              <a:custGeom>
                <a:avLst/>
                <a:gdLst/>
                <a:ahLst/>
                <a:cxnLst/>
                <a:rect r="r" b="b" t="t" l="l"/>
                <a:pathLst>
                  <a:path h="85034" w="94497">
                    <a:moveTo>
                      <a:pt x="0" y="0"/>
                    </a:moveTo>
                    <a:lnTo>
                      <a:pt x="94497" y="0"/>
                    </a:lnTo>
                    <a:lnTo>
                      <a:pt x="94497" y="85034"/>
                    </a:lnTo>
                    <a:lnTo>
                      <a:pt x="0" y="85034"/>
                    </a:lnTo>
                    <a:close/>
                  </a:path>
                </a:pathLst>
              </a:custGeom>
              <a:gradFill rotWithShape="true">
                <a:gsLst>
                  <a:gs pos="0">
                    <a:srgbClr val="3C67BF">
                      <a:alpha val="100000"/>
                    </a:srgbClr>
                  </a:gs>
                  <a:gs pos="100000">
                    <a:srgbClr val="FFA81B">
                      <a:alpha val="100000"/>
                    </a:srgbClr>
                  </a:gs>
                </a:gsLst>
                <a:lin ang="0"/>
              </a:gradFill>
            </p:spPr>
          </p:sp>
          <p:sp>
            <p:nvSpPr>
              <p:cNvPr name="TextBox 115" id="115"/>
              <p:cNvSpPr txBox="true"/>
              <p:nvPr/>
            </p:nvSpPr>
            <p:spPr>
              <a:xfrm>
                <a:off x="0" y="-38100"/>
                <a:ext cx="94497" cy="123134"/>
              </a:xfrm>
              <a:prstGeom prst="rect">
                <a:avLst/>
              </a:prstGeom>
            </p:spPr>
            <p:txBody>
              <a:bodyPr anchor="ctr" rtlCol="false" tIns="50800" lIns="50800" bIns="50800" rIns="50800"/>
              <a:lstStyle/>
              <a:p>
                <a:pPr algn="ctr">
                  <a:lnSpc>
                    <a:spcPts val="2660"/>
                  </a:lnSpc>
                </a:pPr>
              </a:p>
            </p:txBody>
          </p:sp>
        </p:grpSp>
        <p:grpSp>
          <p:nvGrpSpPr>
            <p:cNvPr name="Group 116" id="116"/>
            <p:cNvGrpSpPr/>
            <p:nvPr/>
          </p:nvGrpSpPr>
          <p:grpSpPr>
            <a:xfrm rot="0">
              <a:off x="713781" y="156643"/>
              <a:ext cx="52133" cy="627690"/>
              <a:chOff x="0" y="0"/>
              <a:chExt cx="76672" cy="923149"/>
            </a:xfrm>
          </p:grpSpPr>
          <p:sp>
            <p:nvSpPr>
              <p:cNvPr name="Freeform 117" id="117"/>
              <p:cNvSpPr/>
              <p:nvPr/>
            </p:nvSpPr>
            <p:spPr>
              <a:xfrm flipH="false" flipV="false" rot="0">
                <a:off x="0" y="0"/>
                <a:ext cx="76672" cy="923149"/>
              </a:xfrm>
              <a:custGeom>
                <a:avLst/>
                <a:gdLst/>
                <a:ahLst/>
                <a:cxnLst/>
                <a:rect r="r" b="b" t="t" l="l"/>
                <a:pathLst>
                  <a:path h="923149" w="76672">
                    <a:moveTo>
                      <a:pt x="0" y="0"/>
                    </a:moveTo>
                    <a:lnTo>
                      <a:pt x="76672" y="0"/>
                    </a:lnTo>
                    <a:lnTo>
                      <a:pt x="76672" y="923149"/>
                    </a:lnTo>
                    <a:lnTo>
                      <a:pt x="0" y="923149"/>
                    </a:lnTo>
                    <a:close/>
                  </a:path>
                </a:pathLst>
              </a:custGeom>
              <a:gradFill rotWithShape="true">
                <a:gsLst>
                  <a:gs pos="0">
                    <a:srgbClr val="3C67BF">
                      <a:alpha val="100000"/>
                    </a:srgbClr>
                  </a:gs>
                  <a:gs pos="100000">
                    <a:srgbClr val="FFA81B">
                      <a:alpha val="100000"/>
                    </a:srgbClr>
                  </a:gs>
                </a:gsLst>
                <a:lin ang="0"/>
              </a:gradFill>
            </p:spPr>
          </p:sp>
          <p:sp>
            <p:nvSpPr>
              <p:cNvPr name="TextBox 118" id="118"/>
              <p:cNvSpPr txBox="true"/>
              <p:nvPr/>
            </p:nvSpPr>
            <p:spPr>
              <a:xfrm>
                <a:off x="0" y="-38100"/>
                <a:ext cx="76672" cy="961249"/>
              </a:xfrm>
              <a:prstGeom prst="rect">
                <a:avLst/>
              </a:prstGeom>
            </p:spPr>
            <p:txBody>
              <a:bodyPr anchor="ctr" rtlCol="false" tIns="50800" lIns="50800" bIns="50800" rIns="50800"/>
              <a:lstStyle/>
              <a:p>
                <a:pPr algn="ctr">
                  <a:lnSpc>
                    <a:spcPts val="2660"/>
                  </a:lnSpc>
                </a:pPr>
              </a:p>
            </p:txBody>
          </p:sp>
        </p:grpSp>
        <p:grpSp>
          <p:nvGrpSpPr>
            <p:cNvPr name="Group 119" id="119"/>
            <p:cNvGrpSpPr/>
            <p:nvPr/>
          </p:nvGrpSpPr>
          <p:grpSpPr>
            <a:xfrm rot="0">
              <a:off x="761736" y="142148"/>
              <a:ext cx="37532" cy="642185"/>
              <a:chOff x="0" y="0"/>
              <a:chExt cx="55199" cy="944467"/>
            </a:xfrm>
          </p:grpSpPr>
          <p:sp>
            <p:nvSpPr>
              <p:cNvPr name="Freeform 120" id="120"/>
              <p:cNvSpPr/>
              <p:nvPr/>
            </p:nvSpPr>
            <p:spPr>
              <a:xfrm flipH="false" flipV="false" rot="0">
                <a:off x="0" y="0"/>
                <a:ext cx="55199" cy="944467"/>
              </a:xfrm>
              <a:custGeom>
                <a:avLst/>
                <a:gdLst/>
                <a:ahLst/>
                <a:cxnLst/>
                <a:rect r="r" b="b" t="t" l="l"/>
                <a:pathLst>
                  <a:path h="944467" w="55199">
                    <a:moveTo>
                      <a:pt x="0" y="0"/>
                    </a:moveTo>
                    <a:lnTo>
                      <a:pt x="55199" y="0"/>
                    </a:lnTo>
                    <a:lnTo>
                      <a:pt x="55199" y="944467"/>
                    </a:lnTo>
                    <a:lnTo>
                      <a:pt x="0" y="944467"/>
                    </a:lnTo>
                    <a:close/>
                  </a:path>
                </a:pathLst>
              </a:custGeom>
              <a:gradFill rotWithShape="true">
                <a:gsLst>
                  <a:gs pos="0">
                    <a:srgbClr val="3C67BF">
                      <a:alpha val="100000"/>
                    </a:srgbClr>
                  </a:gs>
                  <a:gs pos="100000">
                    <a:srgbClr val="FFA81B">
                      <a:alpha val="100000"/>
                    </a:srgbClr>
                  </a:gs>
                </a:gsLst>
                <a:lin ang="0"/>
              </a:gradFill>
            </p:spPr>
          </p:sp>
          <p:sp>
            <p:nvSpPr>
              <p:cNvPr name="TextBox 121" id="121"/>
              <p:cNvSpPr txBox="true"/>
              <p:nvPr/>
            </p:nvSpPr>
            <p:spPr>
              <a:xfrm>
                <a:off x="0" y="-38100"/>
                <a:ext cx="55199" cy="982567"/>
              </a:xfrm>
              <a:prstGeom prst="rect">
                <a:avLst/>
              </a:prstGeom>
            </p:spPr>
            <p:txBody>
              <a:bodyPr anchor="ctr" rtlCol="false" tIns="50800" lIns="50800" bIns="50800" rIns="50800"/>
              <a:lstStyle/>
              <a:p>
                <a:pPr algn="ctr">
                  <a:lnSpc>
                    <a:spcPts val="2660"/>
                  </a:lnSpc>
                </a:pPr>
              </a:p>
            </p:txBody>
          </p:sp>
        </p:grpSp>
        <p:grpSp>
          <p:nvGrpSpPr>
            <p:cNvPr name="Group 122" id="122"/>
            <p:cNvGrpSpPr/>
            <p:nvPr/>
          </p:nvGrpSpPr>
          <p:grpSpPr>
            <a:xfrm rot="7717522">
              <a:off x="724502" y="120553"/>
              <a:ext cx="64253" cy="57818"/>
              <a:chOff x="0" y="0"/>
              <a:chExt cx="94497" cy="85034"/>
            </a:xfrm>
          </p:grpSpPr>
          <p:sp>
            <p:nvSpPr>
              <p:cNvPr name="Freeform 123" id="123"/>
              <p:cNvSpPr/>
              <p:nvPr/>
            </p:nvSpPr>
            <p:spPr>
              <a:xfrm flipH="false" flipV="false" rot="0">
                <a:off x="0" y="0"/>
                <a:ext cx="94497" cy="85034"/>
              </a:xfrm>
              <a:custGeom>
                <a:avLst/>
                <a:gdLst/>
                <a:ahLst/>
                <a:cxnLst/>
                <a:rect r="r" b="b" t="t" l="l"/>
                <a:pathLst>
                  <a:path h="85034" w="94497">
                    <a:moveTo>
                      <a:pt x="0" y="0"/>
                    </a:moveTo>
                    <a:lnTo>
                      <a:pt x="94497" y="0"/>
                    </a:lnTo>
                    <a:lnTo>
                      <a:pt x="94497" y="85034"/>
                    </a:lnTo>
                    <a:lnTo>
                      <a:pt x="0" y="85034"/>
                    </a:lnTo>
                    <a:close/>
                  </a:path>
                </a:pathLst>
              </a:custGeom>
              <a:gradFill rotWithShape="true">
                <a:gsLst>
                  <a:gs pos="0">
                    <a:srgbClr val="3C67BF">
                      <a:alpha val="100000"/>
                    </a:srgbClr>
                  </a:gs>
                  <a:gs pos="100000">
                    <a:srgbClr val="FFA81B">
                      <a:alpha val="100000"/>
                    </a:srgbClr>
                  </a:gs>
                </a:gsLst>
                <a:lin ang="0"/>
              </a:gradFill>
            </p:spPr>
          </p:sp>
          <p:sp>
            <p:nvSpPr>
              <p:cNvPr name="TextBox 124" id="124"/>
              <p:cNvSpPr txBox="true"/>
              <p:nvPr/>
            </p:nvSpPr>
            <p:spPr>
              <a:xfrm>
                <a:off x="0" y="-38100"/>
                <a:ext cx="94497" cy="123134"/>
              </a:xfrm>
              <a:prstGeom prst="rect">
                <a:avLst/>
              </a:prstGeom>
            </p:spPr>
            <p:txBody>
              <a:bodyPr anchor="ctr" rtlCol="false" tIns="50800" lIns="50800" bIns="50800" rIns="50800"/>
              <a:lstStyle/>
              <a:p>
                <a:pPr algn="ctr">
                  <a:lnSpc>
                    <a:spcPts val="2660"/>
                  </a:lnSpc>
                </a:pPr>
              </a:p>
            </p:txBody>
          </p:sp>
        </p:grpSp>
        <p:grpSp>
          <p:nvGrpSpPr>
            <p:cNvPr name="Group 125" id="125"/>
            <p:cNvGrpSpPr/>
            <p:nvPr/>
          </p:nvGrpSpPr>
          <p:grpSpPr>
            <a:xfrm rot="0">
              <a:off x="799268" y="53833"/>
              <a:ext cx="52133" cy="861583"/>
              <a:chOff x="0" y="0"/>
              <a:chExt cx="76672" cy="1267137"/>
            </a:xfrm>
          </p:grpSpPr>
          <p:sp>
            <p:nvSpPr>
              <p:cNvPr name="Freeform 126" id="126"/>
              <p:cNvSpPr/>
              <p:nvPr/>
            </p:nvSpPr>
            <p:spPr>
              <a:xfrm flipH="false" flipV="false" rot="0">
                <a:off x="0" y="0"/>
                <a:ext cx="76672" cy="1267137"/>
              </a:xfrm>
              <a:custGeom>
                <a:avLst/>
                <a:gdLst/>
                <a:ahLst/>
                <a:cxnLst/>
                <a:rect r="r" b="b" t="t" l="l"/>
                <a:pathLst>
                  <a:path h="1267137" w="76672">
                    <a:moveTo>
                      <a:pt x="0" y="0"/>
                    </a:moveTo>
                    <a:lnTo>
                      <a:pt x="76672" y="0"/>
                    </a:lnTo>
                    <a:lnTo>
                      <a:pt x="76672" y="1267137"/>
                    </a:lnTo>
                    <a:lnTo>
                      <a:pt x="0" y="1267137"/>
                    </a:lnTo>
                    <a:close/>
                  </a:path>
                </a:pathLst>
              </a:custGeom>
              <a:gradFill rotWithShape="true">
                <a:gsLst>
                  <a:gs pos="0">
                    <a:srgbClr val="3C67BF">
                      <a:alpha val="100000"/>
                    </a:srgbClr>
                  </a:gs>
                  <a:gs pos="100000">
                    <a:srgbClr val="FFA81B">
                      <a:alpha val="100000"/>
                    </a:srgbClr>
                  </a:gs>
                </a:gsLst>
                <a:lin ang="0"/>
              </a:gradFill>
            </p:spPr>
          </p:sp>
          <p:sp>
            <p:nvSpPr>
              <p:cNvPr name="TextBox 127" id="127"/>
              <p:cNvSpPr txBox="true"/>
              <p:nvPr/>
            </p:nvSpPr>
            <p:spPr>
              <a:xfrm>
                <a:off x="0" y="-38100"/>
                <a:ext cx="76672" cy="1305237"/>
              </a:xfrm>
              <a:prstGeom prst="rect">
                <a:avLst/>
              </a:prstGeom>
            </p:spPr>
            <p:txBody>
              <a:bodyPr anchor="ctr" rtlCol="false" tIns="50800" lIns="50800" bIns="50800" rIns="50800"/>
              <a:lstStyle/>
              <a:p>
                <a:pPr algn="ctr">
                  <a:lnSpc>
                    <a:spcPts val="2660"/>
                  </a:lnSpc>
                </a:pPr>
              </a:p>
            </p:txBody>
          </p:sp>
        </p:grpSp>
        <p:grpSp>
          <p:nvGrpSpPr>
            <p:cNvPr name="Group 128" id="128"/>
            <p:cNvGrpSpPr/>
            <p:nvPr/>
          </p:nvGrpSpPr>
          <p:grpSpPr>
            <a:xfrm rot="0">
              <a:off x="847223" y="33937"/>
              <a:ext cx="37532" cy="881480"/>
              <a:chOff x="0" y="0"/>
              <a:chExt cx="55199" cy="1296399"/>
            </a:xfrm>
          </p:grpSpPr>
          <p:sp>
            <p:nvSpPr>
              <p:cNvPr name="Freeform 129" id="129"/>
              <p:cNvSpPr/>
              <p:nvPr/>
            </p:nvSpPr>
            <p:spPr>
              <a:xfrm flipH="false" flipV="false" rot="0">
                <a:off x="0" y="0"/>
                <a:ext cx="55199" cy="1296399"/>
              </a:xfrm>
              <a:custGeom>
                <a:avLst/>
                <a:gdLst/>
                <a:ahLst/>
                <a:cxnLst/>
                <a:rect r="r" b="b" t="t" l="l"/>
                <a:pathLst>
                  <a:path h="1296399" w="55199">
                    <a:moveTo>
                      <a:pt x="0" y="0"/>
                    </a:moveTo>
                    <a:lnTo>
                      <a:pt x="55199" y="0"/>
                    </a:lnTo>
                    <a:lnTo>
                      <a:pt x="55199" y="1296399"/>
                    </a:lnTo>
                    <a:lnTo>
                      <a:pt x="0" y="1296399"/>
                    </a:lnTo>
                    <a:close/>
                  </a:path>
                </a:pathLst>
              </a:custGeom>
              <a:gradFill rotWithShape="true">
                <a:gsLst>
                  <a:gs pos="0">
                    <a:srgbClr val="3C67BF">
                      <a:alpha val="100000"/>
                    </a:srgbClr>
                  </a:gs>
                  <a:gs pos="100000">
                    <a:srgbClr val="FFA81B">
                      <a:alpha val="100000"/>
                    </a:srgbClr>
                  </a:gs>
                </a:gsLst>
                <a:lin ang="0"/>
              </a:gradFill>
            </p:spPr>
          </p:sp>
          <p:sp>
            <p:nvSpPr>
              <p:cNvPr name="TextBox 130" id="130"/>
              <p:cNvSpPr txBox="true"/>
              <p:nvPr/>
            </p:nvSpPr>
            <p:spPr>
              <a:xfrm>
                <a:off x="0" y="-38100"/>
                <a:ext cx="55199" cy="1334499"/>
              </a:xfrm>
              <a:prstGeom prst="rect">
                <a:avLst/>
              </a:prstGeom>
            </p:spPr>
            <p:txBody>
              <a:bodyPr anchor="ctr" rtlCol="false" tIns="50800" lIns="50800" bIns="50800" rIns="50800"/>
              <a:lstStyle/>
              <a:p>
                <a:pPr algn="ctr">
                  <a:lnSpc>
                    <a:spcPts val="2660"/>
                  </a:lnSpc>
                </a:pPr>
              </a:p>
            </p:txBody>
          </p:sp>
        </p:grpSp>
        <p:grpSp>
          <p:nvGrpSpPr>
            <p:cNvPr name="Group 131" id="131"/>
            <p:cNvGrpSpPr/>
            <p:nvPr/>
          </p:nvGrpSpPr>
          <p:grpSpPr>
            <a:xfrm rot="7717522">
              <a:off x="807558" y="16702"/>
              <a:ext cx="68907" cy="54366"/>
              <a:chOff x="0" y="0"/>
              <a:chExt cx="101342" cy="79957"/>
            </a:xfrm>
          </p:grpSpPr>
          <p:sp>
            <p:nvSpPr>
              <p:cNvPr name="Freeform 132" id="132"/>
              <p:cNvSpPr/>
              <p:nvPr/>
            </p:nvSpPr>
            <p:spPr>
              <a:xfrm flipH="false" flipV="false" rot="0">
                <a:off x="0" y="0"/>
                <a:ext cx="101342" cy="79957"/>
              </a:xfrm>
              <a:custGeom>
                <a:avLst/>
                <a:gdLst/>
                <a:ahLst/>
                <a:cxnLst/>
                <a:rect r="r" b="b" t="t" l="l"/>
                <a:pathLst>
                  <a:path h="79957" w="101342">
                    <a:moveTo>
                      <a:pt x="0" y="0"/>
                    </a:moveTo>
                    <a:lnTo>
                      <a:pt x="101342" y="0"/>
                    </a:lnTo>
                    <a:lnTo>
                      <a:pt x="101342" y="79957"/>
                    </a:lnTo>
                    <a:lnTo>
                      <a:pt x="0" y="79957"/>
                    </a:lnTo>
                    <a:close/>
                  </a:path>
                </a:pathLst>
              </a:custGeom>
              <a:gradFill rotWithShape="true">
                <a:gsLst>
                  <a:gs pos="0">
                    <a:srgbClr val="3C67BF">
                      <a:alpha val="100000"/>
                    </a:srgbClr>
                  </a:gs>
                  <a:gs pos="100000">
                    <a:srgbClr val="FFA81B">
                      <a:alpha val="100000"/>
                    </a:srgbClr>
                  </a:gs>
                </a:gsLst>
                <a:lin ang="0"/>
              </a:gradFill>
            </p:spPr>
          </p:sp>
          <p:sp>
            <p:nvSpPr>
              <p:cNvPr name="TextBox 133" id="133"/>
              <p:cNvSpPr txBox="true"/>
              <p:nvPr/>
            </p:nvSpPr>
            <p:spPr>
              <a:xfrm>
                <a:off x="0" y="-38100"/>
                <a:ext cx="101342" cy="118057"/>
              </a:xfrm>
              <a:prstGeom prst="rect">
                <a:avLst/>
              </a:prstGeom>
            </p:spPr>
            <p:txBody>
              <a:bodyPr anchor="ctr" rtlCol="false" tIns="50800" lIns="50800" bIns="50800" rIns="50800"/>
              <a:lstStyle/>
              <a:p>
                <a:pPr algn="ctr">
                  <a:lnSpc>
                    <a:spcPts val="2660"/>
                  </a:lnSpc>
                </a:pPr>
              </a:p>
            </p:txBody>
          </p:sp>
        </p:grpSp>
        <p:grpSp>
          <p:nvGrpSpPr>
            <p:cNvPr name="Group 134" id="134"/>
            <p:cNvGrpSpPr/>
            <p:nvPr/>
          </p:nvGrpSpPr>
          <p:grpSpPr>
            <a:xfrm rot="0">
              <a:off x="884755" y="270552"/>
              <a:ext cx="52133" cy="627690"/>
              <a:chOff x="0" y="0"/>
              <a:chExt cx="76672" cy="923149"/>
            </a:xfrm>
          </p:grpSpPr>
          <p:sp>
            <p:nvSpPr>
              <p:cNvPr name="Freeform 135" id="135"/>
              <p:cNvSpPr/>
              <p:nvPr/>
            </p:nvSpPr>
            <p:spPr>
              <a:xfrm flipH="false" flipV="false" rot="0">
                <a:off x="0" y="0"/>
                <a:ext cx="76672" cy="923149"/>
              </a:xfrm>
              <a:custGeom>
                <a:avLst/>
                <a:gdLst/>
                <a:ahLst/>
                <a:cxnLst/>
                <a:rect r="r" b="b" t="t" l="l"/>
                <a:pathLst>
                  <a:path h="923149" w="76672">
                    <a:moveTo>
                      <a:pt x="0" y="0"/>
                    </a:moveTo>
                    <a:lnTo>
                      <a:pt x="76672" y="0"/>
                    </a:lnTo>
                    <a:lnTo>
                      <a:pt x="76672" y="923149"/>
                    </a:lnTo>
                    <a:lnTo>
                      <a:pt x="0" y="923149"/>
                    </a:lnTo>
                    <a:close/>
                  </a:path>
                </a:pathLst>
              </a:custGeom>
              <a:gradFill rotWithShape="true">
                <a:gsLst>
                  <a:gs pos="0">
                    <a:srgbClr val="3C67BF">
                      <a:alpha val="100000"/>
                    </a:srgbClr>
                  </a:gs>
                  <a:gs pos="100000">
                    <a:srgbClr val="FFA81B">
                      <a:alpha val="100000"/>
                    </a:srgbClr>
                  </a:gs>
                </a:gsLst>
                <a:lin ang="0"/>
              </a:gradFill>
            </p:spPr>
          </p:sp>
          <p:sp>
            <p:nvSpPr>
              <p:cNvPr name="TextBox 136" id="136"/>
              <p:cNvSpPr txBox="true"/>
              <p:nvPr/>
            </p:nvSpPr>
            <p:spPr>
              <a:xfrm>
                <a:off x="0" y="-38100"/>
                <a:ext cx="76672" cy="961249"/>
              </a:xfrm>
              <a:prstGeom prst="rect">
                <a:avLst/>
              </a:prstGeom>
            </p:spPr>
            <p:txBody>
              <a:bodyPr anchor="ctr" rtlCol="false" tIns="50800" lIns="50800" bIns="50800" rIns="50800"/>
              <a:lstStyle/>
              <a:p>
                <a:pPr algn="ctr">
                  <a:lnSpc>
                    <a:spcPts val="2660"/>
                  </a:lnSpc>
                </a:pPr>
              </a:p>
            </p:txBody>
          </p:sp>
        </p:grpSp>
        <p:grpSp>
          <p:nvGrpSpPr>
            <p:cNvPr name="Group 137" id="137"/>
            <p:cNvGrpSpPr/>
            <p:nvPr/>
          </p:nvGrpSpPr>
          <p:grpSpPr>
            <a:xfrm rot="0">
              <a:off x="932710" y="256057"/>
              <a:ext cx="37532" cy="642185"/>
              <a:chOff x="0" y="0"/>
              <a:chExt cx="55199" cy="944467"/>
            </a:xfrm>
          </p:grpSpPr>
          <p:sp>
            <p:nvSpPr>
              <p:cNvPr name="Freeform 138" id="138"/>
              <p:cNvSpPr/>
              <p:nvPr/>
            </p:nvSpPr>
            <p:spPr>
              <a:xfrm flipH="false" flipV="false" rot="0">
                <a:off x="0" y="0"/>
                <a:ext cx="55199" cy="944467"/>
              </a:xfrm>
              <a:custGeom>
                <a:avLst/>
                <a:gdLst/>
                <a:ahLst/>
                <a:cxnLst/>
                <a:rect r="r" b="b" t="t" l="l"/>
                <a:pathLst>
                  <a:path h="944467" w="55199">
                    <a:moveTo>
                      <a:pt x="0" y="0"/>
                    </a:moveTo>
                    <a:lnTo>
                      <a:pt x="55199" y="0"/>
                    </a:lnTo>
                    <a:lnTo>
                      <a:pt x="55199" y="944467"/>
                    </a:lnTo>
                    <a:lnTo>
                      <a:pt x="0" y="944467"/>
                    </a:lnTo>
                    <a:close/>
                  </a:path>
                </a:pathLst>
              </a:custGeom>
              <a:gradFill rotWithShape="true">
                <a:gsLst>
                  <a:gs pos="0">
                    <a:srgbClr val="3C67BF">
                      <a:alpha val="100000"/>
                    </a:srgbClr>
                  </a:gs>
                  <a:gs pos="100000">
                    <a:srgbClr val="FFA81B">
                      <a:alpha val="100000"/>
                    </a:srgbClr>
                  </a:gs>
                </a:gsLst>
                <a:lin ang="0"/>
              </a:gradFill>
            </p:spPr>
          </p:sp>
          <p:sp>
            <p:nvSpPr>
              <p:cNvPr name="TextBox 139" id="139"/>
              <p:cNvSpPr txBox="true"/>
              <p:nvPr/>
            </p:nvSpPr>
            <p:spPr>
              <a:xfrm>
                <a:off x="0" y="-38100"/>
                <a:ext cx="55199" cy="982567"/>
              </a:xfrm>
              <a:prstGeom prst="rect">
                <a:avLst/>
              </a:prstGeom>
            </p:spPr>
            <p:txBody>
              <a:bodyPr anchor="ctr" rtlCol="false" tIns="50800" lIns="50800" bIns="50800" rIns="50800"/>
              <a:lstStyle/>
              <a:p>
                <a:pPr algn="ctr">
                  <a:lnSpc>
                    <a:spcPts val="2660"/>
                  </a:lnSpc>
                </a:pPr>
              </a:p>
            </p:txBody>
          </p:sp>
        </p:grpSp>
        <p:grpSp>
          <p:nvGrpSpPr>
            <p:cNvPr name="Group 140" id="140"/>
            <p:cNvGrpSpPr/>
            <p:nvPr/>
          </p:nvGrpSpPr>
          <p:grpSpPr>
            <a:xfrm rot="7717522">
              <a:off x="895476" y="234462"/>
              <a:ext cx="64253" cy="57818"/>
              <a:chOff x="0" y="0"/>
              <a:chExt cx="94497" cy="85034"/>
            </a:xfrm>
          </p:grpSpPr>
          <p:sp>
            <p:nvSpPr>
              <p:cNvPr name="Freeform 141" id="141"/>
              <p:cNvSpPr/>
              <p:nvPr/>
            </p:nvSpPr>
            <p:spPr>
              <a:xfrm flipH="false" flipV="false" rot="0">
                <a:off x="0" y="0"/>
                <a:ext cx="94497" cy="85034"/>
              </a:xfrm>
              <a:custGeom>
                <a:avLst/>
                <a:gdLst/>
                <a:ahLst/>
                <a:cxnLst/>
                <a:rect r="r" b="b" t="t" l="l"/>
                <a:pathLst>
                  <a:path h="85034" w="94497">
                    <a:moveTo>
                      <a:pt x="0" y="0"/>
                    </a:moveTo>
                    <a:lnTo>
                      <a:pt x="94497" y="0"/>
                    </a:lnTo>
                    <a:lnTo>
                      <a:pt x="94497" y="85034"/>
                    </a:lnTo>
                    <a:lnTo>
                      <a:pt x="0" y="85034"/>
                    </a:lnTo>
                    <a:close/>
                  </a:path>
                </a:pathLst>
              </a:custGeom>
              <a:gradFill rotWithShape="true">
                <a:gsLst>
                  <a:gs pos="0">
                    <a:srgbClr val="3C67BF">
                      <a:alpha val="100000"/>
                    </a:srgbClr>
                  </a:gs>
                  <a:gs pos="100000">
                    <a:srgbClr val="FFA81B">
                      <a:alpha val="100000"/>
                    </a:srgbClr>
                  </a:gs>
                </a:gsLst>
                <a:lin ang="0"/>
              </a:gradFill>
            </p:spPr>
          </p:sp>
          <p:sp>
            <p:nvSpPr>
              <p:cNvPr name="TextBox 142" id="142"/>
              <p:cNvSpPr txBox="true"/>
              <p:nvPr/>
            </p:nvSpPr>
            <p:spPr>
              <a:xfrm>
                <a:off x="0" y="-38100"/>
                <a:ext cx="94497" cy="123134"/>
              </a:xfrm>
              <a:prstGeom prst="rect">
                <a:avLst/>
              </a:prstGeom>
            </p:spPr>
            <p:txBody>
              <a:bodyPr anchor="ctr" rtlCol="false" tIns="50800" lIns="50800" bIns="50800" rIns="50800"/>
              <a:lstStyle/>
              <a:p>
                <a:pPr algn="ctr">
                  <a:lnSpc>
                    <a:spcPts val="2660"/>
                  </a:lnSpc>
                </a:pPr>
              </a:p>
            </p:txBody>
          </p:sp>
        </p:grpSp>
        <p:grpSp>
          <p:nvGrpSpPr>
            <p:cNvPr name="Group 143" id="143"/>
            <p:cNvGrpSpPr/>
            <p:nvPr/>
          </p:nvGrpSpPr>
          <p:grpSpPr>
            <a:xfrm rot="0">
              <a:off x="1211151" y="234004"/>
              <a:ext cx="46226" cy="529860"/>
              <a:chOff x="0" y="0"/>
              <a:chExt cx="67985" cy="779270"/>
            </a:xfrm>
          </p:grpSpPr>
          <p:sp>
            <p:nvSpPr>
              <p:cNvPr name="Freeform 144" id="144"/>
              <p:cNvSpPr/>
              <p:nvPr/>
            </p:nvSpPr>
            <p:spPr>
              <a:xfrm flipH="false" flipV="false" rot="0">
                <a:off x="0" y="0"/>
                <a:ext cx="67985" cy="779270"/>
              </a:xfrm>
              <a:custGeom>
                <a:avLst/>
                <a:gdLst/>
                <a:ahLst/>
                <a:cxnLst/>
                <a:rect r="r" b="b" t="t" l="l"/>
                <a:pathLst>
                  <a:path h="779270" w="67985">
                    <a:moveTo>
                      <a:pt x="0" y="0"/>
                    </a:moveTo>
                    <a:lnTo>
                      <a:pt x="67985" y="0"/>
                    </a:lnTo>
                    <a:lnTo>
                      <a:pt x="67985" y="779270"/>
                    </a:lnTo>
                    <a:lnTo>
                      <a:pt x="0" y="779270"/>
                    </a:lnTo>
                    <a:close/>
                  </a:path>
                </a:pathLst>
              </a:custGeom>
              <a:gradFill rotWithShape="true">
                <a:gsLst>
                  <a:gs pos="0">
                    <a:srgbClr val="3C67BF">
                      <a:alpha val="100000"/>
                    </a:srgbClr>
                  </a:gs>
                  <a:gs pos="100000">
                    <a:srgbClr val="FFA81B">
                      <a:alpha val="100000"/>
                    </a:srgbClr>
                  </a:gs>
                </a:gsLst>
                <a:lin ang="0"/>
              </a:gradFill>
            </p:spPr>
          </p:sp>
          <p:sp>
            <p:nvSpPr>
              <p:cNvPr name="TextBox 145" id="145"/>
              <p:cNvSpPr txBox="true"/>
              <p:nvPr/>
            </p:nvSpPr>
            <p:spPr>
              <a:xfrm>
                <a:off x="0" y="-38100"/>
                <a:ext cx="67985" cy="817370"/>
              </a:xfrm>
              <a:prstGeom prst="rect">
                <a:avLst/>
              </a:prstGeom>
            </p:spPr>
            <p:txBody>
              <a:bodyPr anchor="ctr" rtlCol="false" tIns="50800" lIns="50800" bIns="50800" rIns="50800"/>
              <a:lstStyle/>
              <a:p>
                <a:pPr algn="ctr">
                  <a:lnSpc>
                    <a:spcPts val="2660"/>
                  </a:lnSpc>
                </a:pPr>
              </a:p>
            </p:txBody>
          </p:sp>
        </p:grpSp>
        <p:grpSp>
          <p:nvGrpSpPr>
            <p:cNvPr name="Group 146" id="146"/>
            <p:cNvGrpSpPr/>
            <p:nvPr/>
          </p:nvGrpSpPr>
          <p:grpSpPr>
            <a:xfrm rot="0">
              <a:off x="1253199" y="234004"/>
              <a:ext cx="31834" cy="529860"/>
              <a:chOff x="0" y="0"/>
              <a:chExt cx="46819" cy="779270"/>
            </a:xfrm>
          </p:grpSpPr>
          <p:sp>
            <p:nvSpPr>
              <p:cNvPr name="Freeform 147" id="147"/>
              <p:cNvSpPr/>
              <p:nvPr/>
            </p:nvSpPr>
            <p:spPr>
              <a:xfrm flipH="false" flipV="false" rot="0">
                <a:off x="0" y="0"/>
                <a:ext cx="46819" cy="779270"/>
              </a:xfrm>
              <a:custGeom>
                <a:avLst/>
                <a:gdLst/>
                <a:ahLst/>
                <a:cxnLst/>
                <a:rect r="r" b="b" t="t" l="l"/>
                <a:pathLst>
                  <a:path h="779270" w="46819">
                    <a:moveTo>
                      <a:pt x="0" y="0"/>
                    </a:moveTo>
                    <a:lnTo>
                      <a:pt x="46819" y="0"/>
                    </a:lnTo>
                    <a:lnTo>
                      <a:pt x="46819" y="779270"/>
                    </a:lnTo>
                    <a:lnTo>
                      <a:pt x="0" y="779270"/>
                    </a:lnTo>
                    <a:close/>
                  </a:path>
                </a:pathLst>
              </a:custGeom>
              <a:gradFill rotWithShape="true">
                <a:gsLst>
                  <a:gs pos="0">
                    <a:srgbClr val="3C67BF">
                      <a:alpha val="100000"/>
                    </a:srgbClr>
                  </a:gs>
                  <a:gs pos="100000">
                    <a:srgbClr val="FFA81B">
                      <a:alpha val="100000"/>
                    </a:srgbClr>
                  </a:gs>
                </a:gsLst>
                <a:lin ang="0"/>
              </a:gradFill>
            </p:spPr>
          </p:sp>
          <p:sp>
            <p:nvSpPr>
              <p:cNvPr name="TextBox 148" id="148"/>
              <p:cNvSpPr txBox="true"/>
              <p:nvPr/>
            </p:nvSpPr>
            <p:spPr>
              <a:xfrm>
                <a:off x="0" y="-38100"/>
                <a:ext cx="46819" cy="817370"/>
              </a:xfrm>
              <a:prstGeom prst="rect">
                <a:avLst/>
              </a:prstGeom>
            </p:spPr>
            <p:txBody>
              <a:bodyPr anchor="ctr" rtlCol="false" tIns="50800" lIns="50800" bIns="50800" rIns="50800"/>
              <a:lstStyle/>
              <a:p>
                <a:pPr algn="ctr">
                  <a:lnSpc>
                    <a:spcPts val="2660"/>
                  </a:lnSpc>
                </a:pPr>
              </a:p>
            </p:txBody>
          </p:sp>
        </p:grpSp>
        <p:grpSp>
          <p:nvGrpSpPr>
            <p:cNvPr name="Group 149" id="149"/>
            <p:cNvGrpSpPr/>
            <p:nvPr/>
          </p:nvGrpSpPr>
          <p:grpSpPr>
            <a:xfrm rot="7717522">
              <a:off x="1225094" y="205017"/>
              <a:ext cx="45997" cy="57818"/>
              <a:chOff x="0" y="0"/>
              <a:chExt cx="67649" cy="85034"/>
            </a:xfrm>
          </p:grpSpPr>
          <p:sp>
            <p:nvSpPr>
              <p:cNvPr name="Freeform 150" id="150"/>
              <p:cNvSpPr/>
              <p:nvPr/>
            </p:nvSpPr>
            <p:spPr>
              <a:xfrm flipH="false" flipV="false" rot="0">
                <a:off x="0" y="0"/>
                <a:ext cx="67649" cy="85034"/>
              </a:xfrm>
              <a:custGeom>
                <a:avLst/>
                <a:gdLst/>
                <a:ahLst/>
                <a:cxnLst/>
                <a:rect r="r" b="b" t="t" l="l"/>
                <a:pathLst>
                  <a:path h="85034" w="67649">
                    <a:moveTo>
                      <a:pt x="0" y="0"/>
                    </a:moveTo>
                    <a:lnTo>
                      <a:pt x="67649" y="0"/>
                    </a:lnTo>
                    <a:lnTo>
                      <a:pt x="67649" y="85034"/>
                    </a:lnTo>
                    <a:lnTo>
                      <a:pt x="0" y="85034"/>
                    </a:lnTo>
                    <a:close/>
                  </a:path>
                </a:pathLst>
              </a:custGeom>
              <a:gradFill rotWithShape="true">
                <a:gsLst>
                  <a:gs pos="0">
                    <a:srgbClr val="3C67BF">
                      <a:alpha val="100000"/>
                    </a:srgbClr>
                  </a:gs>
                  <a:gs pos="100000">
                    <a:srgbClr val="FFA81B">
                      <a:alpha val="100000"/>
                    </a:srgbClr>
                  </a:gs>
                </a:gsLst>
                <a:lin ang="0"/>
              </a:gradFill>
            </p:spPr>
          </p:sp>
          <p:sp>
            <p:nvSpPr>
              <p:cNvPr name="TextBox 151" id="151"/>
              <p:cNvSpPr txBox="true"/>
              <p:nvPr/>
            </p:nvSpPr>
            <p:spPr>
              <a:xfrm>
                <a:off x="0" y="-38100"/>
                <a:ext cx="67649" cy="123134"/>
              </a:xfrm>
              <a:prstGeom prst="rect">
                <a:avLst/>
              </a:prstGeom>
            </p:spPr>
            <p:txBody>
              <a:bodyPr anchor="ctr" rtlCol="false" tIns="50800" lIns="50800" bIns="50800" rIns="50800"/>
              <a:lstStyle/>
              <a:p>
                <a:pPr algn="ctr">
                  <a:lnSpc>
                    <a:spcPts val="2660"/>
                  </a:lnSpc>
                </a:pPr>
              </a:p>
            </p:txBody>
          </p:sp>
        </p:grpSp>
        <p:grpSp>
          <p:nvGrpSpPr>
            <p:cNvPr name="Group 152" id="152"/>
            <p:cNvGrpSpPr/>
            <p:nvPr/>
          </p:nvGrpSpPr>
          <p:grpSpPr>
            <a:xfrm rot="0">
              <a:off x="1040177" y="160333"/>
              <a:ext cx="52133" cy="627690"/>
              <a:chOff x="0" y="0"/>
              <a:chExt cx="76672" cy="923149"/>
            </a:xfrm>
          </p:grpSpPr>
          <p:sp>
            <p:nvSpPr>
              <p:cNvPr name="Freeform 153" id="153"/>
              <p:cNvSpPr/>
              <p:nvPr/>
            </p:nvSpPr>
            <p:spPr>
              <a:xfrm flipH="false" flipV="false" rot="0">
                <a:off x="0" y="0"/>
                <a:ext cx="76672" cy="923149"/>
              </a:xfrm>
              <a:custGeom>
                <a:avLst/>
                <a:gdLst/>
                <a:ahLst/>
                <a:cxnLst/>
                <a:rect r="r" b="b" t="t" l="l"/>
                <a:pathLst>
                  <a:path h="923149" w="76672">
                    <a:moveTo>
                      <a:pt x="0" y="0"/>
                    </a:moveTo>
                    <a:lnTo>
                      <a:pt x="76672" y="0"/>
                    </a:lnTo>
                    <a:lnTo>
                      <a:pt x="76672" y="923149"/>
                    </a:lnTo>
                    <a:lnTo>
                      <a:pt x="0" y="923149"/>
                    </a:lnTo>
                    <a:close/>
                  </a:path>
                </a:pathLst>
              </a:custGeom>
              <a:gradFill rotWithShape="true">
                <a:gsLst>
                  <a:gs pos="0">
                    <a:srgbClr val="3C67BF">
                      <a:alpha val="100000"/>
                    </a:srgbClr>
                  </a:gs>
                  <a:gs pos="100000">
                    <a:srgbClr val="FFA81B">
                      <a:alpha val="100000"/>
                    </a:srgbClr>
                  </a:gs>
                </a:gsLst>
                <a:lin ang="0"/>
              </a:gradFill>
            </p:spPr>
          </p:sp>
          <p:sp>
            <p:nvSpPr>
              <p:cNvPr name="TextBox 154" id="154"/>
              <p:cNvSpPr txBox="true"/>
              <p:nvPr/>
            </p:nvSpPr>
            <p:spPr>
              <a:xfrm>
                <a:off x="0" y="-38100"/>
                <a:ext cx="76672" cy="961249"/>
              </a:xfrm>
              <a:prstGeom prst="rect">
                <a:avLst/>
              </a:prstGeom>
            </p:spPr>
            <p:txBody>
              <a:bodyPr anchor="ctr" rtlCol="false" tIns="50800" lIns="50800" bIns="50800" rIns="50800"/>
              <a:lstStyle/>
              <a:p>
                <a:pPr algn="ctr">
                  <a:lnSpc>
                    <a:spcPts val="2660"/>
                  </a:lnSpc>
                </a:pPr>
              </a:p>
            </p:txBody>
          </p:sp>
        </p:grpSp>
        <p:grpSp>
          <p:nvGrpSpPr>
            <p:cNvPr name="Group 155" id="155"/>
            <p:cNvGrpSpPr/>
            <p:nvPr/>
          </p:nvGrpSpPr>
          <p:grpSpPr>
            <a:xfrm rot="0">
              <a:off x="1088132" y="145838"/>
              <a:ext cx="37532" cy="642185"/>
              <a:chOff x="0" y="0"/>
              <a:chExt cx="55199" cy="944467"/>
            </a:xfrm>
          </p:grpSpPr>
          <p:sp>
            <p:nvSpPr>
              <p:cNvPr name="Freeform 156" id="156"/>
              <p:cNvSpPr/>
              <p:nvPr/>
            </p:nvSpPr>
            <p:spPr>
              <a:xfrm flipH="false" flipV="false" rot="0">
                <a:off x="0" y="0"/>
                <a:ext cx="55199" cy="944467"/>
              </a:xfrm>
              <a:custGeom>
                <a:avLst/>
                <a:gdLst/>
                <a:ahLst/>
                <a:cxnLst/>
                <a:rect r="r" b="b" t="t" l="l"/>
                <a:pathLst>
                  <a:path h="944467" w="55199">
                    <a:moveTo>
                      <a:pt x="0" y="0"/>
                    </a:moveTo>
                    <a:lnTo>
                      <a:pt x="55199" y="0"/>
                    </a:lnTo>
                    <a:lnTo>
                      <a:pt x="55199" y="944467"/>
                    </a:lnTo>
                    <a:lnTo>
                      <a:pt x="0" y="944467"/>
                    </a:lnTo>
                    <a:close/>
                  </a:path>
                </a:pathLst>
              </a:custGeom>
              <a:gradFill rotWithShape="true">
                <a:gsLst>
                  <a:gs pos="0">
                    <a:srgbClr val="3C67BF">
                      <a:alpha val="100000"/>
                    </a:srgbClr>
                  </a:gs>
                  <a:gs pos="100000">
                    <a:srgbClr val="FFA81B">
                      <a:alpha val="100000"/>
                    </a:srgbClr>
                  </a:gs>
                </a:gsLst>
                <a:lin ang="0"/>
              </a:gradFill>
            </p:spPr>
          </p:sp>
          <p:sp>
            <p:nvSpPr>
              <p:cNvPr name="TextBox 157" id="157"/>
              <p:cNvSpPr txBox="true"/>
              <p:nvPr/>
            </p:nvSpPr>
            <p:spPr>
              <a:xfrm>
                <a:off x="0" y="-38100"/>
                <a:ext cx="55199" cy="982567"/>
              </a:xfrm>
              <a:prstGeom prst="rect">
                <a:avLst/>
              </a:prstGeom>
            </p:spPr>
            <p:txBody>
              <a:bodyPr anchor="ctr" rtlCol="false" tIns="50800" lIns="50800" bIns="50800" rIns="50800"/>
              <a:lstStyle/>
              <a:p>
                <a:pPr algn="ctr">
                  <a:lnSpc>
                    <a:spcPts val="2660"/>
                  </a:lnSpc>
                </a:pPr>
              </a:p>
            </p:txBody>
          </p:sp>
        </p:grpSp>
        <p:grpSp>
          <p:nvGrpSpPr>
            <p:cNvPr name="Group 158" id="158"/>
            <p:cNvGrpSpPr/>
            <p:nvPr/>
          </p:nvGrpSpPr>
          <p:grpSpPr>
            <a:xfrm rot="7717522">
              <a:off x="1050898" y="124243"/>
              <a:ext cx="64253" cy="57818"/>
              <a:chOff x="0" y="0"/>
              <a:chExt cx="94497" cy="85034"/>
            </a:xfrm>
          </p:grpSpPr>
          <p:sp>
            <p:nvSpPr>
              <p:cNvPr name="Freeform 159" id="159"/>
              <p:cNvSpPr/>
              <p:nvPr/>
            </p:nvSpPr>
            <p:spPr>
              <a:xfrm flipH="false" flipV="false" rot="0">
                <a:off x="0" y="0"/>
                <a:ext cx="94497" cy="85034"/>
              </a:xfrm>
              <a:custGeom>
                <a:avLst/>
                <a:gdLst/>
                <a:ahLst/>
                <a:cxnLst/>
                <a:rect r="r" b="b" t="t" l="l"/>
                <a:pathLst>
                  <a:path h="85034" w="94497">
                    <a:moveTo>
                      <a:pt x="0" y="0"/>
                    </a:moveTo>
                    <a:lnTo>
                      <a:pt x="94497" y="0"/>
                    </a:lnTo>
                    <a:lnTo>
                      <a:pt x="94497" y="85034"/>
                    </a:lnTo>
                    <a:lnTo>
                      <a:pt x="0" y="85034"/>
                    </a:lnTo>
                    <a:close/>
                  </a:path>
                </a:pathLst>
              </a:custGeom>
              <a:gradFill rotWithShape="true">
                <a:gsLst>
                  <a:gs pos="0">
                    <a:srgbClr val="3C67BF">
                      <a:alpha val="100000"/>
                    </a:srgbClr>
                  </a:gs>
                  <a:gs pos="100000">
                    <a:srgbClr val="FFA81B">
                      <a:alpha val="100000"/>
                    </a:srgbClr>
                  </a:gs>
                </a:gsLst>
                <a:lin ang="0"/>
              </a:gradFill>
            </p:spPr>
          </p:sp>
          <p:sp>
            <p:nvSpPr>
              <p:cNvPr name="TextBox 160" id="160"/>
              <p:cNvSpPr txBox="true"/>
              <p:nvPr/>
            </p:nvSpPr>
            <p:spPr>
              <a:xfrm>
                <a:off x="0" y="-38100"/>
                <a:ext cx="94497" cy="123134"/>
              </a:xfrm>
              <a:prstGeom prst="rect">
                <a:avLst/>
              </a:prstGeom>
            </p:spPr>
            <p:txBody>
              <a:bodyPr anchor="ctr" rtlCol="false" tIns="50800" lIns="50800" bIns="50800" rIns="50800"/>
              <a:lstStyle/>
              <a:p>
                <a:pPr algn="ctr">
                  <a:lnSpc>
                    <a:spcPts val="2660"/>
                  </a:lnSpc>
                </a:pPr>
              </a:p>
            </p:txBody>
          </p:sp>
        </p:grpSp>
        <p:grpSp>
          <p:nvGrpSpPr>
            <p:cNvPr name="Group 161" id="161"/>
            <p:cNvGrpSpPr/>
            <p:nvPr/>
          </p:nvGrpSpPr>
          <p:grpSpPr>
            <a:xfrm rot="0">
              <a:off x="1125664" y="216365"/>
              <a:ext cx="52133" cy="627690"/>
              <a:chOff x="0" y="0"/>
              <a:chExt cx="76672" cy="923149"/>
            </a:xfrm>
          </p:grpSpPr>
          <p:sp>
            <p:nvSpPr>
              <p:cNvPr name="Freeform 162" id="162"/>
              <p:cNvSpPr/>
              <p:nvPr/>
            </p:nvSpPr>
            <p:spPr>
              <a:xfrm flipH="false" flipV="false" rot="0">
                <a:off x="0" y="0"/>
                <a:ext cx="76672" cy="923149"/>
              </a:xfrm>
              <a:custGeom>
                <a:avLst/>
                <a:gdLst/>
                <a:ahLst/>
                <a:cxnLst/>
                <a:rect r="r" b="b" t="t" l="l"/>
                <a:pathLst>
                  <a:path h="923149" w="76672">
                    <a:moveTo>
                      <a:pt x="0" y="0"/>
                    </a:moveTo>
                    <a:lnTo>
                      <a:pt x="76672" y="0"/>
                    </a:lnTo>
                    <a:lnTo>
                      <a:pt x="76672" y="923149"/>
                    </a:lnTo>
                    <a:lnTo>
                      <a:pt x="0" y="923149"/>
                    </a:lnTo>
                    <a:close/>
                  </a:path>
                </a:pathLst>
              </a:custGeom>
              <a:gradFill rotWithShape="true">
                <a:gsLst>
                  <a:gs pos="0">
                    <a:srgbClr val="3C67BF">
                      <a:alpha val="100000"/>
                    </a:srgbClr>
                  </a:gs>
                  <a:gs pos="100000">
                    <a:srgbClr val="FFA81B">
                      <a:alpha val="100000"/>
                    </a:srgbClr>
                  </a:gs>
                </a:gsLst>
                <a:lin ang="0"/>
              </a:gradFill>
            </p:spPr>
          </p:sp>
          <p:sp>
            <p:nvSpPr>
              <p:cNvPr name="TextBox 163" id="163"/>
              <p:cNvSpPr txBox="true"/>
              <p:nvPr/>
            </p:nvSpPr>
            <p:spPr>
              <a:xfrm>
                <a:off x="0" y="-38100"/>
                <a:ext cx="76672" cy="961249"/>
              </a:xfrm>
              <a:prstGeom prst="rect">
                <a:avLst/>
              </a:prstGeom>
            </p:spPr>
            <p:txBody>
              <a:bodyPr anchor="ctr" rtlCol="false" tIns="50800" lIns="50800" bIns="50800" rIns="50800"/>
              <a:lstStyle/>
              <a:p>
                <a:pPr algn="ctr">
                  <a:lnSpc>
                    <a:spcPts val="2660"/>
                  </a:lnSpc>
                </a:pPr>
              </a:p>
            </p:txBody>
          </p:sp>
        </p:grpSp>
        <p:grpSp>
          <p:nvGrpSpPr>
            <p:cNvPr name="Group 164" id="164"/>
            <p:cNvGrpSpPr/>
            <p:nvPr/>
          </p:nvGrpSpPr>
          <p:grpSpPr>
            <a:xfrm rot="0">
              <a:off x="1173619" y="201870"/>
              <a:ext cx="37532" cy="642185"/>
              <a:chOff x="0" y="0"/>
              <a:chExt cx="55199" cy="944467"/>
            </a:xfrm>
          </p:grpSpPr>
          <p:sp>
            <p:nvSpPr>
              <p:cNvPr name="Freeform 165" id="165"/>
              <p:cNvSpPr/>
              <p:nvPr/>
            </p:nvSpPr>
            <p:spPr>
              <a:xfrm flipH="false" flipV="false" rot="0">
                <a:off x="0" y="0"/>
                <a:ext cx="55199" cy="944467"/>
              </a:xfrm>
              <a:custGeom>
                <a:avLst/>
                <a:gdLst/>
                <a:ahLst/>
                <a:cxnLst/>
                <a:rect r="r" b="b" t="t" l="l"/>
                <a:pathLst>
                  <a:path h="944467" w="55199">
                    <a:moveTo>
                      <a:pt x="0" y="0"/>
                    </a:moveTo>
                    <a:lnTo>
                      <a:pt x="55199" y="0"/>
                    </a:lnTo>
                    <a:lnTo>
                      <a:pt x="55199" y="944467"/>
                    </a:lnTo>
                    <a:lnTo>
                      <a:pt x="0" y="944467"/>
                    </a:lnTo>
                    <a:close/>
                  </a:path>
                </a:pathLst>
              </a:custGeom>
              <a:gradFill rotWithShape="true">
                <a:gsLst>
                  <a:gs pos="0">
                    <a:srgbClr val="3C67BF">
                      <a:alpha val="100000"/>
                    </a:srgbClr>
                  </a:gs>
                  <a:gs pos="100000">
                    <a:srgbClr val="FFA81B">
                      <a:alpha val="100000"/>
                    </a:srgbClr>
                  </a:gs>
                </a:gsLst>
                <a:lin ang="0"/>
              </a:gradFill>
            </p:spPr>
          </p:sp>
          <p:sp>
            <p:nvSpPr>
              <p:cNvPr name="TextBox 166" id="166"/>
              <p:cNvSpPr txBox="true"/>
              <p:nvPr/>
            </p:nvSpPr>
            <p:spPr>
              <a:xfrm>
                <a:off x="0" y="-38100"/>
                <a:ext cx="55199" cy="982567"/>
              </a:xfrm>
              <a:prstGeom prst="rect">
                <a:avLst/>
              </a:prstGeom>
            </p:spPr>
            <p:txBody>
              <a:bodyPr anchor="ctr" rtlCol="false" tIns="50800" lIns="50800" bIns="50800" rIns="50800"/>
              <a:lstStyle/>
              <a:p>
                <a:pPr algn="ctr">
                  <a:lnSpc>
                    <a:spcPts val="2660"/>
                  </a:lnSpc>
                </a:pPr>
              </a:p>
            </p:txBody>
          </p:sp>
        </p:grpSp>
        <p:grpSp>
          <p:nvGrpSpPr>
            <p:cNvPr name="Group 167" id="167"/>
            <p:cNvGrpSpPr/>
            <p:nvPr/>
          </p:nvGrpSpPr>
          <p:grpSpPr>
            <a:xfrm rot="7717522">
              <a:off x="1136385" y="180275"/>
              <a:ext cx="64253" cy="57818"/>
              <a:chOff x="0" y="0"/>
              <a:chExt cx="94497" cy="85034"/>
            </a:xfrm>
          </p:grpSpPr>
          <p:sp>
            <p:nvSpPr>
              <p:cNvPr name="Freeform 168" id="168"/>
              <p:cNvSpPr/>
              <p:nvPr/>
            </p:nvSpPr>
            <p:spPr>
              <a:xfrm flipH="false" flipV="false" rot="0">
                <a:off x="0" y="0"/>
                <a:ext cx="94497" cy="85034"/>
              </a:xfrm>
              <a:custGeom>
                <a:avLst/>
                <a:gdLst/>
                <a:ahLst/>
                <a:cxnLst/>
                <a:rect r="r" b="b" t="t" l="l"/>
                <a:pathLst>
                  <a:path h="85034" w="94497">
                    <a:moveTo>
                      <a:pt x="0" y="0"/>
                    </a:moveTo>
                    <a:lnTo>
                      <a:pt x="94497" y="0"/>
                    </a:lnTo>
                    <a:lnTo>
                      <a:pt x="94497" y="85034"/>
                    </a:lnTo>
                    <a:lnTo>
                      <a:pt x="0" y="85034"/>
                    </a:lnTo>
                    <a:close/>
                  </a:path>
                </a:pathLst>
              </a:custGeom>
              <a:gradFill rotWithShape="true">
                <a:gsLst>
                  <a:gs pos="0">
                    <a:srgbClr val="3C67BF">
                      <a:alpha val="100000"/>
                    </a:srgbClr>
                  </a:gs>
                  <a:gs pos="100000">
                    <a:srgbClr val="FFA81B">
                      <a:alpha val="100000"/>
                    </a:srgbClr>
                  </a:gs>
                </a:gsLst>
                <a:lin ang="0"/>
              </a:gradFill>
            </p:spPr>
          </p:sp>
          <p:sp>
            <p:nvSpPr>
              <p:cNvPr name="TextBox 169" id="169"/>
              <p:cNvSpPr txBox="true"/>
              <p:nvPr/>
            </p:nvSpPr>
            <p:spPr>
              <a:xfrm>
                <a:off x="0" y="-38100"/>
                <a:ext cx="94497" cy="123134"/>
              </a:xfrm>
              <a:prstGeom prst="rect">
                <a:avLst/>
              </a:prstGeom>
            </p:spPr>
            <p:txBody>
              <a:bodyPr anchor="ctr" rtlCol="false" tIns="50800" lIns="50800" bIns="50800" rIns="50800"/>
              <a:lstStyle/>
              <a:p>
                <a:pPr algn="ctr">
                  <a:lnSpc>
                    <a:spcPts val="2660"/>
                  </a:lnSpc>
                </a:pPr>
              </a:p>
            </p:txBody>
          </p:sp>
        </p:grpSp>
        <p:grpSp>
          <p:nvGrpSpPr>
            <p:cNvPr name="Group 170" id="170"/>
            <p:cNvGrpSpPr/>
            <p:nvPr/>
          </p:nvGrpSpPr>
          <p:grpSpPr>
            <a:xfrm rot="0">
              <a:off x="1370321" y="119529"/>
              <a:ext cx="52133" cy="861583"/>
              <a:chOff x="0" y="0"/>
              <a:chExt cx="76672" cy="1267137"/>
            </a:xfrm>
          </p:grpSpPr>
          <p:sp>
            <p:nvSpPr>
              <p:cNvPr name="Freeform 171" id="171"/>
              <p:cNvSpPr/>
              <p:nvPr/>
            </p:nvSpPr>
            <p:spPr>
              <a:xfrm flipH="false" flipV="false" rot="0">
                <a:off x="0" y="0"/>
                <a:ext cx="76672" cy="1267137"/>
              </a:xfrm>
              <a:custGeom>
                <a:avLst/>
                <a:gdLst/>
                <a:ahLst/>
                <a:cxnLst/>
                <a:rect r="r" b="b" t="t" l="l"/>
                <a:pathLst>
                  <a:path h="1267137" w="76672">
                    <a:moveTo>
                      <a:pt x="0" y="0"/>
                    </a:moveTo>
                    <a:lnTo>
                      <a:pt x="76672" y="0"/>
                    </a:lnTo>
                    <a:lnTo>
                      <a:pt x="76672" y="1267137"/>
                    </a:lnTo>
                    <a:lnTo>
                      <a:pt x="0" y="1267137"/>
                    </a:lnTo>
                    <a:close/>
                  </a:path>
                </a:pathLst>
              </a:custGeom>
              <a:gradFill rotWithShape="true">
                <a:gsLst>
                  <a:gs pos="0">
                    <a:srgbClr val="3C67BF">
                      <a:alpha val="100000"/>
                    </a:srgbClr>
                  </a:gs>
                  <a:gs pos="100000">
                    <a:srgbClr val="FFA81B">
                      <a:alpha val="100000"/>
                    </a:srgbClr>
                  </a:gs>
                </a:gsLst>
                <a:lin ang="0"/>
              </a:gradFill>
            </p:spPr>
          </p:sp>
          <p:sp>
            <p:nvSpPr>
              <p:cNvPr name="TextBox 172" id="172"/>
              <p:cNvSpPr txBox="true"/>
              <p:nvPr/>
            </p:nvSpPr>
            <p:spPr>
              <a:xfrm>
                <a:off x="0" y="-38100"/>
                <a:ext cx="76672" cy="1305237"/>
              </a:xfrm>
              <a:prstGeom prst="rect">
                <a:avLst/>
              </a:prstGeom>
            </p:spPr>
            <p:txBody>
              <a:bodyPr anchor="ctr" rtlCol="false" tIns="50800" lIns="50800" bIns="50800" rIns="50800"/>
              <a:lstStyle/>
              <a:p>
                <a:pPr algn="ctr">
                  <a:lnSpc>
                    <a:spcPts val="2660"/>
                  </a:lnSpc>
                </a:pPr>
              </a:p>
            </p:txBody>
          </p:sp>
        </p:grpSp>
        <p:grpSp>
          <p:nvGrpSpPr>
            <p:cNvPr name="Group 173" id="173"/>
            <p:cNvGrpSpPr/>
            <p:nvPr/>
          </p:nvGrpSpPr>
          <p:grpSpPr>
            <a:xfrm rot="0">
              <a:off x="1418275" y="99632"/>
              <a:ext cx="37532" cy="881480"/>
              <a:chOff x="0" y="0"/>
              <a:chExt cx="55199" cy="1296399"/>
            </a:xfrm>
          </p:grpSpPr>
          <p:sp>
            <p:nvSpPr>
              <p:cNvPr name="Freeform 174" id="174"/>
              <p:cNvSpPr/>
              <p:nvPr/>
            </p:nvSpPr>
            <p:spPr>
              <a:xfrm flipH="false" flipV="false" rot="0">
                <a:off x="0" y="0"/>
                <a:ext cx="55199" cy="1296399"/>
              </a:xfrm>
              <a:custGeom>
                <a:avLst/>
                <a:gdLst/>
                <a:ahLst/>
                <a:cxnLst/>
                <a:rect r="r" b="b" t="t" l="l"/>
                <a:pathLst>
                  <a:path h="1296399" w="55199">
                    <a:moveTo>
                      <a:pt x="0" y="0"/>
                    </a:moveTo>
                    <a:lnTo>
                      <a:pt x="55199" y="0"/>
                    </a:lnTo>
                    <a:lnTo>
                      <a:pt x="55199" y="1296399"/>
                    </a:lnTo>
                    <a:lnTo>
                      <a:pt x="0" y="1296399"/>
                    </a:lnTo>
                    <a:close/>
                  </a:path>
                </a:pathLst>
              </a:custGeom>
              <a:gradFill rotWithShape="true">
                <a:gsLst>
                  <a:gs pos="0">
                    <a:srgbClr val="3C67BF">
                      <a:alpha val="100000"/>
                    </a:srgbClr>
                  </a:gs>
                  <a:gs pos="100000">
                    <a:srgbClr val="FFA81B">
                      <a:alpha val="100000"/>
                    </a:srgbClr>
                  </a:gs>
                </a:gsLst>
                <a:lin ang="0"/>
              </a:gradFill>
            </p:spPr>
          </p:sp>
          <p:sp>
            <p:nvSpPr>
              <p:cNvPr name="TextBox 175" id="175"/>
              <p:cNvSpPr txBox="true"/>
              <p:nvPr/>
            </p:nvSpPr>
            <p:spPr>
              <a:xfrm>
                <a:off x="0" y="-38100"/>
                <a:ext cx="55199" cy="1334499"/>
              </a:xfrm>
              <a:prstGeom prst="rect">
                <a:avLst/>
              </a:prstGeom>
            </p:spPr>
            <p:txBody>
              <a:bodyPr anchor="ctr" rtlCol="false" tIns="50800" lIns="50800" bIns="50800" rIns="50800"/>
              <a:lstStyle/>
              <a:p>
                <a:pPr algn="ctr">
                  <a:lnSpc>
                    <a:spcPts val="2660"/>
                  </a:lnSpc>
                </a:pPr>
              </a:p>
            </p:txBody>
          </p:sp>
        </p:grpSp>
        <p:grpSp>
          <p:nvGrpSpPr>
            <p:cNvPr name="Group 176" id="176"/>
            <p:cNvGrpSpPr/>
            <p:nvPr/>
          </p:nvGrpSpPr>
          <p:grpSpPr>
            <a:xfrm rot="7717522">
              <a:off x="1378611" y="82397"/>
              <a:ext cx="68907" cy="54366"/>
              <a:chOff x="0" y="0"/>
              <a:chExt cx="101342" cy="79957"/>
            </a:xfrm>
          </p:grpSpPr>
          <p:sp>
            <p:nvSpPr>
              <p:cNvPr name="Freeform 177" id="177"/>
              <p:cNvSpPr/>
              <p:nvPr/>
            </p:nvSpPr>
            <p:spPr>
              <a:xfrm flipH="false" flipV="false" rot="0">
                <a:off x="0" y="0"/>
                <a:ext cx="101342" cy="79957"/>
              </a:xfrm>
              <a:custGeom>
                <a:avLst/>
                <a:gdLst/>
                <a:ahLst/>
                <a:cxnLst/>
                <a:rect r="r" b="b" t="t" l="l"/>
                <a:pathLst>
                  <a:path h="79957" w="101342">
                    <a:moveTo>
                      <a:pt x="0" y="0"/>
                    </a:moveTo>
                    <a:lnTo>
                      <a:pt x="101342" y="0"/>
                    </a:lnTo>
                    <a:lnTo>
                      <a:pt x="101342" y="79957"/>
                    </a:lnTo>
                    <a:lnTo>
                      <a:pt x="0" y="79957"/>
                    </a:lnTo>
                    <a:close/>
                  </a:path>
                </a:pathLst>
              </a:custGeom>
              <a:gradFill rotWithShape="true">
                <a:gsLst>
                  <a:gs pos="0">
                    <a:srgbClr val="3C67BF">
                      <a:alpha val="100000"/>
                    </a:srgbClr>
                  </a:gs>
                  <a:gs pos="100000">
                    <a:srgbClr val="FFA81B">
                      <a:alpha val="100000"/>
                    </a:srgbClr>
                  </a:gs>
                </a:gsLst>
                <a:lin ang="0"/>
              </a:gradFill>
            </p:spPr>
          </p:sp>
          <p:sp>
            <p:nvSpPr>
              <p:cNvPr name="TextBox 178" id="178"/>
              <p:cNvSpPr txBox="true"/>
              <p:nvPr/>
            </p:nvSpPr>
            <p:spPr>
              <a:xfrm>
                <a:off x="0" y="-38100"/>
                <a:ext cx="101342" cy="118057"/>
              </a:xfrm>
              <a:prstGeom prst="rect">
                <a:avLst/>
              </a:prstGeom>
            </p:spPr>
            <p:txBody>
              <a:bodyPr anchor="ctr" rtlCol="false" tIns="50800" lIns="50800" bIns="50800" rIns="50800"/>
              <a:lstStyle/>
              <a:p>
                <a:pPr algn="ctr">
                  <a:lnSpc>
                    <a:spcPts val="2660"/>
                  </a:lnSpc>
                </a:pPr>
              </a:p>
            </p:txBody>
          </p:sp>
        </p:grpSp>
        <p:grpSp>
          <p:nvGrpSpPr>
            <p:cNvPr name="Group 179" id="179"/>
            <p:cNvGrpSpPr/>
            <p:nvPr/>
          </p:nvGrpSpPr>
          <p:grpSpPr>
            <a:xfrm rot="0">
              <a:off x="1455807" y="270552"/>
              <a:ext cx="52133" cy="627690"/>
              <a:chOff x="0" y="0"/>
              <a:chExt cx="76672" cy="923149"/>
            </a:xfrm>
          </p:grpSpPr>
          <p:sp>
            <p:nvSpPr>
              <p:cNvPr name="Freeform 180" id="180"/>
              <p:cNvSpPr/>
              <p:nvPr/>
            </p:nvSpPr>
            <p:spPr>
              <a:xfrm flipH="false" flipV="false" rot="0">
                <a:off x="0" y="0"/>
                <a:ext cx="76672" cy="923149"/>
              </a:xfrm>
              <a:custGeom>
                <a:avLst/>
                <a:gdLst/>
                <a:ahLst/>
                <a:cxnLst/>
                <a:rect r="r" b="b" t="t" l="l"/>
                <a:pathLst>
                  <a:path h="923149" w="76672">
                    <a:moveTo>
                      <a:pt x="0" y="0"/>
                    </a:moveTo>
                    <a:lnTo>
                      <a:pt x="76672" y="0"/>
                    </a:lnTo>
                    <a:lnTo>
                      <a:pt x="76672" y="923149"/>
                    </a:lnTo>
                    <a:lnTo>
                      <a:pt x="0" y="923149"/>
                    </a:lnTo>
                    <a:close/>
                  </a:path>
                </a:pathLst>
              </a:custGeom>
              <a:gradFill rotWithShape="true">
                <a:gsLst>
                  <a:gs pos="0">
                    <a:srgbClr val="3C67BF">
                      <a:alpha val="100000"/>
                    </a:srgbClr>
                  </a:gs>
                  <a:gs pos="100000">
                    <a:srgbClr val="FFA81B">
                      <a:alpha val="100000"/>
                    </a:srgbClr>
                  </a:gs>
                </a:gsLst>
                <a:lin ang="0"/>
              </a:gradFill>
            </p:spPr>
          </p:sp>
          <p:sp>
            <p:nvSpPr>
              <p:cNvPr name="TextBox 181" id="181"/>
              <p:cNvSpPr txBox="true"/>
              <p:nvPr/>
            </p:nvSpPr>
            <p:spPr>
              <a:xfrm>
                <a:off x="0" y="-38100"/>
                <a:ext cx="76672" cy="961249"/>
              </a:xfrm>
              <a:prstGeom prst="rect">
                <a:avLst/>
              </a:prstGeom>
            </p:spPr>
            <p:txBody>
              <a:bodyPr anchor="ctr" rtlCol="false" tIns="50800" lIns="50800" bIns="50800" rIns="50800"/>
              <a:lstStyle/>
              <a:p>
                <a:pPr algn="ctr">
                  <a:lnSpc>
                    <a:spcPts val="2660"/>
                  </a:lnSpc>
                </a:pPr>
              </a:p>
            </p:txBody>
          </p:sp>
        </p:grpSp>
        <p:grpSp>
          <p:nvGrpSpPr>
            <p:cNvPr name="Group 182" id="182"/>
            <p:cNvGrpSpPr/>
            <p:nvPr/>
          </p:nvGrpSpPr>
          <p:grpSpPr>
            <a:xfrm rot="0">
              <a:off x="1503762" y="256057"/>
              <a:ext cx="37532" cy="642185"/>
              <a:chOff x="0" y="0"/>
              <a:chExt cx="55199" cy="944467"/>
            </a:xfrm>
          </p:grpSpPr>
          <p:sp>
            <p:nvSpPr>
              <p:cNvPr name="Freeform 183" id="183"/>
              <p:cNvSpPr/>
              <p:nvPr/>
            </p:nvSpPr>
            <p:spPr>
              <a:xfrm flipH="false" flipV="false" rot="0">
                <a:off x="0" y="0"/>
                <a:ext cx="55199" cy="944467"/>
              </a:xfrm>
              <a:custGeom>
                <a:avLst/>
                <a:gdLst/>
                <a:ahLst/>
                <a:cxnLst/>
                <a:rect r="r" b="b" t="t" l="l"/>
                <a:pathLst>
                  <a:path h="944467" w="55199">
                    <a:moveTo>
                      <a:pt x="0" y="0"/>
                    </a:moveTo>
                    <a:lnTo>
                      <a:pt x="55199" y="0"/>
                    </a:lnTo>
                    <a:lnTo>
                      <a:pt x="55199" y="944467"/>
                    </a:lnTo>
                    <a:lnTo>
                      <a:pt x="0" y="944467"/>
                    </a:lnTo>
                    <a:close/>
                  </a:path>
                </a:pathLst>
              </a:custGeom>
              <a:gradFill rotWithShape="true">
                <a:gsLst>
                  <a:gs pos="0">
                    <a:srgbClr val="3C67BF">
                      <a:alpha val="100000"/>
                    </a:srgbClr>
                  </a:gs>
                  <a:gs pos="100000">
                    <a:srgbClr val="FFA81B">
                      <a:alpha val="100000"/>
                    </a:srgbClr>
                  </a:gs>
                </a:gsLst>
                <a:lin ang="0"/>
              </a:gradFill>
            </p:spPr>
          </p:sp>
          <p:sp>
            <p:nvSpPr>
              <p:cNvPr name="TextBox 184" id="184"/>
              <p:cNvSpPr txBox="true"/>
              <p:nvPr/>
            </p:nvSpPr>
            <p:spPr>
              <a:xfrm>
                <a:off x="0" y="-38100"/>
                <a:ext cx="55199" cy="982567"/>
              </a:xfrm>
              <a:prstGeom prst="rect">
                <a:avLst/>
              </a:prstGeom>
            </p:spPr>
            <p:txBody>
              <a:bodyPr anchor="ctr" rtlCol="false" tIns="50800" lIns="50800" bIns="50800" rIns="50800"/>
              <a:lstStyle/>
              <a:p>
                <a:pPr algn="ctr">
                  <a:lnSpc>
                    <a:spcPts val="2660"/>
                  </a:lnSpc>
                </a:pPr>
              </a:p>
            </p:txBody>
          </p:sp>
        </p:grpSp>
        <p:grpSp>
          <p:nvGrpSpPr>
            <p:cNvPr name="Group 185" id="185"/>
            <p:cNvGrpSpPr/>
            <p:nvPr/>
          </p:nvGrpSpPr>
          <p:grpSpPr>
            <a:xfrm rot="7717522">
              <a:off x="1466529" y="234462"/>
              <a:ext cx="64253" cy="57818"/>
              <a:chOff x="0" y="0"/>
              <a:chExt cx="94497" cy="85034"/>
            </a:xfrm>
          </p:grpSpPr>
          <p:sp>
            <p:nvSpPr>
              <p:cNvPr name="Freeform 186" id="186"/>
              <p:cNvSpPr/>
              <p:nvPr/>
            </p:nvSpPr>
            <p:spPr>
              <a:xfrm flipH="false" flipV="false" rot="0">
                <a:off x="0" y="0"/>
                <a:ext cx="94497" cy="85034"/>
              </a:xfrm>
              <a:custGeom>
                <a:avLst/>
                <a:gdLst/>
                <a:ahLst/>
                <a:cxnLst/>
                <a:rect r="r" b="b" t="t" l="l"/>
                <a:pathLst>
                  <a:path h="85034" w="94497">
                    <a:moveTo>
                      <a:pt x="0" y="0"/>
                    </a:moveTo>
                    <a:lnTo>
                      <a:pt x="94497" y="0"/>
                    </a:lnTo>
                    <a:lnTo>
                      <a:pt x="94497" y="85034"/>
                    </a:lnTo>
                    <a:lnTo>
                      <a:pt x="0" y="85034"/>
                    </a:lnTo>
                    <a:close/>
                  </a:path>
                </a:pathLst>
              </a:custGeom>
              <a:gradFill rotWithShape="true">
                <a:gsLst>
                  <a:gs pos="0">
                    <a:srgbClr val="3C67BF">
                      <a:alpha val="100000"/>
                    </a:srgbClr>
                  </a:gs>
                  <a:gs pos="100000">
                    <a:srgbClr val="FFA81B">
                      <a:alpha val="100000"/>
                    </a:srgbClr>
                  </a:gs>
                </a:gsLst>
                <a:lin ang="0"/>
              </a:gradFill>
            </p:spPr>
          </p:sp>
          <p:sp>
            <p:nvSpPr>
              <p:cNvPr name="TextBox 187" id="187"/>
              <p:cNvSpPr txBox="true"/>
              <p:nvPr/>
            </p:nvSpPr>
            <p:spPr>
              <a:xfrm>
                <a:off x="0" y="-38100"/>
                <a:ext cx="94497" cy="123134"/>
              </a:xfrm>
              <a:prstGeom prst="rect">
                <a:avLst/>
              </a:prstGeom>
            </p:spPr>
            <p:txBody>
              <a:bodyPr anchor="ctr" rtlCol="false" tIns="50800" lIns="50800" bIns="50800" rIns="50800"/>
              <a:lstStyle/>
              <a:p>
                <a:pPr algn="ctr">
                  <a:lnSpc>
                    <a:spcPts val="2660"/>
                  </a:lnSpc>
                </a:pPr>
              </a:p>
            </p:txBody>
          </p:sp>
        </p:grpSp>
        <p:grpSp>
          <p:nvGrpSpPr>
            <p:cNvPr name="Group 188" id="188"/>
            <p:cNvGrpSpPr/>
            <p:nvPr/>
          </p:nvGrpSpPr>
          <p:grpSpPr>
            <a:xfrm rot="0">
              <a:off x="1285034" y="192206"/>
              <a:ext cx="52133" cy="627690"/>
              <a:chOff x="0" y="0"/>
              <a:chExt cx="76672" cy="923149"/>
            </a:xfrm>
          </p:grpSpPr>
          <p:sp>
            <p:nvSpPr>
              <p:cNvPr name="Freeform 189" id="189"/>
              <p:cNvSpPr/>
              <p:nvPr/>
            </p:nvSpPr>
            <p:spPr>
              <a:xfrm flipH="false" flipV="false" rot="0">
                <a:off x="0" y="0"/>
                <a:ext cx="76672" cy="923149"/>
              </a:xfrm>
              <a:custGeom>
                <a:avLst/>
                <a:gdLst/>
                <a:ahLst/>
                <a:cxnLst/>
                <a:rect r="r" b="b" t="t" l="l"/>
                <a:pathLst>
                  <a:path h="923149" w="76672">
                    <a:moveTo>
                      <a:pt x="0" y="0"/>
                    </a:moveTo>
                    <a:lnTo>
                      <a:pt x="76672" y="0"/>
                    </a:lnTo>
                    <a:lnTo>
                      <a:pt x="76672" y="923149"/>
                    </a:lnTo>
                    <a:lnTo>
                      <a:pt x="0" y="923149"/>
                    </a:lnTo>
                    <a:close/>
                  </a:path>
                </a:pathLst>
              </a:custGeom>
              <a:gradFill rotWithShape="true">
                <a:gsLst>
                  <a:gs pos="0">
                    <a:srgbClr val="3C67BF">
                      <a:alpha val="100000"/>
                    </a:srgbClr>
                  </a:gs>
                  <a:gs pos="100000">
                    <a:srgbClr val="FFA81B">
                      <a:alpha val="100000"/>
                    </a:srgbClr>
                  </a:gs>
                </a:gsLst>
                <a:lin ang="0"/>
              </a:gradFill>
            </p:spPr>
          </p:sp>
          <p:sp>
            <p:nvSpPr>
              <p:cNvPr name="TextBox 190" id="190"/>
              <p:cNvSpPr txBox="true"/>
              <p:nvPr/>
            </p:nvSpPr>
            <p:spPr>
              <a:xfrm>
                <a:off x="0" y="-38100"/>
                <a:ext cx="76672" cy="961249"/>
              </a:xfrm>
              <a:prstGeom prst="rect">
                <a:avLst/>
              </a:prstGeom>
            </p:spPr>
            <p:txBody>
              <a:bodyPr anchor="ctr" rtlCol="false" tIns="50800" lIns="50800" bIns="50800" rIns="50800"/>
              <a:lstStyle/>
              <a:p>
                <a:pPr algn="ctr">
                  <a:lnSpc>
                    <a:spcPts val="2660"/>
                  </a:lnSpc>
                </a:pPr>
              </a:p>
            </p:txBody>
          </p:sp>
        </p:grpSp>
        <p:grpSp>
          <p:nvGrpSpPr>
            <p:cNvPr name="Group 191" id="191"/>
            <p:cNvGrpSpPr/>
            <p:nvPr/>
          </p:nvGrpSpPr>
          <p:grpSpPr>
            <a:xfrm rot="0">
              <a:off x="1332989" y="177711"/>
              <a:ext cx="37532" cy="642185"/>
              <a:chOff x="0" y="0"/>
              <a:chExt cx="55199" cy="944467"/>
            </a:xfrm>
          </p:grpSpPr>
          <p:sp>
            <p:nvSpPr>
              <p:cNvPr name="Freeform 192" id="192"/>
              <p:cNvSpPr/>
              <p:nvPr/>
            </p:nvSpPr>
            <p:spPr>
              <a:xfrm flipH="false" flipV="false" rot="0">
                <a:off x="0" y="0"/>
                <a:ext cx="55199" cy="944467"/>
              </a:xfrm>
              <a:custGeom>
                <a:avLst/>
                <a:gdLst/>
                <a:ahLst/>
                <a:cxnLst/>
                <a:rect r="r" b="b" t="t" l="l"/>
                <a:pathLst>
                  <a:path h="944467" w="55199">
                    <a:moveTo>
                      <a:pt x="0" y="0"/>
                    </a:moveTo>
                    <a:lnTo>
                      <a:pt x="55199" y="0"/>
                    </a:lnTo>
                    <a:lnTo>
                      <a:pt x="55199" y="944467"/>
                    </a:lnTo>
                    <a:lnTo>
                      <a:pt x="0" y="944467"/>
                    </a:lnTo>
                    <a:close/>
                  </a:path>
                </a:pathLst>
              </a:custGeom>
              <a:gradFill rotWithShape="true">
                <a:gsLst>
                  <a:gs pos="0">
                    <a:srgbClr val="3C67BF">
                      <a:alpha val="100000"/>
                    </a:srgbClr>
                  </a:gs>
                  <a:gs pos="100000">
                    <a:srgbClr val="FFA81B">
                      <a:alpha val="100000"/>
                    </a:srgbClr>
                  </a:gs>
                </a:gsLst>
                <a:lin ang="0"/>
              </a:gradFill>
            </p:spPr>
          </p:sp>
          <p:sp>
            <p:nvSpPr>
              <p:cNvPr name="TextBox 193" id="193"/>
              <p:cNvSpPr txBox="true"/>
              <p:nvPr/>
            </p:nvSpPr>
            <p:spPr>
              <a:xfrm>
                <a:off x="0" y="-38100"/>
                <a:ext cx="55199" cy="982567"/>
              </a:xfrm>
              <a:prstGeom prst="rect">
                <a:avLst/>
              </a:prstGeom>
            </p:spPr>
            <p:txBody>
              <a:bodyPr anchor="ctr" rtlCol="false" tIns="50800" lIns="50800" bIns="50800" rIns="50800"/>
              <a:lstStyle/>
              <a:p>
                <a:pPr algn="ctr">
                  <a:lnSpc>
                    <a:spcPts val="2660"/>
                  </a:lnSpc>
                </a:pPr>
              </a:p>
            </p:txBody>
          </p:sp>
        </p:grpSp>
        <p:grpSp>
          <p:nvGrpSpPr>
            <p:cNvPr name="Group 194" id="194"/>
            <p:cNvGrpSpPr/>
            <p:nvPr/>
          </p:nvGrpSpPr>
          <p:grpSpPr>
            <a:xfrm rot="7717522">
              <a:off x="1295755" y="156116"/>
              <a:ext cx="64253" cy="57818"/>
              <a:chOff x="0" y="0"/>
              <a:chExt cx="94497" cy="85034"/>
            </a:xfrm>
          </p:grpSpPr>
          <p:sp>
            <p:nvSpPr>
              <p:cNvPr name="Freeform 195" id="195"/>
              <p:cNvSpPr/>
              <p:nvPr/>
            </p:nvSpPr>
            <p:spPr>
              <a:xfrm flipH="false" flipV="false" rot="0">
                <a:off x="0" y="0"/>
                <a:ext cx="94497" cy="85034"/>
              </a:xfrm>
              <a:custGeom>
                <a:avLst/>
                <a:gdLst/>
                <a:ahLst/>
                <a:cxnLst/>
                <a:rect r="r" b="b" t="t" l="l"/>
                <a:pathLst>
                  <a:path h="85034" w="94497">
                    <a:moveTo>
                      <a:pt x="0" y="0"/>
                    </a:moveTo>
                    <a:lnTo>
                      <a:pt x="94497" y="0"/>
                    </a:lnTo>
                    <a:lnTo>
                      <a:pt x="94497" y="85034"/>
                    </a:lnTo>
                    <a:lnTo>
                      <a:pt x="0" y="85034"/>
                    </a:lnTo>
                    <a:close/>
                  </a:path>
                </a:pathLst>
              </a:custGeom>
              <a:gradFill rotWithShape="true">
                <a:gsLst>
                  <a:gs pos="0">
                    <a:srgbClr val="3C67BF">
                      <a:alpha val="100000"/>
                    </a:srgbClr>
                  </a:gs>
                  <a:gs pos="100000">
                    <a:srgbClr val="FFA81B">
                      <a:alpha val="100000"/>
                    </a:srgbClr>
                  </a:gs>
                </a:gsLst>
                <a:lin ang="0"/>
              </a:gradFill>
            </p:spPr>
          </p:sp>
          <p:sp>
            <p:nvSpPr>
              <p:cNvPr name="TextBox 196" id="196"/>
              <p:cNvSpPr txBox="true"/>
              <p:nvPr/>
            </p:nvSpPr>
            <p:spPr>
              <a:xfrm>
                <a:off x="0" y="-38100"/>
                <a:ext cx="94497" cy="123134"/>
              </a:xfrm>
              <a:prstGeom prst="rect">
                <a:avLst/>
              </a:prstGeom>
            </p:spPr>
            <p:txBody>
              <a:bodyPr anchor="ctr" rtlCol="false" tIns="50800" lIns="50800" bIns="50800" rIns="50800"/>
              <a:lstStyle/>
              <a:p>
                <a:pPr algn="ctr">
                  <a:lnSpc>
                    <a:spcPts val="2660"/>
                  </a:lnSpc>
                </a:pPr>
              </a:p>
            </p:txBody>
          </p:sp>
        </p:grpSp>
        <p:grpSp>
          <p:nvGrpSpPr>
            <p:cNvPr name="Group 197" id="197"/>
            <p:cNvGrpSpPr/>
            <p:nvPr/>
          </p:nvGrpSpPr>
          <p:grpSpPr>
            <a:xfrm rot="0">
              <a:off x="1541294" y="332552"/>
              <a:ext cx="46226" cy="529860"/>
              <a:chOff x="0" y="0"/>
              <a:chExt cx="67985" cy="779270"/>
            </a:xfrm>
          </p:grpSpPr>
          <p:sp>
            <p:nvSpPr>
              <p:cNvPr name="Freeform 198" id="198"/>
              <p:cNvSpPr/>
              <p:nvPr/>
            </p:nvSpPr>
            <p:spPr>
              <a:xfrm flipH="false" flipV="false" rot="0">
                <a:off x="0" y="0"/>
                <a:ext cx="67985" cy="779270"/>
              </a:xfrm>
              <a:custGeom>
                <a:avLst/>
                <a:gdLst/>
                <a:ahLst/>
                <a:cxnLst/>
                <a:rect r="r" b="b" t="t" l="l"/>
                <a:pathLst>
                  <a:path h="779270" w="67985">
                    <a:moveTo>
                      <a:pt x="0" y="0"/>
                    </a:moveTo>
                    <a:lnTo>
                      <a:pt x="67985" y="0"/>
                    </a:lnTo>
                    <a:lnTo>
                      <a:pt x="67985" y="779270"/>
                    </a:lnTo>
                    <a:lnTo>
                      <a:pt x="0" y="779270"/>
                    </a:lnTo>
                    <a:close/>
                  </a:path>
                </a:pathLst>
              </a:custGeom>
              <a:gradFill rotWithShape="true">
                <a:gsLst>
                  <a:gs pos="0">
                    <a:srgbClr val="3C67BF">
                      <a:alpha val="100000"/>
                    </a:srgbClr>
                  </a:gs>
                  <a:gs pos="100000">
                    <a:srgbClr val="FFA81B">
                      <a:alpha val="100000"/>
                    </a:srgbClr>
                  </a:gs>
                </a:gsLst>
                <a:lin ang="0"/>
              </a:gradFill>
            </p:spPr>
          </p:sp>
          <p:sp>
            <p:nvSpPr>
              <p:cNvPr name="TextBox 199" id="199"/>
              <p:cNvSpPr txBox="true"/>
              <p:nvPr/>
            </p:nvSpPr>
            <p:spPr>
              <a:xfrm>
                <a:off x="0" y="-38100"/>
                <a:ext cx="67985" cy="817370"/>
              </a:xfrm>
              <a:prstGeom prst="rect">
                <a:avLst/>
              </a:prstGeom>
            </p:spPr>
            <p:txBody>
              <a:bodyPr anchor="ctr" rtlCol="false" tIns="50800" lIns="50800" bIns="50800" rIns="50800"/>
              <a:lstStyle/>
              <a:p>
                <a:pPr algn="ctr">
                  <a:lnSpc>
                    <a:spcPts val="2660"/>
                  </a:lnSpc>
                </a:pPr>
              </a:p>
            </p:txBody>
          </p:sp>
        </p:grpSp>
        <p:grpSp>
          <p:nvGrpSpPr>
            <p:cNvPr name="Group 200" id="200"/>
            <p:cNvGrpSpPr/>
            <p:nvPr/>
          </p:nvGrpSpPr>
          <p:grpSpPr>
            <a:xfrm rot="0">
              <a:off x="1583343" y="332552"/>
              <a:ext cx="31834" cy="529860"/>
              <a:chOff x="0" y="0"/>
              <a:chExt cx="46819" cy="779270"/>
            </a:xfrm>
          </p:grpSpPr>
          <p:sp>
            <p:nvSpPr>
              <p:cNvPr name="Freeform 201" id="201"/>
              <p:cNvSpPr/>
              <p:nvPr/>
            </p:nvSpPr>
            <p:spPr>
              <a:xfrm flipH="false" flipV="false" rot="0">
                <a:off x="0" y="0"/>
                <a:ext cx="46819" cy="779270"/>
              </a:xfrm>
              <a:custGeom>
                <a:avLst/>
                <a:gdLst/>
                <a:ahLst/>
                <a:cxnLst/>
                <a:rect r="r" b="b" t="t" l="l"/>
                <a:pathLst>
                  <a:path h="779270" w="46819">
                    <a:moveTo>
                      <a:pt x="0" y="0"/>
                    </a:moveTo>
                    <a:lnTo>
                      <a:pt x="46819" y="0"/>
                    </a:lnTo>
                    <a:lnTo>
                      <a:pt x="46819" y="779270"/>
                    </a:lnTo>
                    <a:lnTo>
                      <a:pt x="0" y="779270"/>
                    </a:lnTo>
                    <a:close/>
                  </a:path>
                </a:pathLst>
              </a:custGeom>
              <a:gradFill rotWithShape="true">
                <a:gsLst>
                  <a:gs pos="0">
                    <a:srgbClr val="3C67BF">
                      <a:alpha val="100000"/>
                    </a:srgbClr>
                  </a:gs>
                  <a:gs pos="100000">
                    <a:srgbClr val="FFA81B">
                      <a:alpha val="100000"/>
                    </a:srgbClr>
                  </a:gs>
                </a:gsLst>
                <a:lin ang="0"/>
              </a:gradFill>
            </p:spPr>
          </p:sp>
          <p:sp>
            <p:nvSpPr>
              <p:cNvPr name="TextBox 202" id="202"/>
              <p:cNvSpPr txBox="true"/>
              <p:nvPr/>
            </p:nvSpPr>
            <p:spPr>
              <a:xfrm>
                <a:off x="0" y="-38100"/>
                <a:ext cx="46819" cy="817370"/>
              </a:xfrm>
              <a:prstGeom prst="rect">
                <a:avLst/>
              </a:prstGeom>
            </p:spPr>
            <p:txBody>
              <a:bodyPr anchor="ctr" rtlCol="false" tIns="50800" lIns="50800" bIns="50800" rIns="50800"/>
              <a:lstStyle/>
              <a:p>
                <a:pPr algn="ctr">
                  <a:lnSpc>
                    <a:spcPts val="2660"/>
                  </a:lnSpc>
                </a:pPr>
              </a:p>
            </p:txBody>
          </p:sp>
        </p:grpSp>
        <p:grpSp>
          <p:nvGrpSpPr>
            <p:cNvPr name="Group 203" id="203"/>
            <p:cNvGrpSpPr/>
            <p:nvPr/>
          </p:nvGrpSpPr>
          <p:grpSpPr>
            <a:xfrm rot="7717522">
              <a:off x="1555237" y="303564"/>
              <a:ext cx="45997" cy="57818"/>
              <a:chOff x="0" y="0"/>
              <a:chExt cx="67649" cy="85034"/>
            </a:xfrm>
          </p:grpSpPr>
          <p:sp>
            <p:nvSpPr>
              <p:cNvPr name="Freeform 204" id="204"/>
              <p:cNvSpPr/>
              <p:nvPr/>
            </p:nvSpPr>
            <p:spPr>
              <a:xfrm flipH="false" flipV="false" rot="0">
                <a:off x="0" y="0"/>
                <a:ext cx="67649" cy="85034"/>
              </a:xfrm>
              <a:custGeom>
                <a:avLst/>
                <a:gdLst/>
                <a:ahLst/>
                <a:cxnLst/>
                <a:rect r="r" b="b" t="t" l="l"/>
                <a:pathLst>
                  <a:path h="85034" w="67649">
                    <a:moveTo>
                      <a:pt x="0" y="0"/>
                    </a:moveTo>
                    <a:lnTo>
                      <a:pt x="67649" y="0"/>
                    </a:lnTo>
                    <a:lnTo>
                      <a:pt x="67649" y="85034"/>
                    </a:lnTo>
                    <a:lnTo>
                      <a:pt x="0" y="85034"/>
                    </a:lnTo>
                    <a:close/>
                  </a:path>
                </a:pathLst>
              </a:custGeom>
              <a:gradFill rotWithShape="true">
                <a:gsLst>
                  <a:gs pos="0">
                    <a:srgbClr val="3C67BF">
                      <a:alpha val="100000"/>
                    </a:srgbClr>
                  </a:gs>
                  <a:gs pos="100000">
                    <a:srgbClr val="FFA81B">
                      <a:alpha val="100000"/>
                    </a:srgbClr>
                  </a:gs>
                </a:gsLst>
                <a:lin ang="0"/>
              </a:gradFill>
            </p:spPr>
          </p:sp>
          <p:sp>
            <p:nvSpPr>
              <p:cNvPr name="TextBox 205" id="205"/>
              <p:cNvSpPr txBox="true"/>
              <p:nvPr/>
            </p:nvSpPr>
            <p:spPr>
              <a:xfrm>
                <a:off x="0" y="-38100"/>
                <a:ext cx="67649" cy="123134"/>
              </a:xfrm>
              <a:prstGeom prst="rect">
                <a:avLst/>
              </a:prstGeom>
            </p:spPr>
            <p:txBody>
              <a:bodyPr anchor="ctr" rtlCol="false" tIns="50800" lIns="50800" bIns="50800" rIns="50800"/>
              <a:lstStyle/>
              <a:p>
                <a:pPr algn="ctr">
                  <a:lnSpc>
                    <a:spcPts val="2660"/>
                  </a:lnSpc>
                </a:pPr>
              </a:p>
            </p:txBody>
          </p:sp>
        </p:grpSp>
        <p:grpSp>
          <p:nvGrpSpPr>
            <p:cNvPr name="Group 206" id="206"/>
            <p:cNvGrpSpPr/>
            <p:nvPr/>
          </p:nvGrpSpPr>
          <p:grpSpPr>
            <a:xfrm rot="0">
              <a:off x="1615177" y="256318"/>
              <a:ext cx="46226" cy="529860"/>
              <a:chOff x="0" y="0"/>
              <a:chExt cx="67985" cy="779270"/>
            </a:xfrm>
          </p:grpSpPr>
          <p:sp>
            <p:nvSpPr>
              <p:cNvPr name="Freeform 207" id="207"/>
              <p:cNvSpPr/>
              <p:nvPr/>
            </p:nvSpPr>
            <p:spPr>
              <a:xfrm flipH="false" flipV="false" rot="0">
                <a:off x="0" y="0"/>
                <a:ext cx="67985" cy="779270"/>
              </a:xfrm>
              <a:custGeom>
                <a:avLst/>
                <a:gdLst/>
                <a:ahLst/>
                <a:cxnLst/>
                <a:rect r="r" b="b" t="t" l="l"/>
                <a:pathLst>
                  <a:path h="779270" w="67985">
                    <a:moveTo>
                      <a:pt x="0" y="0"/>
                    </a:moveTo>
                    <a:lnTo>
                      <a:pt x="67985" y="0"/>
                    </a:lnTo>
                    <a:lnTo>
                      <a:pt x="67985" y="779270"/>
                    </a:lnTo>
                    <a:lnTo>
                      <a:pt x="0" y="779270"/>
                    </a:lnTo>
                    <a:close/>
                  </a:path>
                </a:pathLst>
              </a:custGeom>
              <a:gradFill rotWithShape="true">
                <a:gsLst>
                  <a:gs pos="0">
                    <a:srgbClr val="3C67BF">
                      <a:alpha val="100000"/>
                    </a:srgbClr>
                  </a:gs>
                  <a:gs pos="100000">
                    <a:srgbClr val="FFA81B">
                      <a:alpha val="100000"/>
                    </a:srgbClr>
                  </a:gs>
                </a:gsLst>
                <a:lin ang="0"/>
              </a:gradFill>
            </p:spPr>
          </p:sp>
          <p:sp>
            <p:nvSpPr>
              <p:cNvPr name="TextBox 208" id="208"/>
              <p:cNvSpPr txBox="true"/>
              <p:nvPr/>
            </p:nvSpPr>
            <p:spPr>
              <a:xfrm>
                <a:off x="0" y="-38100"/>
                <a:ext cx="67985" cy="817370"/>
              </a:xfrm>
              <a:prstGeom prst="rect">
                <a:avLst/>
              </a:prstGeom>
            </p:spPr>
            <p:txBody>
              <a:bodyPr anchor="ctr" rtlCol="false" tIns="50800" lIns="50800" bIns="50800" rIns="50800"/>
              <a:lstStyle/>
              <a:p>
                <a:pPr algn="ctr">
                  <a:lnSpc>
                    <a:spcPts val="2660"/>
                  </a:lnSpc>
                </a:pPr>
              </a:p>
            </p:txBody>
          </p:sp>
        </p:grpSp>
        <p:grpSp>
          <p:nvGrpSpPr>
            <p:cNvPr name="Group 209" id="209"/>
            <p:cNvGrpSpPr/>
            <p:nvPr/>
          </p:nvGrpSpPr>
          <p:grpSpPr>
            <a:xfrm rot="0">
              <a:off x="1657226" y="256318"/>
              <a:ext cx="31834" cy="529860"/>
              <a:chOff x="0" y="0"/>
              <a:chExt cx="46819" cy="779270"/>
            </a:xfrm>
          </p:grpSpPr>
          <p:sp>
            <p:nvSpPr>
              <p:cNvPr name="Freeform 210" id="210"/>
              <p:cNvSpPr/>
              <p:nvPr/>
            </p:nvSpPr>
            <p:spPr>
              <a:xfrm flipH="false" flipV="false" rot="0">
                <a:off x="0" y="0"/>
                <a:ext cx="46819" cy="779270"/>
              </a:xfrm>
              <a:custGeom>
                <a:avLst/>
                <a:gdLst/>
                <a:ahLst/>
                <a:cxnLst/>
                <a:rect r="r" b="b" t="t" l="l"/>
                <a:pathLst>
                  <a:path h="779270" w="46819">
                    <a:moveTo>
                      <a:pt x="0" y="0"/>
                    </a:moveTo>
                    <a:lnTo>
                      <a:pt x="46819" y="0"/>
                    </a:lnTo>
                    <a:lnTo>
                      <a:pt x="46819" y="779270"/>
                    </a:lnTo>
                    <a:lnTo>
                      <a:pt x="0" y="779270"/>
                    </a:lnTo>
                    <a:close/>
                  </a:path>
                </a:pathLst>
              </a:custGeom>
              <a:gradFill rotWithShape="true">
                <a:gsLst>
                  <a:gs pos="0">
                    <a:srgbClr val="3C67BF">
                      <a:alpha val="100000"/>
                    </a:srgbClr>
                  </a:gs>
                  <a:gs pos="100000">
                    <a:srgbClr val="FFA81B">
                      <a:alpha val="100000"/>
                    </a:srgbClr>
                  </a:gs>
                </a:gsLst>
                <a:lin ang="0"/>
              </a:gradFill>
            </p:spPr>
          </p:sp>
          <p:sp>
            <p:nvSpPr>
              <p:cNvPr name="TextBox 211" id="211"/>
              <p:cNvSpPr txBox="true"/>
              <p:nvPr/>
            </p:nvSpPr>
            <p:spPr>
              <a:xfrm>
                <a:off x="0" y="-38100"/>
                <a:ext cx="46819" cy="817370"/>
              </a:xfrm>
              <a:prstGeom prst="rect">
                <a:avLst/>
              </a:prstGeom>
            </p:spPr>
            <p:txBody>
              <a:bodyPr anchor="ctr" rtlCol="false" tIns="50800" lIns="50800" bIns="50800" rIns="50800"/>
              <a:lstStyle/>
              <a:p>
                <a:pPr algn="ctr">
                  <a:lnSpc>
                    <a:spcPts val="2660"/>
                  </a:lnSpc>
                </a:pPr>
              </a:p>
            </p:txBody>
          </p:sp>
        </p:grpSp>
        <p:grpSp>
          <p:nvGrpSpPr>
            <p:cNvPr name="Group 212" id="212"/>
            <p:cNvGrpSpPr/>
            <p:nvPr/>
          </p:nvGrpSpPr>
          <p:grpSpPr>
            <a:xfrm rot="7717522">
              <a:off x="1629120" y="227331"/>
              <a:ext cx="45997" cy="57818"/>
              <a:chOff x="0" y="0"/>
              <a:chExt cx="67649" cy="85034"/>
            </a:xfrm>
          </p:grpSpPr>
          <p:sp>
            <p:nvSpPr>
              <p:cNvPr name="Freeform 213" id="213"/>
              <p:cNvSpPr/>
              <p:nvPr/>
            </p:nvSpPr>
            <p:spPr>
              <a:xfrm flipH="false" flipV="false" rot="0">
                <a:off x="0" y="0"/>
                <a:ext cx="67649" cy="85034"/>
              </a:xfrm>
              <a:custGeom>
                <a:avLst/>
                <a:gdLst/>
                <a:ahLst/>
                <a:cxnLst/>
                <a:rect r="r" b="b" t="t" l="l"/>
                <a:pathLst>
                  <a:path h="85034" w="67649">
                    <a:moveTo>
                      <a:pt x="0" y="0"/>
                    </a:moveTo>
                    <a:lnTo>
                      <a:pt x="67649" y="0"/>
                    </a:lnTo>
                    <a:lnTo>
                      <a:pt x="67649" y="85034"/>
                    </a:lnTo>
                    <a:lnTo>
                      <a:pt x="0" y="85034"/>
                    </a:lnTo>
                    <a:close/>
                  </a:path>
                </a:pathLst>
              </a:custGeom>
              <a:gradFill rotWithShape="true">
                <a:gsLst>
                  <a:gs pos="0">
                    <a:srgbClr val="3C67BF">
                      <a:alpha val="100000"/>
                    </a:srgbClr>
                  </a:gs>
                  <a:gs pos="100000">
                    <a:srgbClr val="FFA81B">
                      <a:alpha val="100000"/>
                    </a:srgbClr>
                  </a:gs>
                </a:gsLst>
                <a:lin ang="0"/>
              </a:gradFill>
            </p:spPr>
          </p:sp>
          <p:sp>
            <p:nvSpPr>
              <p:cNvPr name="TextBox 214" id="214"/>
              <p:cNvSpPr txBox="true"/>
              <p:nvPr/>
            </p:nvSpPr>
            <p:spPr>
              <a:xfrm>
                <a:off x="0" y="-38100"/>
                <a:ext cx="67649" cy="123134"/>
              </a:xfrm>
              <a:prstGeom prst="rect">
                <a:avLst/>
              </a:prstGeom>
            </p:spPr>
            <p:txBody>
              <a:bodyPr anchor="ctr" rtlCol="false" tIns="50800" lIns="50800" bIns="50800" rIns="50800"/>
              <a:lstStyle/>
              <a:p>
                <a:pPr algn="ctr">
                  <a:lnSpc>
                    <a:spcPts val="2660"/>
                  </a:lnSpc>
                </a:pPr>
              </a:p>
            </p:txBody>
          </p:sp>
        </p:grpSp>
        <p:grpSp>
          <p:nvGrpSpPr>
            <p:cNvPr name="Group 215" id="215"/>
            <p:cNvGrpSpPr/>
            <p:nvPr/>
          </p:nvGrpSpPr>
          <p:grpSpPr>
            <a:xfrm rot="0">
              <a:off x="1689060" y="290036"/>
              <a:ext cx="46226" cy="529860"/>
              <a:chOff x="0" y="0"/>
              <a:chExt cx="67985" cy="779270"/>
            </a:xfrm>
          </p:grpSpPr>
          <p:sp>
            <p:nvSpPr>
              <p:cNvPr name="Freeform 216" id="216"/>
              <p:cNvSpPr/>
              <p:nvPr/>
            </p:nvSpPr>
            <p:spPr>
              <a:xfrm flipH="false" flipV="false" rot="0">
                <a:off x="0" y="0"/>
                <a:ext cx="67985" cy="779270"/>
              </a:xfrm>
              <a:custGeom>
                <a:avLst/>
                <a:gdLst/>
                <a:ahLst/>
                <a:cxnLst/>
                <a:rect r="r" b="b" t="t" l="l"/>
                <a:pathLst>
                  <a:path h="779270" w="67985">
                    <a:moveTo>
                      <a:pt x="0" y="0"/>
                    </a:moveTo>
                    <a:lnTo>
                      <a:pt x="67985" y="0"/>
                    </a:lnTo>
                    <a:lnTo>
                      <a:pt x="67985" y="779270"/>
                    </a:lnTo>
                    <a:lnTo>
                      <a:pt x="0" y="779270"/>
                    </a:lnTo>
                    <a:close/>
                  </a:path>
                </a:pathLst>
              </a:custGeom>
              <a:gradFill rotWithShape="true">
                <a:gsLst>
                  <a:gs pos="0">
                    <a:srgbClr val="3C67BF">
                      <a:alpha val="100000"/>
                    </a:srgbClr>
                  </a:gs>
                  <a:gs pos="100000">
                    <a:srgbClr val="FFA81B">
                      <a:alpha val="100000"/>
                    </a:srgbClr>
                  </a:gs>
                </a:gsLst>
                <a:lin ang="0"/>
              </a:gradFill>
            </p:spPr>
          </p:sp>
          <p:sp>
            <p:nvSpPr>
              <p:cNvPr name="TextBox 217" id="217"/>
              <p:cNvSpPr txBox="true"/>
              <p:nvPr/>
            </p:nvSpPr>
            <p:spPr>
              <a:xfrm>
                <a:off x="0" y="-38100"/>
                <a:ext cx="67985" cy="817370"/>
              </a:xfrm>
              <a:prstGeom prst="rect">
                <a:avLst/>
              </a:prstGeom>
            </p:spPr>
            <p:txBody>
              <a:bodyPr anchor="ctr" rtlCol="false" tIns="50800" lIns="50800" bIns="50800" rIns="50800"/>
              <a:lstStyle/>
              <a:p>
                <a:pPr algn="ctr">
                  <a:lnSpc>
                    <a:spcPts val="2660"/>
                  </a:lnSpc>
                </a:pPr>
              </a:p>
            </p:txBody>
          </p:sp>
        </p:grpSp>
        <p:grpSp>
          <p:nvGrpSpPr>
            <p:cNvPr name="Group 218" id="218"/>
            <p:cNvGrpSpPr/>
            <p:nvPr/>
          </p:nvGrpSpPr>
          <p:grpSpPr>
            <a:xfrm rot="0">
              <a:off x="1731109" y="290036"/>
              <a:ext cx="31834" cy="529860"/>
              <a:chOff x="0" y="0"/>
              <a:chExt cx="46819" cy="779270"/>
            </a:xfrm>
          </p:grpSpPr>
          <p:sp>
            <p:nvSpPr>
              <p:cNvPr name="Freeform 219" id="219"/>
              <p:cNvSpPr/>
              <p:nvPr/>
            </p:nvSpPr>
            <p:spPr>
              <a:xfrm flipH="false" flipV="false" rot="0">
                <a:off x="0" y="0"/>
                <a:ext cx="46819" cy="779270"/>
              </a:xfrm>
              <a:custGeom>
                <a:avLst/>
                <a:gdLst/>
                <a:ahLst/>
                <a:cxnLst/>
                <a:rect r="r" b="b" t="t" l="l"/>
                <a:pathLst>
                  <a:path h="779270" w="46819">
                    <a:moveTo>
                      <a:pt x="0" y="0"/>
                    </a:moveTo>
                    <a:lnTo>
                      <a:pt x="46819" y="0"/>
                    </a:lnTo>
                    <a:lnTo>
                      <a:pt x="46819" y="779270"/>
                    </a:lnTo>
                    <a:lnTo>
                      <a:pt x="0" y="779270"/>
                    </a:lnTo>
                    <a:close/>
                  </a:path>
                </a:pathLst>
              </a:custGeom>
              <a:gradFill rotWithShape="true">
                <a:gsLst>
                  <a:gs pos="0">
                    <a:srgbClr val="3C67BF">
                      <a:alpha val="100000"/>
                    </a:srgbClr>
                  </a:gs>
                  <a:gs pos="100000">
                    <a:srgbClr val="FFA81B">
                      <a:alpha val="100000"/>
                    </a:srgbClr>
                  </a:gs>
                </a:gsLst>
                <a:lin ang="0"/>
              </a:gradFill>
            </p:spPr>
          </p:sp>
          <p:sp>
            <p:nvSpPr>
              <p:cNvPr name="TextBox 220" id="220"/>
              <p:cNvSpPr txBox="true"/>
              <p:nvPr/>
            </p:nvSpPr>
            <p:spPr>
              <a:xfrm>
                <a:off x="0" y="-38100"/>
                <a:ext cx="46819" cy="817370"/>
              </a:xfrm>
              <a:prstGeom prst="rect">
                <a:avLst/>
              </a:prstGeom>
            </p:spPr>
            <p:txBody>
              <a:bodyPr anchor="ctr" rtlCol="false" tIns="50800" lIns="50800" bIns="50800" rIns="50800"/>
              <a:lstStyle/>
              <a:p>
                <a:pPr algn="ctr">
                  <a:lnSpc>
                    <a:spcPts val="2660"/>
                  </a:lnSpc>
                </a:pPr>
              </a:p>
            </p:txBody>
          </p:sp>
        </p:grpSp>
        <p:grpSp>
          <p:nvGrpSpPr>
            <p:cNvPr name="Group 221" id="221"/>
            <p:cNvGrpSpPr/>
            <p:nvPr/>
          </p:nvGrpSpPr>
          <p:grpSpPr>
            <a:xfrm rot="7717522">
              <a:off x="1703003" y="261049"/>
              <a:ext cx="45997" cy="57818"/>
              <a:chOff x="0" y="0"/>
              <a:chExt cx="67649" cy="85034"/>
            </a:xfrm>
          </p:grpSpPr>
          <p:sp>
            <p:nvSpPr>
              <p:cNvPr name="Freeform 222" id="222"/>
              <p:cNvSpPr/>
              <p:nvPr/>
            </p:nvSpPr>
            <p:spPr>
              <a:xfrm flipH="false" flipV="false" rot="0">
                <a:off x="0" y="0"/>
                <a:ext cx="67649" cy="85034"/>
              </a:xfrm>
              <a:custGeom>
                <a:avLst/>
                <a:gdLst/>
                <a:ahLst/>
                <a:cxnLst/>
                <a:rect r="r" b="b" t="t" l="l"/>
                <a:pathLst>
                  <a:path h="85034" w="67649">
                    <a:moveTo>
                      <a:pt x="0" y="0"/>
                    </a:moveTo>
                    <a:lnTo>
                      <a:pt x="67649" y="0"/>
                    </a:lnTo>
                    <a:lnTo>
                      <a:pt x="67649" y="85034"/>
                    </a:lnTo>
                    <a:lnTo>
                      <a:pt x="0" y="85034"/>
                    </a:lnTo>
                    <a:close/>
                  </a:path>
                </a:pathLst>
              </a:custGeom>
              <a:gradFill rotWithShape="true">
                <a:gsLst>
                  <a:gs pos="0">
                    <a:srgbClr val="3C67BF">
                      <a:alpha val="100000"/>
                    </a:srgbClr>
                  </a:gs>
                  <a:gs pos="100000">
                    <a:srgbClr val="FFA81B">
                      <a:alpha val="100000"/>
                    </a:srgbClr>
                  </a:gs>
                </a:gsLst>
                <a:lin ang="0"/>
              </a:gradFill>
            </p:spPr>
          </p:sp>
          <p:sp>
            <p:nvSpPr>
              <p:cNvPr name="TextBox 223" id="223"/>
              <p:cNvSpPr txBox="true"/>
              <p:nvPr/>
            </p:nvSpPr>
            <p:spPr>
              <a:xfrm>
                <a:off x="0" y="-38100"/>
                <a:ext cx="67649" cy="123134"/>
              </a:xfrm>
              <a:prstGeom prst="rect">
                <a:avLst/>
              </a:prstGeom>
            </p:spPr>
            <p:txBody>
              <a:bodyPr anchor="ctr" rtlCol="false" tIns="50800" lIns="50800" bIns="50800" rIns="50800"/>
              <a:lstStyle/>
              <a:p>
                <a:pPr algn="ctr">
                  <a:lnSpc>
                    <a:spcPts val="2660"/>
                  </a:lnSpc>
                </a:pPr>
              </a:p>
            </p:txBody>
          </p:sp>
        </p:grpSp>
        <p:grpSp>
          <p:nvGrpSpPr>
            <p:cNvPr name="Group 224" id="224"/>
            <p:cNvGrpSpPr/>
            <p:nvPr/>
          </p:nvGrpSpPr>
          <p:grpSpPr>
            <a:xfrm rot="0">
              <a:off x="1762943" y="258163"/>
              <a:ext cx="46226" cy="529860"/>
              <a:chOff x="0" y="0"/>
              <a:chExt cx="67985" cy="779270"/>
            </a:xfrm>
          </p:grpSpPr>
          <p:sp>
            <p:nvSpPr>
              <p:cNvPr name="Freeform 225" id="225"/>
              <p:cNvSpPr/>
              <p:nvPr/>
            </p:nvSpPr>
            <p:spPr>
              <a:xfrm flipH="false" flipV="false" rot="0">
                <a:off x="0" y="0"/>
                <a:ext cx="67985" cy="779270"/>
              </a:xfrm>
              <a:custGeom>
                <a:avLst/>
                <a:gdLst/>
                <a:ahLst/>
                <a:cxnLst/>
                <a:rect r="r" b="b" t="t" l="l"/>
                <a:pathLst>
                  <a:path h="779270" w="67985">
                    <a:moveTo>
                      <a:pt x="0" y="0"/>
                    </a:moveTo>
                    <a:lnTo>
                      <a:pt x="67985" y="0"/>
                    </a:lnTo>
                    <a:lnTo>
                      <a:pt x="67985" y="779270"/>
                    </a:lnTo>
                    <a:lnTo>
                      <a:pt x="0" y="779270"/>
                    </a:lnTo>
                    <a:close/>
                  </a:path>
                </a:pathLst>
              </a:custGeom>
              <a:gradFill rotWithShape="true">
                <a:gsLst>
                  <a:gs pos="0">
                    <a:srgbClr val="3C67BF">
                      <a:alpha val="100000"/>
                    </a:srgbClr>
                  </a:gs>
                  <a:gs pos="100000">
                    <a:srgbClr val="FFA81B">
                      <a:alpha val="100000"/>
                    </a:srgbClr>
                  </a:gs>
                </a:gsLst>
                <a:lin ang="0"/>
              </a:gradFill>
            </p:spPr>
          </p:sp>
          <p:sp>
            <p:nvSpPr>
              <p:cNvPr name="TextBox 226" id="226"/>
              <p:cNvSpPr txBox="true"/>
              <p:nvPr/>
            </p:nvSpPr>
            <p:spPr>
              <a:xfrm>
                <a:off x="0" y="-38100"/>
                <a:ext cx="67985" cy="817370"/>
              </a:xfrm>
              <a:prstGeom prst="rect">
                <a:avLst/>
              </a:prstGeom>
            </p:spPr>
            <p:txBody>
              <a:bodyPr anchor="ctr" rtlCol="false" tIns="50800" lIns="50800" bIns="50800" rIns="50800"/>
              <a:lstStyle/>
              <a:p>
                <a:pPr algn="ctr">
                  <a:lnSpc>
                    <a:spcPts val="2660"/>
                  </a:lnSpc>
                </a:pPr>
              </a:p>
            </p:txBody>
          </p:sp>
        </p:grpSp>
        <p:grpSp>
          <p:nvGrpSpPr>
            <p:cNvPr name="Group 227" id="227"/>
            <p:cNvGrpSpPr/>
            <p:nvPr/>
          </p:nvGrpSpPr>
          <p:grpSpPr>
            <a:xfrm rot="0">
              <a:off x="1804991" y="258163"/>
              <a:ext cx="31834" cy="529860"/>
              <a:chOff x="0" y="0"/>
              <a:chExt cx="46819" cy="779270"/>
            </a:xfrm>
          </p:grpSpPr>
          <p:sp>
            <p:nvSpPr>
              <p:cNvPr name="Freeform 228" id="228"/>
              <p:cNvSpPr/>
              <p:nvPr/>
            </p:nvSpPr>
            <p:spPr>
              <a:xfrm flipH="false" flipV="false" rot="0">
                <a:off x="0" y="0"/>
                <a:ext cx="46819" cy="779270"/>
              </a:xfrm>
              <a:custGeom>
                <a:avLst/>
                <a:gdLst/>
                <a:ahLst/>
                <a:cxnLst/>
                <a:rect r="r" b="b" t="t" l="l"/>
                <a:pathLst>
                  <a:path h="779270" w="46819">
                    <a:moveTo>
                      <a:pt x="0" y="0"/>
                    </a:moveTo>
                    <a:lnTo>
                      <a:pt x="46819" y="0"/>
                    </a:lnTo>
                    <a:lnTo>
                      <a:pt x="46819" y="779270"/>
                    </a:lnTo>
                    <a:lnTo>
                      <a:pt x="0" y="779270"/>
                    </a:lnTo>
                    <a:close/>
                  </a:path>
                </a:pathLst>
              </a:custGeom>
              <a:gradFill rotWithShape="true">
                <a:gsLst>
                  <a:gs pos="0">
                    <a:srgbClr val="3C67BF">
                      <a:alpha val="100000"/>
                    </a:srgbClr>
                  </a:gs>
                  <a:gs pos="100000">
                    <a:srgbClr val="FFA81B">
                      <a:alpha val="100000"/>
                    </a:srgbClr>
                  </a:gs>
                </a:gsLst>
                <a:lin ang="0"/>
              </a:gradFill>
            </p:spPr>
          </p:sp>
          <p:sp>
            <p:nvSpPr>
              <p:cNvPr name="TextBox 229" id="229"/>
              <p:cNvSpPr txBox="true"/>
              <p:nvPr/>
            </p:nvSpPr>
            <p:spPr>
              <a:xfrm>
                <a:off x="0" y="-38100"/>
                <a:ext cx="46819" cy="817370"/>
              </a:xfrm>
              <a:prstGeom prst="rect">
                <a:avLst/>
              </a:prstGeom>
            </p:spPr>
            <p:txBody>
              <a:bodyPr anchor="ctr" rtlCol="false" tIns="50800" lIns="50800" bIns="50800" rIns="50800"/>
              <a:lstStyle/>
              <a:p>
                <a:pPr algn="ctr">
                  <a:lnSpc>
                    <a:spcPts val="2660"/>
                  </a:lnSpc>
                </a:pPr>
              </a:p>
            </p:txBody>
          </p:sp>
        </p:grpSp>
        <p:grpSp>
          <p:nvGrpSpPr>
            <p:cNvPr name="Group 230" id="230"/>
            <p:cNvGrpSpPr/>
            <p:nvPr/>
          </p:nvGrpSpPr>
          <p:grpSpPr>
            <a:xfrm rot="7717522">
              <a:off x="1776886" y="229176"/>
              <a:ext cx="45997" cy="57818"/>
              <a:chOff x="0" y="0"/>
              <a:chExt cx="67649" cy="85034"/>
            </a:xfrm>
          </p:grpSpPr>
          <p:sp>
            <p:nvSpPr>
              <p:cNvPr name="Freeform 231" id="231"/>
              <p:cNvSpPr/>
              <p:nvPr/>
            </p:nvSpPr>
            <p:spPr>
              <a:xfrm flipH="false" flipV="false" rot="0">
                <a:off x="0" y="0"/>
                <a:ext cx="67649" cy="85034"/>
              </a:xfrm>
              <a:custGeom>
                <a:avLst/>
                <a:gdLst/>
                <a:ahLst/>
                <a:cxnLst/>
                <a:rect r="r" b="b" t="t" l="l"/>
                <a:pathLst>
                  <a:path h="85034" w="67649">
                    <a:moveTo>
                      <a:pt x="0" y="0"/>
                    </a:moveTo>
                    <a:lnTo>
                      <a:pt x="67649" y="0"/>
                    </a:lnTo>
                    <a:lnTo>
                      <a:pt x="67649" y="85034"/>
                    </a:lnTo>
                    <a:lnTo>
                      <a:pt x="0" y="85034"/>
                    </a:lnTo>
                    <a:close/>
                  </a:path>
                </a:pathLst>
              </a:custGeom>
              <a:gradFill rotWithShape="true">
                <a:gsLst>
                  <a:gs pos="0">
                    <a:srgbClr val="3C67BF">
                      <a:alpha val="100000"/>
                    </a:srgbClr>
                  </a:gs>
                  <a:gs pos="100000">
                    <a:srgbClr val="FFA81B">
                      <a:alpha val="100000"/>
                    </a:srgbClr>
                  </a:gs>
                </a:gsLst>
                <a:lin ang="0"/>
              </a:gradFill>
            </p:spPr>
          </p:sp>
          <p:sp>
            <p:nvSpPr>
              <p:cNvPr name="TextBox 232" id="232"/>
              <p:cNvSpPr txBox="true"/>
              <p:nvPr/>
            </p:nvSpPr>
            <p:spPr>
              <a:xfrm>
                <a:off x="0" y="-38100"/>
                <a:ext cx="67649" cy="123134"/>
              </a:xfrm>
              <a:prstGeom prst="rect">
                <a:avLst/>
              </a:prstGeom>
            </p:spPr>
            <p:txBody>
              <a:bodyPr anchor="ctr" rtlCol="false" tIns="50800" lIns="50800" bIns="50800" rIns="50800"/>
              <a:lstStyle/>
              <a:p>
                <a:pPr algn="ctr">
                  <a:lnSpc>
                    <a:spcPts val="2660"/>
                  </a:lnSpc>
                </a:pPr>
              </a:p>
            </p:txBody>
          </p:sp>
        </p:grpSp>
        <p:grpSp>
          <p:nvGrpSpPr>
            <p:cNvPr name="Group 233" id="233"/>
            <p:cNvGrpSpPr/>
            <p:nvPr/>
          </p:nvGrpSpPr>
          <p:grpSpPr>
            <a:xfrm rot="0">
              <a:off x="1836826" y="202131"/>
              <a:ext cx="46226" cy="529860"/>
              <a:chOff x="0" y="0"/>
              <a:chExt cx="67985" cy="779270"/>
            </a:xfrm>
          </p:grpSpPr>
          <p:sp>
            <p:nvSpPr>
              <p:cNvPr name="Freeform 234" id="234"/>
              <p:cNvSpPr/>
              <p:nvPr/>
            </p:nvSpPr>
            <p:spPr>
              <a:xfrm flipH="false" flipV="false" rot="0">
                <a:off x="0" y="0"/>
                <a:ext cx="67985" cy="779270"/>
              </a:xfrm>
              <a:custGeom>
                <a:avLst/>
                <a:gdLst/>
                <a:ahLst/>
                <a:cxnLst/>
                <a:rect r="r" b="b" t="t" l="l"/>
                <a:pathLst>
                  <a:path h="779270" w="67985">
                    <a:moveTo>
                      <a:pt x="0" y="0"/>
                    </a:moveTo>
                    <a:lnTo>
                      <a:pt x="67985" y="0"/>
                    </a:lnTo>
                    <a:lnTo>
                      <a:pt x="67985" y="779270"/>
                    </a:lnTo>
                    <a:lnTo>
                      <a:pt x="0" y="779270"/>
                    </a:lnTo>
                    <a:close/>
                  </a:path>
                </a:pathLst>
              </a:custGeom>
              <a:gradFill rotWithShape="true">
                <a:gsLst>
                  <a:gs pos="0">
                    <a:srgbClr val="3C67BF">
                      <a:alpha val="100000"/>
                    </a:srgbClr>
                  </a:gs>
                  <a:gs pos="100000">
                    <a:srgbClr val="FFA81B">
                      <a:alpha val="100000"/>
                    </a:srgbClr>
                  </a:gs>
                </a:gsLst>
                <a:lin ang="0"/>
              </a:gradFill>
            </p:spPr>
          </p:sp>
          <p:sp>
            <p:nvSpPr>
              <p:cNvPr name="TextBox 235" id="235"/>
              <p:cNvSpPr txBox="true"/>
              <p:nvPr/>
            </p:nvSpPr>
            <p:spPr>
              <a:xfrm>
                <a:off x="0" y="-38100"/>
                <a:ext cx="67985" cy="817370"/>
              </a:xfrm>
              <a:prstGeom prst="rect">
                <a:avLst/>
              </a:prstGeom>
            </p:spPr>
            <p:txBody>
              <a:bodyPr anchor="ctr" rtlCol="false" tIns="50800" lIns="50800" bIns="50800" rIns="50800"/>
              <a:lstStyle/>
              <a:p>
                <a:pPr algn="ctr">
                  <a:lnSpc>
                    <a:spcPts val="2660"/>
                  </a:lnSpc>
                </a:pPr>
              </a:p>
            </p:txBody>
          </p:sp>
        </p:grpSp>
        <p:grpSp>
          <p:nvGrpSpPr>
            <p:cNvPr name="Group 236" id="236"/>
            <p:cNvGrpSpPr/>
            <p:nvPr/>
          </p:nvGrpSpPr>
          <p:grpSpPr>
            <a:xfrm rot="0">
              <a:off x="1878874" y="202131"/>
              <a:ext cx="31834" cy="529860"/>
              <a:chOff x="0" y="0"/>
              <a:chExt cx="46819" cy="779270"/>
            </a:xfrm>
          </p:grpSpPr>
          <p:sp>
            <p:nvSpPr>
              <p:cNvPr name="Freeform 237" id="237"/>
              <p:cNvSpPr/>
              <p:nvPr/>
            </p:nvSpPr>
            <p:spPr>
              <a:xfrm flipH="false" flipV="false" rot="0">
                <a:off x="0" y="0"/>
                <a:ext cx="46819" cy="779270"/>
              </a:xfrm>
              <a:custGeom>
                <a:avLst/>
                <a:gdLst/>
                <a:ahLst/>
                <a:cxnLst/>
                <a:rect r="r" b="b" t="t" l="l"/>
                <a:pathLst>
                  <a:path h="779270" w="46819">
                    <a:moveTo>
                      <a:pt x="0" y="0"/>
                    </a:moveTo>
                    <a:lnTo>
                      <a:pt x="46819" y="0"/>
                    </a:lnTo>
                    <a:lnTo>
                      <a:pt x="46819" y="779270"/>
                    </a:lnTo>
                    <a:lnTo>
                      <a:pt x="0" y="779270"/>
                    </a:lnTo>
                    <a:close/>
                  </a:path>
                </a:pathLst>
              </a:custGeom>
              <a:gradFill rotWithShape="true">
                <a:gsLst>
                  <a:gs pos="0">
                    <a:srgbClr val="3C67BF">
                      <a:alpha val="100000"/>
                    </a:srgbClr>
                  </a:gs>
                  <a:gs pos="100000">
                    <a:srgbClr val="FFA81B">
                      <a:alpha val="100000"/>
                    </a:srgbClr>
                  </a:gs>
                </a:gsLst>
                <a:lin ang="0"/>
              </a:gradFill>
            </p:spPr>
          </p:sp>
          <p:sp>
            <p:nvSpPr>
              <p:cNvPr name="TextBox 238" id="238"/>
              <p:cNvSpPr txBox="true"/>
              <p:nvPr/>
            </p:nvSpPr>
            <p:spPr>
              <a:xfrm>
                <a:off x="0" y="-38100"/>
                <a:ext cx="46819" cy="817370"/>
              </a:xfrm>
              <a:prstGeom prst="rect">
                <a:avLst/>
              </a:prstGeom>
            </p:spPr>
            <p:txBody>
              <a:bodyPr anchor="ctr" rtlCol="false" tIns="50800" lIns="50800" bIns="50800" rIns="50800"/>
              <a:lstStyle/>
              <a:p>
                <a:pPr algn="ctr">
                  <a:lnSpc>
                    <a:spcPts val="2660"/>
                  </a:lnSpc>
                </a:pPr>
              </a:p>
            </p:txBody>
          </p:sp>
        </p:grpSp>
        <p:grpSp>
          <p:nvGrpSpPr>
            <p:cNvPr name="Group 239" id="239"/>
            <p:cNvGrpSpPr/>
            <p:nvPr/>
          </p:nvGrpSpPr>
          <p:grpSpPr>
            <a:xfrm rot="7717522">
              <a:off x="1850768" y="173144"/>
              <a:ext cx="45997" cy="57818"/>
              <a:chOff x="0" y="0"/>
              <a:chExt cx="67649" cy="85034"/>
            </a:xfrm>
          </p:grpSpPr>
          <p:sp>
            <p:nvSpPr>
              <p:cNvPr name="Freeform 240" id="240"/>
              <p:cNvSpPr/>
              <p:nvPr/>
            </p:nvSpPr>
            <p:spPr>
              <a:xfrm flipH="false" flipV="false" rot="0">
                <a:off x="0" y="0"/>
                <a:ext cx="67649" cy="85034"/>
              </a:xfrm>
              <a:custGeom>
                <a:avLst/>
                <a:gdLst/>
                <a:ahLst/>
                <a:cxnLst/>
                <a:rect r="r" b="b" t="t" l="l"/>
                <a:pathLst>
                  <a:path h="85034" w="67649">
                    <a:moveTo>
                      <a:pt x="0" y="0"/>
                    </a:moveTo>
                    <a:lnTo>
                      <a:pt x="67649" y="0"/>
                    </a:lnTo>
                    <a:lnTo>
                      <a:pt x="67649" y="85034"/>
                    </a:lnTo>
                    <a:lnTo>
                      <a:pt x="0" y="85034"/>
                    </a:lnTo>
                    <a:close/>
                  </a:path>
                </a:pathLst>
              </a:custGeom>
              <a:gradFill rotWithShape="true">
                <a:gsLst>
                  <a:gs pos="0">
                    <a:srgbClr val="3C67BF">
                      <a:alpha val="100000"/>
                    </a:srgbClr>
                  </a:gs>
                  <a:gs pos="100000">
                    <a:srgbClr val="FFA81B">
                      <a:alpha val="100000"/>
                    </a:srgbClr>
                  </a:gs>
                </a:gsLst>
                <a:lin ang="0"/>
              </a:gradFill>
            </p:spPr>
          </p:sp>
          <p:sp>
            <p:nvSpPr>
              <p:cNvPr name="TextBox 241" id="241"/>
              <p:cNvSpPr txBox="true"/>
              <p:nvPr/>
            </p:nvSpPr>
            <p:spPr>
              <a:xfrm>
                <a:off x="0" y="-38100"/>
                <a:ext cx="67649" cy="123134"/>
              </a:xfrm>
              <a:prstGeom prst="rect">
                <a:avLst/>
              </a:prstGeom>
            </p:spPr>
            <p:txBody>
              <a:bodyPr anchor="ctr" rtlCol="false" tIns="50800" lIns="50800" bIns="50800" rIns="50800"/>
              <a:lstStyle/>
              <a:p>
                <a:pPr algn="ctr">
                  <a:lnSpc>
                    <a:spcPts val="2660"/>
                  </a:lnSpc>
                </a:pPr>
              </a:p>
            </p:txBody>
          </p:sp>
        </p:grpSp>
        <p:grpSp>
          <p:nvGrpSpPr>
            <p:cNvPr name="Group 242" id="242"/>
            <p:cNvGrpSpPr/>
            <p:nvPr/>
          </p:nvGrpSpPr>
          <p:grpSpPr>
            <a:xfrm rot="0">
              <a:off x="1910708" y="234004"/>
              <a:ext cx="46226" cy="529860"/>
              <a:chOff x="0" y="0"/>
              <a:chExt cx="67985" cy="779270"/>
            </a:xfrm>
          </p:grpSpPr>
          <p:sp>
            <p:nvSpPr>
              <p:cNvPr name="Freeform 243" id="243"/>
              <p:cNvSpPr/>
              <p:nvPr/>
            </p:nvSpPr>
            <p:spPr>
              <a:xfrm flipH="false" flipV="false" rot="0">
                <a:off x="0" y="0"/>
                <a:ext cx="67985" cy="779270"/>
              </a:xfrm>
              <a:custGeom>
                <a:avLst/>
                <a:gdLst/>
                <a:ahLst/>
                <a:cxnLst/>
                <a:rect r="r" b="b" t="t" l="l"/>
                <a:pathLst>
                  <a:path h="779270" w="67985">
                    <a:moveTo>
                      <a:pt x="0" y="0"/>
                    </a:moveTo>
                    <a:lnTo>
                      <a:pt x="67985" y="0"/>
                    </a:lnTo>
                    <a:lnTo>
                      <a:pt x="67985" y="779270"/>
                    </a:lnTo>
                    <a:lnTo>
                      <a:pt x="0" y="779270"/>
                    </a:lnTo>
                    <a:close/>
                  </a:path>
                </a:pathLst>
              </a:custGeom>
              <a:gradFill rotWithShape="true">
                <a:gsLst>
                  <a:gs pos="0">
                    <a:srgbClr val="3C67BF">
                      <a:alpha val="100000"/>
                    </a:srgbClr>
                  </a:gs>
                  <a:gs pos="100000">
                    <a:srgbClr val="FFA81B">
                      <a:alpha val="100000"/>
                    </a:srgbClr>
                  </a:gs>
                </a:gsLst>
                <a:lin ang="0"/>
              </a:gradFill>
            </p:spPr>
          </p:sp>
          <p:sp>
            <p:nvSpPr>
              <p:cNvPr name="TextBox 244" id="244"/>
              <p:cNvSpPr txBox="true"/>
              <p:nvPr/>
            </p:nvSpPr>
            <p:spPr>
              <a:xfrm>
                <a:off x="0" y="-38100"/>
                <a:ext cx="67985" cy="817370"/>
              </a:xfrm>
              <a:prstGeom prst="rect">
                <a:avLst/>
              </a:prstGeom>
            </p:spPr>
            <p:txBody>
              <a:bodyPr anchor="ctr" rtlCol="false" tIns="50800" lIns="50800" bIns="50800" rIns="50800"/>
              <a:lstStyle/>
              <a:p>
                <a:pPr algn="ctr">
                  <a:lnSpc>
                    <a:spcPts val="2660"/>
                  </a:lnSpc>
                </a:pPr>
              </a:p>
            </p:txBody>
          </p:sp>
        </p:grpSp>
        <p:grpSp>
          <p:nvGrpSpPr>
            <p:cNvPr name="Group 245" id="245"/>
            <p:cNvGrpSpPr/>
            <p:nvPr/>
          </p:nvGrpSpPr>
          <p:grpSpPr>
            <a:xfrm rot="0">
              <a:off x="1952757" y="234004"/>
              <a:ext cx="31834" cy="529860"/>
              <a:chOff x="0" y="0"/>
              <a:chExt cx="46819" cy="779270"/>
            </a:xfrm>
          </p:grpSpPr>
          <p:sp>
            <p:nvSpPr>
              <p:cNvPr name="Freeform 246" id="246"/>
              <p:cNvSpPr/>
              <p:nvPr/>
            </p:nvSpPr>
            <p:spPr>
              <a:xfrm flipH="false" flipV="false" rot="0">
                <a:off x="0" y="0"/>
                <a:ext cx="46819" cy="779270"/>
              </a:xfrm>
              <a:custGeom>
                <a:avLst/>
                <a:gdLst/>
                <a:ahLst/>
                <a:cxnLst/>
                <a:rect r="r" b="b" t="t" l="l"/>
                <a:pathLst>
                  <a:path h="779270" w="46819">
                    <a:moveTo>
                      <a:pt x="0" y="0"/>
                    </a:moveTo>
                    <a:lnTo>
                      <a:pt x="46819" y="0"/>
                    </a:lnTo>
                    <a:lnTo>
                      <a:pt x="46819" y="779270"/>
                    </a:lnTo>
                    <a:lnTo>
                      <a:pt x="0" y="779270"/>
                    </a:lnTo>
                    <a:close/>
                  </a:path>
                </a:pathLst>
              </a:custGeom>
              <a:gradFill rotWithShape="true">
                <a:gsLst>
                  <a:gs pos="0">
                    <a:srgbClr val="3C67BF">
                      <a:alpha val="100000"/>
                    </a:srgbClr>
                  </a:gs>
                  <a:gs pos="100000">
                    <a:srgbClr val="FFA81B">
                      <a:alpha val="100000"/>
                    </a:srgbClr>
                  </a:gs>
                </a:gsLst>
                <a:lin ang="0"/>
              </a:gradFill>
            </p:spPr>
          </p:sp>
          <p:sp>
            <p:nvSpPr>
              <p:cNvPr name="TextBox 247" id="247"/>
              <p:cNvSpPr txBox="true"/>
              <p:nvPr/>
            </p:nvSpPr>
            <p:spPr>
              <a:xfrm>
                <a:off x="0" y="-38100"/>
                <a:ext cx="46819" cy="817370"/>
              </a:xfrm>
              <a:prstGeom prst="rect">
                <a:avLst/>
              </a:prstGeom>
            </p:spPr>
            <p:txBody>
              <a:bodyPr anchor="ctr" rtlCol="false" tIns="50800" lIns="50800" bIns="50800" rIns="50800"/>
              <a:lstStyle/>
              <a:p>
                <a:pPr algn="ctr">
                  <a:lnSpc>
                    <a:spcPts val="2660"/>
                  </a:lnSpc>
                </a:pPr>
              </a:p>
            </p:txBody>
          </p:sp>
        </p:grpSp>
        <p:grpSp>
          <p:nvGrpSpPr>
            <p:cNvPr name="Group 248" id="248"/>
            <p:cNvGrpSpPr/>
            <p:nvPr/>
          </p:nvGrpSpPr>
          <p:grpSpPr>
            <a:xfrm rot="7717522">
              <a:off x="1924651" y="205017"/>
              <a:ext cx="45997" cy="57818"/>
              <a:chOff x="0" y="0"/>
              <a:chExt cx="67649" cy="85034"/>
            </a:xfrm>
          </p:grpSpPr>
          <p:sp>
            <p:nvSpPr>
              <p:cNvPr name="Freeform 249" id="249"/>
              <p:cNvSpPr/>
              <p:nvPr/>
            </p:nvSpPr>
            <p:spPr>
              <a:xfrm flipH="false" flipV="false" rot="0">
                <a:off x="0" y="0"/>
                <a:ext cx="67649" cy="85034"/>
              </a:xfrm>
              <a:custGeom>
                <a:avLst/>
                <a:gdLst/>
                <a:ahLst/>
                <a:cxnLst/>
                <a:rect r="r" b="b" t="t" l="l"/>
                <a:pathLst>
                  <a:path h="85034" w="67649">
                    <a:moveTo>
                      <a:pt x="0" y="0"/>
                    </a:moveTo>
                    <a:lnTo>
                      <a:pt x="67649" y="0"/>
                    </a:lnTo>
                    <a:lnTo>
                      <a:pt x="67649" y="85034"/>
                    </a:lnTo>
                    <a:lnTo>
                      <a:pt x="0" y="85034"/>
                    </a:lnTo>
                    <a:close/>
                  </a:path>
                </a:pathLst>
              </a:custGeom>
              <a:gradFill rotWithShape="true">
                <a:gsLst>
                  <a:gs pos="0">
                    <a:srgbClr val="3C67BF">
                      <a:alpha val="100000"/>
                    </a:srgbClr>
                  </a:gs>
                  <a:gs pos="100000">
                    <a:srgbClr val="FFA81B">
                      <a:alpha val="100000"/>
                    </a:srgbClr>
                  </a:gs>
                </a:gsLst>
                <a:lin ang="0"/>
              </a:gradFill>
            </p:spPr>
          </p:sp>
          <p:sp>
            <p:nvSpPr>
              <p:cNvPr name="TextBox 250" id="250"/>
              <p:cNvSpPr txBox="true"/>
              <p:nvPr/>
            </p:nvSpPr>
            <p:spPr>
              <a:xfrm>
                <a:off x="0" y="-38100"/>
                <a:ext cx="67649" cy="123134"/>
              </a:xfrm>
              <a:prstGeom prst="rect">
                <a:avLst/>
              </a:prstGeom>
            </p:spPr>
            <p:txBody>
              <a:bodyPr anchor="ctr" rtlCol="false" tIns="50800" lIns="50800" bIns="50800" rIns="50800"/>
              <a:lstStyle/>
              <a:p>
                <a:pPr algn="ctr">
                  <a:lnSpc>
                    <a:spcPts val="2660"/>
                  </a:lnSpc>
                </a:pPr>
              </a:p>
            </p:txBody>
          </p:sp>
        </p:grpSp>
      </p:grpSp>
      <p:grpSp>
        <p:nvGrpSpPr>
          <p:cNvPr name="Group 251" id="251"/>
          <p:cNvGrpSpPr>
            <a:grpSpLocks noChangeAspect="true"/>
          </p:cNvGrpSpPr>
          <p:nvPr/>
        </p:nvGrpSpPr>
        <p:grpSpPr>
          <a:xfrm rot="0">
            <a:off x="10637894" y="2052811"/>
            <a:ext cx="6136420" cy="6136420"/>
            <a:chOff x="0" y="0"/>
            <a:chExt cx="14840029" cy="14840029"/>
          </a:xfrm>
        </p:grpSpPr>
        <p:sp>
          <p:nvSpPr>
            <p:cNvPr name="Freeform 252" id="252"/>
            <p:cNvSpPr/>
            <p:nvPr/>
          </p:nvSpPr>
          <p:spPr>
            <a:xfrm flipH="false" flipV="false" rot="0">
              <a:off x="-366471" y="-11891"/>
              <a:ext cx="15572971" cy="14863810"/>
            </a:xfrm>
            <a:custGeom>
              <a:avLst/>
              <a:gdLst/>
              <a:ahLst/>
              <a:cxnLst/>
              <a:rect r="r" b="b" t="t" l="l"/>
              <a:pathLst>
                <a:path h="14863810" w="15572971">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solidFill>
              <a:srgbClr val="007AF0"/>
            </a:solidFill>
          </p:spPr>
        </p:sp>
        <p:sp>
          <p:nvSpPr>
            <p:cNvPr name="Freeform 253" id="253"/>
            <p:cNvSpPr/>
            <p:nvPr/>
          </p:nvSpPr>
          <p:spPr>
            <a:xfrm flipH="false" flipV="false" rot="0">
              <a:off x="-156193" y="188812"/>
              <a:ext cx="15152415" cy="14462405"/>
            </a:xfrm>
            <a:custGeom>
              <a:avLst/>
              <a:gdLst/>
              <a:ahLst/>
              <a:cxnLst/>
              <a:rect r="r" b="b" t="t" l="l"/>
              <a:pathLst>
                <a:path h="14462405" w="1515241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FFFFFF"/>
            </a:solidFill>
          </p:spPr>
        </p:sp>
        <p:sp>
          <p:nvSpPr>
            <p:cNvPr name="Freeform 254" id="254"/>
            <p:cNvSpPr/>
            <p:nvPr/>
          </p:nvSpPr>
          <p:spPr>
            <a:xfrm flipH="false" flipV="false" rot="0">
              <a:off x="223301" y="551024"/>
              <a:ext cx="14393427" cy="13737979"/>
            </a:xfrm>
            <a:custGeom>
              <a:avLst/>
              <a:gdLst/>
              <a:ahLst/>
              <a:cxnLst/>
              <a:rect r="r" b="b" t="t" l="l"/>
              <a:pathLst>
                <a:path h="13737979" w="14393427">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4"/>
              <a:stretch>
                <a:fillRect l="-24712" t="0" r="-24712" b="0"/>
              </a:stretch>
            </a:blipFill>
          </p:spPr>
        </p:sp>
      </p:grpSp>
      <p:sp>
        <p:nvSpPr>
          <p:cNvPr name="TextBox 255" id="255"/>
          <p:cNvSpPr txBox="true"/>
          <p:nvPr/>
        </p:nvSpPr>
        <p:spPr>
          <a:xfrm rot="0">
            <a:off x="2364754" y="6558440"/>
            <a:ext cx="6043226" cy="841094"/>
          </a:xfrm>
          <a:prstGeom prst="rect">
            <a:avLst/>
          </a:prstGeom>
        </p:spPr>
        <p:txBody>
          <a:bodyPr anchor="t" rtlCol="false" tIns="0" lIns="0" bIns="0" rIns="0">
            <a:spAutoFit/>
          </a:bodyPr>
          <a:lstStyle/>
          <a:p>
            <a:pPr algn="l">
              <a:lnSpc>
                <a:spcPts val="2145"/>
              </a:lnSpc>
            </a:pPr>
            <a:r>
              <a:rPr lang="en-US" sz="2681" b="true">
                <a:solidFill>
                  <a:srgbClr val="002D73"/>
                </a:solidFill>
                <a:latin typeface="Montserrat Bold"/>
                <a:ea typeface="Montserrat Bold"/>
                <a:cs typeface="Montserrat Bold"/>
                <a:sym typeface="Montserrat Bold"/>
              </a:rPr>
              <a:t>Database </a:t>
            </a:r>
            <a:r>
              <a:rPr lang="en-US" sz="2681">
                <a:solidFill>
                  <a:srgbClr val="002D73"/>
                </a:solidFill>
                <a:latin typeface="Montserrat"/>
                <a:ea typeface="Montserrat"/>
                <a:cs typeface="Montserrat"/>
                <a:sym typeface="Montserrat"/>
              </a:rPr>
              <a:t>- Utilizes </a:t>
            </a:r>
            <a:r>
              <a:rPr lang="en-US" sz="2681" b="true">
                <a:solidFill>
                  <a:srgbClr val="002D73"/>
                </a:solidFill>
                <a:latin typeface="Montserrat Bold"/>
                <a:ea typeface="Montserrat Bold"/>
                <a:cs typeface="Montserrat Bold"/>
                <a:sym typeface="Montserrat Bold"/>
              </a:rPr>
              <a:t>MongoDB </a:t>
            </a:r>
            <a:r>
              <a:rPr lang="en-US" sz="2681">
                <a:solidFill>
                  <a:srgbClr val="002D73"/>
                </a:solidFill>
                <a:latin typeface="Montserrat"/>
                <a:ea typeface="Montserrat"/>
                <a:cs typeface="Montserrat"/>
                <a:sym typeface="Montserrat"/>
              </a:rPr>
              <a:t>for efficient order and inventory management</a:t>
            </a:r>
          </a:p>
        </p:txBody>
      </p:sp>
      <p:grpSp>
        <p:nvGrpSpPr>
          <p:cNvPr name="Group 256" id="256"/>
          <p:cNvGrpSpPr/>
          <p:nvPr/>
        </p:nvGrpSpPr>
        <p:grpSpPr>
          <a:xfrm rot="0">
            <a:off x="1868053" y="6574073"/>
            <a:ext cx="262038" cy="262038"/>
            <a:chOff x="0" y="0"/>
            <a:chExt cx="812800" cy="812800"/>
          </a:xfrm>
        </p:grpSpPr>
        <p:sp>
          <p:nvSpPr>
            <p:cNvPr name="Freeform 257" id="25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7AF0">
                    <a:alpha val="96000"/>
                  </a:srgbClr>
                </a:gs>
                <a:gs pos="100000">
                  <a:srgbClr val="FFA81B">
                    <a:alpha val="96000"/>
                  </a:srgbClr>
                </a:gs>
              </a:gsLst>
              <a:lin ang="0"/>
            </a:gradFill>
          </p:spPr>
        </p:sp>
        <p:sp>
          <p:nvSpPr>
            <p:cNvPr name="TextBox 258" id="258"/>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259" id="259"/>
          <p:cNvSpPr txBox="true"/>
          <p:nvPr/>
        </p:nvSpPr>
        <p:spPr>
          <a:xfrm rot="0">
            <a:off x="2364754" y="7818633"/>
            <a:ext cx="6043226" cy="1107794"/>
          </a:xfrm>
          <a:prstGeom prst="rect">
            <a:avLst/>
          </a:prstGeom>
        </p:spPr>
        <p:txBody>
          <a:bodyPr anchor="t" rtlCol="false" tIns="0" lIns="0" bIns="0" rIns="0">
            <a:spAutoFit/>
          </a:bodyPr>
          <a:lstStyle/>
          <a:p>
            <a:pPr algn="l">
              <a:lnSpc>
                <a:spcPts val="2145"/>
              </a:lnSpc>
            </a:pPr>
            <a:r>
              <a:rPr lang="en-US" sz="2681" b="true">
                <a:solidFill>
                  <a:srgbClr val="002D73"/>
                </a:solidFill>
                <a:latin typeface="Montserrat Bold"/>
                <a:ea typeface="Montserrat Bold"/>
                <a:cs typeface="Montserrat Bold"/>
                <a:sym typeface="Montserrat Bold"/>
              </a:rPr>
              <a:t>Athenticity &amp; Secruity </a:t>
            </a:r>
            <a:r>
              <a:rPr lang="en-US" sz="2681">
                <a:solidFill>
                  <a:srgbClr val="002D73"/>
                </a:solidFill>
                <a:latin typeface="Montserrat"/>
                <a:ea typeface="Montserrat"/>
                <a:cs typeface="Montserrat"/>
                <a:sym typeface="Montserrat"/>
              </a:rPr>
              <a:t>- Will be Implementing </a:t>
            </a:r>
            <a:r>
              <a:rPr lang="en-US" sz="2681" b="true">
                <a:solidFill>
                  <a:srgbClr val="002D73"/>
                </a:solidFill>
                <a:latin typeface="Montserrat Bold"/>
                <a:ea typeface="Montserrat Bold"/>
                <a:cs typeface="Montserrat Bold"/>
                <a:sym typeface="Montserrat Bold"/>
              </a:rPr>
              <a:t>JWT</a:t>
            </a:r>
            <a:r>
              <a:rPr lang="en-US" sz="2681">
                <a:solidFill>
                  <a:srgbClr val="002D73"/>
                </a:solidFill>
                <a:latin typeface="Montserrat"/>
                <a:ea typeface="Montserrat"/>
                <a:cs typeface="Montserrat"/>
                <a:sym typeface="Montserrat"/>
              </a:rPr>
              <a:t> </a:t>
            </a:r>
            <a:r>
              <a:rPr lang="en-US" sz="2681" b="true">
                <a:solidFill>
                  <a:srgbClr val="002D73"/>
                </a:solidFill>
                <a:latin typeface="Montserrat Bold"/>
                <a:ea typeface="Montserrat Bold"/>
                <a:cs typeface="Montserrat Bold"/>
                <a:sym typeface="Montserrat Bold"/>
              </a:rPr>
              <a:t>authentication</a:t>
            </a:r>
            <a:r>
              <a:rPr lang="en-US" sz="2681">
                <a:solidFill>
                  <a:srgbClr val="002D73"/>
                </a:solidFill>
                <a:latin typeface="Montserrat"/>
                <a:ea typeface="Montserrat"/>
                <a:cs typeface="Montserrat"/>
                <a:sym typeface="Montserrat"/>
              </a:rPr>
              <a:t> for secure user access.</a:t>
            </a:r>
          </a:p>
        </p:txBody>
      </p:sp>
      <p:grpSp>
        <p:nvGrpSpPr>
          <p:cNvPr name="Group 260" id="260"/>
          <p:cNvGrpSpPr/>
          <p:nvPr/>
        </p:nvGrpSpPr>
        <p:grpSpPr>
          <a:xfrm rot="0">
            <a:off x="1851109" y="7812892"/>
            <a:ext cx="262038" cy="262038"/>
            <a:chOff x="0" y="0"/>
            <a:chExt cx="812800" cy="812800"/>
          </a:xfrm>
        </p:grpSpPr>
        <p:sp>
          <p:nvSpPr>
            <p:cNvPr name="Freeform 261" id="26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7AF0">
                    <a:alpha val="96000"/>
                  </a:srgbClr>
                </a:gs>
                <a:gs pos="100000">
                  <a:srgbClr val="FFA81B">
                    <a:alpha val="96000"/>
                  </a:srgbClr>
                </a:gs>
              </a:gsLst>
              <a:lin ang="0"/>
            </a:gradFill>
          </p:spPr>
        </p:sp>
        <p:sp>
          <p:nvSpPr>
            <p:cNvPr name="TextBox 262" id="262"/>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DE59">
                <a:alpha val="100000"/>
              </a:srgbClr>
            </a:gs>
            <a:gs pos="100000">
              <a:srgbClr val="FF914D">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0" y="-401452"/>
            <a:ext cx="11264060" cy="11375654"/>
            <a:chOff x="0" y="0"/>
            <a:chExt cx="2966666" cy="2996057"/>
          </a:xfrm>
        </p:grpSpPr>
        <p:sp>
          <p:nvSpPr>
            <p:cNvPr name="Freeform 3" id="3"/>
            <p:cNvSpPr/>
            <p:nvPr/>
          </p:nvSpPr>
          <p:spPr>
            <a:xfrm flipH="false" flipV="false" rot="0">
              <a:off x="0" y="0"/>
              <a:ext cx="2966666" cy="2996057"/>
            </a:xfrm>
            <a:custGeom>
              <a:avLst/>
              <a:gdLst/>
              <a:ahLst/>
              <a:cxnLst/>
              <a:rect r="r" b="b" t="t" l="l"/>
              <a:pathLst>
                <a:path h="2996057" w="2966666">
                  <a:moveTo>
                    <a:pt x="0" y="0"/>
                  </a:moveTo>
                  <a:lnTo>
                    <a:pt x="2966666" y="0"/>
                  </a:lnTo>
                  <a:lnTo>
                    <a:pt x="2966666" y="2996057"/>
                  </a:lnTo>
                  <a:lnTo>
                    <a:pt x="0" y="2996057"/>
                  </a:lnTo>
                  <a:close/>
                </a:path>
              </a:pathLst>
            </a:custGeom>
            <a:gradFill rotWithShape="true">
              <a:gsLst>
                <a:gs pos="0">
                  <a:srgbClr val="F7ACFF">
                    <a:alpha val="0"/>
                  </a:srgbClr>
                </a:gs>
                <a:gs pos="50000">
                  <a:srgbClr val="6B4CAF">
                    <a:alpha val="13225"/>
                  </a:srgbClr>
                </a:gs>
                <a:gs pos="100000">
                  <a:srgbClr val="FFA81B">
                    <a:alpha val="23000"/>
                  </a:srgbClr>
                </a:gs>
              </a:gsLst>
              <a:lin ang="0"/>
            </a:gradFill>
          </p:spPr>
        </p:sp>
        <p:sp>
          <p:nvSpPr>
            <p:cNvPr name="TextBox 4" id="4"/>
            <p:cNvSpPr txBox="true"/>
            <p:nvPr/>
          </p:nvSpPr>
          <p:spPr>
            <a:xfrm>
              <a:off x="0" y="-38100"/>
              <a:ext cx="2966666" cy="3034157"/>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154546" y="-1328013"/>
            <a:ext cx="5214383" cy="5214383"/>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7AF0">
                    <a:alpha val="58000"/>
                  </a:srgbClr>
                </a:gs>
                <a:gs pos="100000">
                  <a:srgbClr val="FFA81B">
                    <a:alpha val="58000"/>
                  </a:srgbClr>
                </a:gs>
              </a:gsLst>
              <a:lin ang="0"/>
            </a:gradFill>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8" id="8"/>
          <p:cNvSpPr txBox="true"/>
          <p:nvPr/>
        </p:nvSpPr>
        <p:spPr>
          <a:xfrm rot="0">
            <a:off x="16050268" y="9473025"/>
            <a:ext cx="724046" cy="242737"/>
          </a:xfrm>
          <a:prstGeom prst="rect">
            <a:avLst/>
          </a:prstGeom>
        </p:spPr>
        <p:txBody>
          <a:bodyPr anchor="t" rtlCol="false" tIns="0" lIns="0" bIns="0" rIns="0">
            <a:spAutoFit/>
          </a:bodyPr>
          <a:lstStyle/>
          <a:p>
            <a:pPr algn="l">
              <a:lnSpc>
                <a:spcPts val="1859"/>
              </a:lnSpc>
            </a:pPr>
            <a:r>
              <a:rPr lang="en-US" sz="1822" b="true">
                <a:solidFill>
                  <a:srgbClr val="002D73"/>
                </a:solidFill>
                <a:latin typeface="Montserrat Bold"/>
                <a:ea typeface="Montserrat Bold"/>
                <a:cs typeface="Montserrat Bold"/>
                <a:sym typeface="Montserrat Bold"/>
              </a:rPr>
              <a:t>Page</a:t>
            </a:r>
          </a:p>
        </p:txBody>
      </p:sp>
      <p:sp>
        <p:nvSpPr>
          <p:cNvPr name="TextBox 9" id="9"/>
          <p:cNvSpPr txBox="true"/>
          <p:nvPr/>
        </p:nvSpPr>
        <p:spPr>
          <a:xfrm rot="0">
            <a:off x="16774314" y="9473025"/>
            <a:ext cx="354591" cy="241692"/>
          </a:xfrm>
          <a:prstGeom prst="rect">
            <a:avLst/>
          </a:prstGeom>
        </p:spPr>
        <p:txBody>
          <a:bodyPr anchor="t" rtlCol="false" tIns="0" lIns="0" bIns="0" rIns="0">
            <a:spAutoFit/>
          </a:bodyPr>
          <a:lstStyle/>
          <a:p>
            <a:pPr algn="l">
              <a:lnSpc>
                <a:spcPts val="1859"/>
              </a:lnSpc>
            </a:pPr>
            <a:r>
              <a:rPr lang="en-US" sz="1822">
                <a:solidFill>
                  <a:srgbClr val="002D73"/>
                </a:solidFill>
                <a:latin typeface="Montserrat"/>
                <a:ea typeface="Montserrat"/>
                <a:cs typeface="Montserrat"/>
                <a:sym typeface="Montserrat"/>
              </a:rPr>
              <a:t>04</a:t>
            </a:r>
          </a:p>
        </p:txBody>
      </p:sp>
      <p:sp>
        <p:nvSpPr>
          <p:cNvPr name="TextBox 10" id="10"/>
          <p:cNvSpPr txBox="true"/>
          <p:nvPr/>
        </p:nvSpPr>
        <p:spPr>
          <a:xfrm rot="0">
            <a:off x="1996708" y="844897"/>
            <a:ext cx="2063129" cy="472382"/>
          </a:xfrm>
          <a:prstGeom prst="rect">
            <a:avLst/>
          </a:prstGeom>
        </p:spPr>
        <p:txBody>
          <a:bodyPr anchor="t" rtlCol="false" tIns="0" lIns="0" bIns="0" rIns="0">
            <a:spAutoFit/>
          </a:bodyPr>
          <a:lstStyle/>
          <a:p>
            <a:pPr algn="l">
              <a:lnSpc>
                <a:spcPts val="1859"/>
              </a:lnSpc>
            </a:pPr>
            <a:r>
              <a:rPr lang="en-US" sz="1822" b="true">
                <a:solidFill>
                  <a:srgbClr val="002D73"/>
                </a:solidFill>
                <a:latin typeface="Montserrat Bold"/>
                <a:ea typeface="Montserrat Bold"/>
                <a:cs typeface="Montserrat Bold"/>
                <a:sym typeface="Montserrat Bold"/>
              </a:rPr>
              <a:t>PACE UNIVERSITY</a:t>
            </a:r>
          </a:p>
        </p:txBody>
      </p:sp>
      <p:sp>
        <p:nvSpPr>
          <p:cNvPr name="TextBox 11" id="11"/>
          <p:cNvSpPr txBox="true"/>
          <p:nvPr/>
        </p:nvSpPr>
        <p:spPr>
          <a:xfrm rot="0">
            <a:off x="1859824" y="2844389"/>
            <a:ext cx="5202217" cy="772394"/>
          </a:xfrm>
          <a:prstGeom prst="rect">
            <a:avLst/>
          </a:prstGeom>
        </p:spPr>
        <p:txBody>
          <a:bodyPr anchor="t" rtlCol="false" tIns="0" lIns="0" bIns="0" rIns="0">
            <a:spAutoFit/>
          </a:bodyPr>
          <a:lstStyle/>
          <a:p>
            <a:pPr algn="l">
              <a:lnSpc>
                <a:spcPts val="5467"/>
              </a:lnSpc>
            </a:pPr>
            <a:r>
              <a:rPr lang="en-US" sz="6833" b="true">
                <a:solidFill>
                  <a:srgbClr val="002D73"/>
                </a:solidFill>
                <a:latin typeface="Montserrat Bold"/>
                <a:ea typeface="Montserrat Bold"/>
                <a:cs typeface="Montserrat Bold"/>
                <a:sym typeface="Montserrat Bold"/>
              </a:rPr>
              <a:t>Workflow</a:t>
            </a:r>
          </a:p>
        </p:txBody>
      </p:sp>
      <p:grpSp>
        <p:nvGrpSpPr>
          <p:cNvPr name="Group 12" id="12"/>
          <p:cNvGrpSpPr/>
          <p:nvPr/>
        </p:nvGrpSpPr>
        <p:grpSpPr>
          <a:xfrm rot="0">
            <a:off x="-908020" y="7636544"/>
            <a:ext cx="4721330" cy="4721330"/>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7AF0">
                    <a:alpha val="96000"/>
                  </a:srgbClr>
                </a:gs>
                <a:gs pos="100000">
                  <a:srgbClr val="F7ACFF">
                    <a:alpha val="0"/>
                  </a:srgbClr>
                </a:gs>
              </a:gsLst>
              <a:lin ang="0"/>
            </a:gradFill>
          </p:spPr>
        </p:sp>
        <p:sp>
          <p:nvSpPr>
            <p:cNvPr name="TextBox 14" id="1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5" id="15"/>
          <p:cNvGrpSpPr/>
          <p:nvPr/>
        </p:nvGrpSpPr>
        <p:grpSpPr>
          <a:xfrm rot="0">
            <a:off x="1868053" y="4270689"/>
            <a:ext cx="262038" cy="262038"/>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7AF0">
                    <a:alpha val="96000"/>
                  </a:srgbClr>
                </a:gs>
                <a:gs pos="100000">
                  <a:srgbClr val="FFA81B">
                    <a:alpha val="96000"/>
                  </a:srgbClr>
                </a:gs>
              </a:gsLst>
              <a:lin ang="0"/>
            </a:gradFill>
          </p:spPr>
        </p:sp>
        <p:sp>
          <p:nvSpPr>
            <p:cNvPr name="TextBox 17" id="17"/>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18" id="18"/>
          <p:cNvSpPr txBox="true"/>
          <p:nvPr/>
        </p:nvSpPr>
        <p:spPr>
          <a:xfrm rot="0">
            <a:off x="2364754" y="4283533"/>
            <a:ext cx="6034997" cy="841094"/>
          </a:xfrm>
          <a:prstGeom prst="rect">
            <a:avLst/>
          </a:prstGeom>
        </p:spPr>
        <p:txBody>
          <a:bodyPr anchor="t" rtlCol="false" tIns="0" lIns="0" bIns="0" rIns="0">
            <a:spAutoFit/>
          </a:bodyPr>
          <a:lstStyle/>
          <a:p>
            <a:pPr algn="l">
              <a:lnSpc>
                <a:spcPts val="2145"/>
              </a:lnSpc>
            </a:pPr>
            <a:r>
              <a:rPr lang="en-US" sz="2681" b="true">
                <a:solidFill>
                  <a:srgbClr val="002D73"/>
                </a:solidFill>
                <a:latin typeface="Montserrat Bold"/>
                <a:ea typeface="Montserrat Bold"/>
                <a:cs typeface="Montserrat Bold"/>
                <a:sym typeface="Montserrat Bold"/>
              </a:rPr>
              <a:t>User Interaction </a:t>
            </a:r>
            <a:r>
              <a:rPr lang="en-US" sz="2681">
                <a:solidFill>
                  <a:srgbClr val="002D73"/>
                </a:solidFill>
                <a:latin typeface="Montserrat"/>
                <a:ea typeface="Montserrat"/>
                <a:cs typeface="Montserrat"/>
                <a:sym typeface="Montserrat"/>
              </a:rPr>
              <a:t>- Browses products, add items to cart, and proceeds to checkout</a:t>
            </a:r>
          </a:p>
        </p:txBody>
      </p:sp>
      <p:grpSp>
        <p:nvGrpSpPr>
          <p:cNvPr name="Group 19" id="19"/>
          <p:cNvGrpSpPr/>
          <p:nvPr/>
        </p:nvGrpSpPr>
        <p:grpSpPr>
          <a:xfrm rot="0">
            <a:off x="1851109" y="5783579"/>
            <a:ext cx="262038" cy="262038"/>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7AF0">
                    <a:alpha val="96000"/>
                  </a:srgbClr>
                </a:gs>
                <a:gs pos="100000">
                  <a:srgbClr val="FFA81B">
                    <a:alpha val="96000"/>
                  </a:srgbClr>
                </a:gs>
              </a:gsLst>
              <a:lin ang="0"/>
            </a:gradFill>
          </p:spPr>
        </p:sp>
        <p:sp>
          <p:nvSpPr>
            <p:cNvPr name="TextBox 21" id="21"/>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22" id="22"/>
          <p:cNvSpPr txBox="true"/>
          <p:nvPr/>
        </p:nvSpPr>
        <p:spPr>
          <a:xfrm rot="0">
            <a:off x="2356526" y="5805948"/>
            <a:ext cx="6043226" cy="841094"/>
          </a:xfrm>
          <a:prstGeom prst="rect">
            <a:avLst/>
          </a:prstGeom>
        </p:spPr>
        <p:txBody>
          <a:bodyPr anchor="t" rtlCol="false" tIns="0" lIns="0" bIns="0" rIns="0">
            <a:spAutoFit/>
          </a:bodyPr>
          <a:lstStyle/>
          <a:p>
            <a:pPr algn="l">
              <a:lnSpc>
                <a:spcPts val="2145"/>
              </a:lnSpc>
            </a:pPr>
            <a:r>
              <a:rPr lang="en-US" sz="2681" b="true">
                <a:solidFill>
                  <a:srgbClr val="002D73"/>
                </a:solidFill>
                <a:latin typeface="Montserrat Bold"/>
                <a:ea typeface="Montserrat Bold"/>
                <a:cs typeface="Montserrat Bold"/>
                <a:sym typeface="Montserrat Bold"/>
              </a:rPr>
              <a:t>Backend Processing </a:t>
            </a:r>
            <a:r>
              <a:rPr lang="en-US" sz="2681">
                <a:solidFill>
                  <a:srgbClr val="002D73"/>
                </a:solidFill>
                <a:latin typeface="Montserrat"/>
                <a:ea typeface="Montserrat"/>
                <a:cs typeface="Montserrat"/>
                <a:sym typeface="Montserrat"/>
              </a:rPr>
              <a:t>- Manages products availabilty, order details, and payment transactions.</a:t>
            </a:r>
            <a:r>
              <a:rPr lang="en-US" sz="2681" b="true">
                <a:solidFill>
                  <a:srgbClr val="002D73"/>
                </a:solidFill>
                <a:latin typeface="Montserrat Bold"/>
                <a:ea typeface="Montserrat Bold"/>
                <a:cs typeface="Montserrat Bold"/>
                <a:sym typeface="Montserrat Bold"/>
              </a:rPr>
              <a:t> </a:t>
            </a:r>
          </a:p>
        </p:txBody>
      </p:sp>
      <p:sp>
        <p:nvSpPr>
          <p:cNvPr name="Freeform 23" id="23"/>
          <p:cNvSpPr/>
          <p:nvPr/>
        </p:nvSpPr>
        <p:spPr>
          <a:xfrm flipH="false" flipV="false" rot="0">
            <a:off x="1028700" y="9444450"/>
            <a:ext cx="415258" cy="415258"/>
          </a:xfrm>
          <a:custGeom>
            <a:avLst/>
            <a:gdLst/>
            <a:ahLst/>
            <a:cxnLst/>
            <a:rect r="r" b="b" t="t" l="l"/>
            <a:pathLst>
              <a:path h="415258" w="415258">
                <a:moveTo>
                  <a:pt x="0" y="0"/>
                </a:moveTo>
                <a:lnTo>
                  <a:pt x="415258" y="0"/>
                </a:lnTo>
                <a:lnTo>
                  <a:pt x="415258" y="415258"/>
                </a:lnTo>
                <a:lnTo>
                  <a:pt x="0" y="41525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24" id="24"/>
          <p:cNvSpPr txBox="true"/>
          <p:nvPr/>
        </p:nvSpPr>
        <p:spPr>
          <a:xfrm rot="0">
            <a:off x="16160283" y="796002"/>
            <a:ext cx="847009" cy="286979"/>
          </a:xfrm>
          <a:prstGeom prst="rect">
            <a:avLst/>
          </a:prstGeom>
        </p:spPr>
        <p:txBody>
          <a:bodyPr anchor="t" rtlCol="false" tIns="0" lIns="0" bIns="0" rIns="0">
            <a:spAutoFit/>
          </a:bodyPr>
          <a:lstStyle/>
          <a:p>
            <a:pPr algn="l">
              <a:lnSpc>
                <a:spcPts val="2227"/>
              </a:lnSpc>
            </a:pPr>
            <a:r>
              <a:rPr lang="en-US" sz="2183" b="true">
                <a:solidFill>
                  <a:srgbClr val="002D73"/>
                </a:solidFill>
                <a:latin typeface="Montserrat Bold"/>
                <a:ea typeface="Montserrat Bold"/>
                <a:cs typeface="Montserrat Bold"/>
                <a:sym typeface="Montserrat Bold"/>
              </a:rPr>
              <a:t>2025</a:t>
            </a:r>
          </a:p>
        </p:txBody>
      </p:sp>
      <p:grpSp>
        <p:nvGrpSpPr>
          <p:cNvPr name="Group 25" id="25"/>
          <p:cNvGrpSpPr/>
          <p:nvPr/>
        </p:nvGrpSpPr>
        <p:grpSpPr>
          <a:xfrm rot="0">
            <a:off x="362666" y="698883"/>
            <a:ext cx="1488443" cy="735834"/>
            <a:chOff x="0" y="0"/>
            <a:chExt cx="1984591" cy="981112"/>
          </a:xfrm>
        </p:grpSpPr>
        <p:grpSp>
          <p:nvGrpSpPr>
            <p:cNvPr name="Group 26" id="26"/>
            <p:cNvGrpSpPr/>
            <p:nvPr/>
          </p:nvGrpSpPr>
          <p:grpSpPr>
            <a:xfrm rot="0">
              <a:off x="0" y="202131"/>
              <a:ext cx="46226" cy="529860"/>
              <a:chOff x="0" y="0"/>
              <a:chExt cx="67985" cy="779270"/>
            </a:xfrm>
          </p:grpSpPr>
          <p:sp>
            <p:nvSpPr>
              <p:cNvPr name="Freeform 27" id="27"/>
              <p:cNvSpPr/>
              <p:nvPr/>
            </p:nvSpPr>
            <p:spPr>
              <a:xfrm flipH="false" flipV="false" rot="0">
                <a:off x="0" y="0"/>
                <a:ext cx="67985" cy="779270"/>
              </a:xfrm>
              <a:custGeom>
                <a:avLst/>
                <a:gdLst/>
                <a:ahLst/>
                <a:cxnLst/>
                <a:rect r="r" b="b" t="t" l="l"/>
                <a:pathLst>
                  <a:path h="779270" w="67985">
                    <a:moveTo>
                      <a:pt x="0" y="0"/>
                    </a:moveTo>
                    <a:lnTo>
                      <a:pt x="67985" y="0"/>
                    </a:lnTo>
                    <a:lnTo>
                      <a:pt x="67985" y="779270"/>
                    </a:lnTo>
                    <a:lnTo>
                      <a:pt x="0" y="779270"/>
                    </a:lnTo>
                    <a:close/>
                  </a:path>
                </a:pathLst>
              </a:custGeom>
              <a:gradFill rotWithShape="true">
                <a:gsLst>
                  <a:gs pos="0">
                    <a:srgbClr val="3C67BF">
                      <a:alpha val="100000"/>
                    </a:srgbClr>
                  </a:gs>
                  <a:gs pos="100000">
                    <a:srgbClr val="FFA81B">
                      <a:alpha val="100000"/>
                    </a:srgbClr>
                  </a:gs>
                </a:gsLst>
                <a:lin ang="0"/>
              </a:gradFill>
            </p:spPr>
          </p:sp>
          <p:sp>
            <p:nvSpPr>
              <p:cNvPr name="TextBox 28" id="28"/>
              <p:cNvSpPr txBox="true"/>
              <p:nvPr/>
            </p:nvSpPr>
            <p:spPr>
              <a:xfrm>
                <a:off x="0" y="-38100"/>
                <a:ext cx="67985" cy="817370"/>
              </a:xfrm>
              <a:prstGeom prst="rect">
                <a:avLst/>
              </a:prstGeom>
            </p:spPr>
            <p:txBody>
              <a:bodyPr anchor="ctr" rtlCol="false" tIns="50800" lIns="50800" bIns="50800" rIns="50800"/>
              <a:lstStyle/>
              <a:p>
                <a:pPr algn="ctr">
                  <a:lnSpc>
                    <a:spcPts val="2660"/>
                  </a:lnSpc>
                </a:pPr>
              </a:p>
            </p:txBody>
          </p:sp>
        </p:grpSp>
        <p:grpSp>
          <p:nvGrpSpPr>
            <p:cNvPr name="Group 29" id="29"/>
            <p:cNvGrpSpPr/>
            <p:nvPr/>
          </p:nvGrpSpPr>
          <p:grpSpPr>
            <a:xfrm rot="0">
              <a:off x="42049" y="202131"/>
              <a:ext cx="31834" cy="529860"/>
              <a:chOff x="0" y="0"/>
              <a:chExt cx="46819" cy="779270"/>
            </a:xfrm>
          </p:grpSpPr>
          <p:sp>
            <p:nvSpPr>
              <p:cNvPr name="Freeform 30" id="30"/>
              <p:cNvSpPr/>
              <p:nvPr/>
            </p:nvSpPr>
            <p:spPr>
              <a:xfrm flipH="false" flipV="false" rot="0">
                <a:off x="0" y="0"/>
                <a:ext cx="46819" cy="779270"/>
              </a:xfrm>
              <a:custGeom>
                <a:avLst/>
                <a:gdLst/>
                <a:ahLst/>
                <a:cxnLst/>
                <a:rect r="r" b="b" t="t" l="l"/>
                <a:pathLst>
                  <a:path h="779270" w="46819">
                    <a:moveTo>
                      <a:pt x="0" y="0"/>
                    </a:moveTo>
                    <a:lnTo>
                      <a:pt x="46819" y="0"/>
                    </a:lnTo>
                    <a:lnTo>
                      <a:pt x="46819" y="779270"/>
                    </a:lnTo>
                    <a:lnTo>
                      <a:pt x="0" y="779270"/>
                    </a:lnTo>
                    <a:close/>
                  </a:path>
                </a:pathLst>
              </a:custGeom>
              <a:gradFill rotWithShape="true">
                <a:gsLst>
                  <a:gs pos="0">
                    <a:srgbClr val="3C67BF">
                      <a:alpha val="100000"/>
                    </a:srgbClr>
                  </a:gs>
                  <a:gs pos="100000">
                    <a:srgbClr val="FFA81B">
                      <a:alpha val="100000"/>
                    </a:srgbClr>
                  </a:gs>
                </a:gsLst>
                <a:lin ang="0"/>
              </a:gradFill>
            </p:spPr>
          </p:sp>
          <p:sp>
            <p:nvSpPr>
              <p:cNvPr name="TextBox 31" id="31"/>
              <p:cNvSpPr txBox="true"/>
              <p:nvPr/>
            </p:nvSpPr>
            <p:spPr>
              <a:xfrm>
                <a:off x="0" y="-38100"/>
                <a:ext cx="46819" cy="817370"/>
              </a:xfrm>
              <a:prstGeom prst="rect">
                <a:avLst/>
              </a:prstGeom>
            </p:spPr>
            <p:txBody>
              <a:bodyPr anchor="ctr" rtlCol="false" tIns="50800" lIns="50800" bIns="50800" rIns="50800"/>
              <a:lstStyle/>
              <a:p>
                <a:pPr algn="ctr">
                  <a:lnSpc>
                    <a:spcPts val="2660"/>
                  </a:lnSpc>
                </a:pPr>
              </a:p>
            </p:txBody>
          </p:sp>
        </p:grpSp>
        <p:grpSp>
          <p:nvGrpSpPr>
            <p:cNvPr name="Group 32" id="32"/>
            <p:cNvGrpSpPr/>
            <p:nvPr/>
          </p:nvGrpSpPr>
          <p:grpSpPr>
            <a:xfrm rot="7717522">
              <a:off x="13943" y="173144"/>
              <a:ext cx="45997" cy="57818"/>
              <a:chOff x="0" y="0"/>
              <a:chExt cx="67649" cy="85034"/>
            </a:xfrm>
          </p:grpSpPr>
          <p:sp>
            <p:nvSpPr>
              <p:cNvPr name="Freeform 33" id="33"/>
              <p:cNvSpPr/>
              <p:nvPr/>
            </p:nvSpPr>
            <p:spPr>
              <a:xfrm flipH="false" flipV="false" rot="0">
                <a:off x="0" y="0"/>
                <a:ext cx="67649" cy="85034"/>
              </a:xfrm>
              <a:custGeom>
                <a:avLst/>
                <a:gdLst/>
                <a:ahLst/>
                <a:cxnLst/>
                <a:rect r="r" b="b" t="t" l="l"/>
                <a:pathLst>
                  <a:path h="85034" w="67649">
                    <a:moveTo>
                      <a:pt x="0" y="0"/>
                    </a:moveTo>
                    <a:lnTo>
                      <a:pt x="67649" y="0"/>
                    </a:lnTo>
                    <a:lnTo>
                      <a:pt x="67649" y="85034"/>
                    </a:lnTo>
                    <a:lnTo>
                      <a:pt x="0" y="85034"/>
                    </a:lnTo>
                    <a:close/>
                  </a:path>
                </a:pathLst>
              </a:custGeom>
              <a:gradFill rotWithShape="true">
                <a:gsLst>
                  <a:gs pos="0">
                    <a:srgbClr val="3C67BF">
                      <a:alpha val="100000"/>
                    </a:srgbClr>
                  </a:gs>
                  <a:gs pos="100000">
                    <a:srgbClr val="FFA81B">
                      <a:alpha val="100000"/>
                    </a:srgbClr>
                  </a:gs>
                </a:gsLst>
                <a:lin ang="0"/>
              </a:gradFill>
            </p:spPr>
          </p:sp>
          <p:sp>
            <p:nvSpPr>
              <p:cNvPr name="TextBox 34" id="34"/>
              <p:cNvSpPr txBox="true"/>
              <p:nvPr/>
            </p:nvSpPr>
            <p:spPr>
              <a:xfrm>
                <a:off x="0" y="-38100"/>
                <a:ext cx="67649" cy="123134"/>
              </a:xfrm>
              <a:prstGeom prst="rect">
                <a:avLst/>
              </a:prstGeom>
            </p:spPr>
            <p:txBody>
              <a:bodyPr anchor="ctr" rtlCol="false" tIns="50800" lIns="50800" bIns="50800" rIns="50800"/>
              <a:lstStyle/>
              <a:p>
                <a:pPr algn="ctr">
                  <a:lnSpc>
                    <a:spcPts val="2660"/>
                  </a:lnSpc>
                </a:pPr>
              </a:p>
            </p:txBody>
          </p:sp>
        </p:grpSp>
        <p:grpSp>
          <p:nvGrpSpPr>
            <p:cNvPr name="Group 35" id="35"/>
            <p:cNvGrpSpPr/>
            <p:nvPr/>
          </p:nvGrpSpPr>
          <p:grpSpPr>
            <a:xfrm rot="0">
              <a:off x="73883" y="227181"/>
              <a:ext cx="46226" cy="529860"/>
              <a:chOff x="0" y="0"/>
              <a:chExt cx="67985" cy="779270"/>
            </a:xfrm>
          </p:grpSpPr>
          <p:sp>
            <p:nvSpPr>
              <p:cNvPr name="Freeform 36" id="36"/>
              <p:cNvSpPr/>
              <p:nvPr/>
            </p:nvSpPr>
            <p:spPr>
              <a:xfrm flipH="false" flipV="false" rot="0">
                <a:off x="0" y="0"/>
                <a:ext cx="67985" cy="779270"/>
              </a:xfrm>
              <a:custGeom>
                <a:avLst/>
                <a:gdLst/>
                <a:ahLst/>
                <a:cxnLst/>
                <a:rect r="r" b="b" t="t" l="l"/>
                <a:pathLst>
                  <a:path h="779270" w="67985">
                    <a:moveTo>
                      <a:pt x="0" y="0"/>
                    </a:moveTo>
                    <a:lnTo>
                      <a:pt x="67985" y="0"/>
                    </a:lnTo>
                    <a:lnTo>
                      <a:pt x="67985" y="779270"/>
                    </a:lnTo>
                    <a:lnTo>
                      <a:pt x="0" y="779270"/>
                    </a:lnTo>
                    <a:close/>
                  </a:path>
                </a:pathLst>
              </a:custGeom>
              <a:gradFill rotWithShape="true">
                <a:gsLst>
                  <a:gs pos="0">
                    <a:srgbClr val="3C67BF">
                      <a:alpha val="100000"/>
                    </a:srgbClr>
                  </a:gs>
                  <a:gs pos="100000">
                    <a:srgbClr val="FFA81B">
                      <a:alpha val="100000"/>
                    </a:srgbClr>
                  </a:gs>
                </a:gsLst>
                <a:lin ang="0"/>
              </a:gradFill>
            </p:spPr>
          </p:sp>
          <p:sp>
            <p:nvSpPr>
              <p:cNvPr name="TextBox 37" id="37"/>
              <p:cNvSpPr txBox="true"/>
              <p:nvPr/>
            </p:nvSpPr>
            <p:spPr>
              <a:xfrm>
                <a:off x="0" y="-38100"/>
                <a:ext cx="67985" cy="817370"/>
              </a:xfrm>
              <a:prstGeom prst="rect">
                <a:avLst/>
              </a:prstGeom>
            </p:spPr>
            <p:txBody>
              <a:bodyPr anchor="ctr" rtlCol="false" tIns="50800" lIns="50800" bIns="50800" rIns="50800"/>
              <a:lstStyle/>
              <a:p>
                <a:pPr algn="ctr">
                  <a:lnSpc>
                    <a:spcPts val="2660"/>
                  </a:lnSpc>
                </a:pPr>
              </a:p>
            </p:txBody>
          </p:sp>
        </p:grpSp>
        <p:grpSp>
          <p:nvGrpSpPr>
            <p:cNvPr name="Group 38" id="38"/>
            <p:cNvGrpSpPr/>
            <p:nvPr/>
          </p:nvGrpSpPr>
          <p:grpSpPr>
            <a:xfrm rot="0">
              <a:off x="115931" y="227181"/>
              <a:ext cx="31834" cy="529860"/>
              <a:chOff x="0" y="0"/>
              <a:chExt cx="46819" cy="779270"/>
            </a:xfrm>
          </p:grpSpPr>
          <p:sp>
            <p:nvSpPr>
              <p:cNvPr name="Freeform 39" id="39"/>
              <p:cNvSpPr/>
              <p:nvPr/>
            </p:nvSpPr>
            <p:spPr>
              <a:xfrm flipH="false" flipV="false" rot="0">
                <a:off x="0" y="0"/>
                <a:ext cx="46819" cy="779270"/>
              </a:xfrm>
              <a:custGeom>
                <a:avLst/>
                <a:gdLst/>
                <a:ahLst/>
                <a:cxnLst/>
                <a:rect r="r" b="b" t="t" l="l"/>
                <a:pathLst>
                  <a:path h="779270" w="46819">
                    <a:moveTo>
                      <a:pt x="0" y="0"/>
                    </a:moveTo>
                    <a:lnTo>
                      <a:pt x="46819" y="0"/>
                    </a:lnTo>
                    <a:lnTo>
                      <a:pt x="46819" y="779270"/>
                    </a:lnTo>
                    <a:lnTo>
                      <a:pt x="0" y="779270"/>
                    </a:lnTo>
                    <a:close/>
                  </a:path>
                </a:pathLst>
              </a:custGeom>
              <a:gradFill rotWithShape="true">
                <a:gsLst>
                  <a:gs pos="0">
                    <a:srgbClr val="3C67BF">
                      <a:alpha val="100000"/>
                    </a:srgbClr>
                  </a:gs>
                  <a:gs pos="100000">
                    <a:srgbClr val="FFA81B">
                      <a:alpha val="100000"/>
                    </a:srgbClr>
                  </a:gs>
                </a:gsLst>
                <a:lin ang="0"/>
              </a:gradFill>
            </p:spPr>
          </p:sp>
          <p:sp>
            <p:nvSpPr>
              <p:cNvPr name="TextBox 40" id="40"/>
              <p:cNvSpPr txBox="true"/>
              <p:nvPr/>
            </p:nvSpPr>
            <p:spPr>
              <a:xfrm>
                <a:off x="0" y="-38100"/>
                <a:ext cx="46819" cy="817370"/>
              </a:xfrm>
              <a:prstGeom prst="rect">
                <a:avLst/>
              </a:prstGeom>
            </p:spPr>
            <p:txBody>
              <a:bodyPr anchor="ctr" rtlCol="false" tIns="50800" lIns="50800" bIns="50800" rIns="50800"/>
              <a:lstStyle/>
              <a:p>
                <a:pPr algn="ctr">
                  <a:lnSpc>
                    <a:spcPts val="2660"/>
                  </a:lnSpc>
                </a:pPr>
              </a:p>
            </p:txBody>
          </p:sp>
        </p:grpSp>
        <p:grpSp>
          <p:nvGrpSpPr>
            <p:cNvPr name="Group 41" id="41"/>
            <p:cNvGrpSpPr/>
            <p:nvPr/>
          </p:nvGrpSpPr>
          <p:grpSpPr>
            <a:xfrm rot="7717522">
              <a:off x="87826" y="198194"/>
              <a:ext cx="45997" cy="57818"/>
              <a:chOff x="0" y="0"/>
              <a:chExt cx="67649" cy="85034"/>
            </a:xfrm>
          </p:grpSpPr>
          <p:sp>
            <p:nvSpPr>
              <p:cNvPr name="Freeform 42" id="42"/>
              <p:cNvSpPr/>
              <p:nvPr/>
            </p:nvSpPr>
            <p:spPr>
              <a:xfrm flipH="false" flipV="false" rot="0">
                <a:off x="0" y="0"/>
                <a:ext cx="67649" cy="85034"/>
              </a:xfrm>
              <a:custGeom>
                <a:avLst/>
                <a:gdLst/>
                <a:ahLst/>
                <a:cxnLst/>
                <a:rect r="r" b="b" t="t" l="l"/>
                <a:pathLst>
                  <a:path h="85034" w="67649">
                    <a:moveTo>
                      <a:pt x="0" y="0"/>
                    </a:moveTo>
                    <a:lnTo>
                      <a:pt x="67649" y="0"/>
                    </a:lnTo>
                    <a:lnTo>
                      <a:pt x="67649" y="85034"/>
                    </a:lnTo>
                    <a:lnTo>
                      <a:pt x="0" y="85034"/>
                    </a:lnTo>
                    <a:close/>
                  </a:path>
                </a:pathLst>
              </a:custGeom>
              <a:gradFill rotWithShape="true">
                <a:gsLst>
                  <a:gs pos="0">
                    <a:srgbClr val="3C67BF">
                      <a:alpha val="100000"/>
                    </a:srgbClr>
                  </a:gs>
                  <a:gs pos="100000">
                    <a:srgbClr val="FFA81B">
                      <a:alpha val="100000"/>
                    </a:srgbClr>
                  </a:gs>
                </a:gsLst>
                <a:lin ang="0"/>
              </a:gradFill>
            </p:spPr>
          </p:sp>
          <p:sp>
            <p:nvSpPr>
              <p:cNvPr name="TextBox 43" id="43"/>
              <p:cNvSpPr txBox="true"/>
              <p:nvPr/>
            </p:nvSpPr>
            <p:spPr>
              <a:xfrm>
                <a:off x="0" y="-38100"/>
                <a:ext cx="67649" cy="123134"/>
              </a:xfrm>
              <a:prstGeom prst="rect">
                <a:avLst/>
              </a:prstGeom>
            </p:spPr>
            <p:txBody>
              <a:bodyPr anchor="ctr" rtlCol="false" tIns="50800" lIns="50800" bIns="50800" rIns="50800"/>
              <a:lstStyle/>
              <a:p>
                <a:pPr algn="ctr">
                  <a:lnSpc>
                    <a:spcPts val="2660"/>
                  </a:lnSpc>
                </a:pPr>
              </a:p>
            </p:txBody>
          </p:sp>
        </p:grpSp>
        <p:grpSp>
          <p:nvGrpSpPr>
            <p:cNvPr name="Group 44" id="44"/>
            <p:cNvGrpSpPr/>
            <p:nvPr/>
          </p:nvGrpSpPr>
          <p:grpSpPr>
            <a:xfrm rot="0">
              <a:off x="970242" y="344312"/>
              <a:ext cx="46226" cy="529860"/>
              <a:chOff x="0" y="0"/>
              <a:chExt cx="67985" cy="779270"/>
            </a:xfrm>
          </p:grpSpPr>
          <p:sp>
            <p:nvSpPr>
              <p:cNvPr name="Freeform 45" id="45"/>
              <p:cNvSpPr/>
              <p:nvPr/>
            </p:nvSpPr>
            <p:spPr>
              <a:xfrm flipH="false" flipV="false" rot="0">
                <a:off x="0" y="0"/>
                <a:ext cx="67985" cy="779270"/>
              </a:xfrm>
              <a:custGeom>
                <a:avLst/>
                <a:gdLst/>
                <a:ahLst/>
                <a:cxnLst/>
                <a:rect r="r" b="b" t="t" l="l"/>
                <a:pathLst>
                  <a:path h="779270" w="67985">
                    <a:moveTo>
                      <a:pt x="0" y="0"/>
                    </a:moveTo>
                    <a:lnTo>
                      <a:pt x="67985" y="0"/>
                    </a:lnTo>
                    <a:lnTo>
                      <a:pt x="67985" y="779270"/>
                    </a:lnTo>
                    <a:lnTo>
                      <a:pt x="0" y="779270"/>
                    </a:lnTo>
                    <a:close/>
                  </a:path>
                </a:pathLst>
              </a:custGeom>
              <a:gradFill rotWithShape="true">
                <a:gsLst>
                  <a:gs pos="0">
                    <a:srgbClr val="3C67BF">
                      <a:alpha val="100000"/>
                    </a:srgbClr>
                  </a:gs>
                  <a:gs pos="100000">
                    <a:srgbClr val="FFA81B">
                      <a:alpha val="100000"/>
                    </a:srgbClr>
                  </a:gs>
                </a:gsLst>
                <a:lin ang="0"/>
              </a:gradFill>
            </p:spPr>
          </p:sp>
          <p:sp>
            <p:nvSpPr>
              <p:cNvPr name="TextBox 46" id="46"/>
              <p:cNvSpPr txBox="true"/>
              <p:nvPr/>
            </p:nvSpPr>
            <p:spPr>
              <a:xfrm>
                <a:off x="0" y="-38100"/>
                <a:ext cx="67985" cy="817370"/>
              </a:xfrm>
              <a:prstGeom prst="rect">
                <a:avLst/>
              </a:prstGeom>
            </p:spPr>
            <p:txBody>
              <a:bodyPr anchor="ctr" rtlCol="false" tIns="50800" lIns="50800" bIns="50800" rIns="50800"/>
              <a:lstStyle/>
              <a:p>
                <a:pPr algn="ctr">
                  <a:lnSpc>
                    <a:spcPts val="2660"/>
                  </a:lnSpc>
                </a:pPr>
              </a:p>
            </p:txBody>
          </p:sp>
        </p:grpSp>
        <p:grpSp>
          <p:nvGrpSpPr>
            <p:cNvPr name="Group 47" id="47"/>
            <p:cNvGrpSpPr/>
            <p:nvPr/>
          </p:nvGrpSpPr>
          <p:grpSpPr>
            <a:xfrm rot="0">
              <a:off x="1012291" y="344312"/>
              <a:ext cx="31834" cy="529860"/>
              <a:chOff x="0" y="0"/>
              <a:chExt cx="46819" cy="779270"/>
            </a:xfrm>
          </p:grpSpPr>
          <p:sp>
            <p:nvSpPr>
              <p:cNvPr name="Freeform 48" id="48"/>
              <p:cNvSpPr/>
              <p:nvPr/>
            </p:nvSpPr>
            <p:spPr>
              <a:xfrm flipH="false" flipV="false" rot="0">
                <a:off x="0" y="0"/>
                <a:ext cx="46819" cy="779270"/>
              </a:xfrm>
              <a:custGeom>
                <a:avLst/>
                <a:gdLst/>
                <a:ahLst/>
                <a:cxnLst/>
                <a:rect r="r" b="b" t="t" l="l"/>
                <a:pathLst>
                  <a:path h="779270" w="46819">
                    <a:moveTo>
                      <a:pt x="0" y="0"/>
                    </a:moveTo>
                    <a:lnTo>
                      <a:pt x="46819" y="0"/>
                    </a:lnTo>
                    <a:lnTo>
                      <a:pt x="46819" y="779270"/>
                    </a:lnTo>
                    <a:lnTo>
                      <a:pt x="0" y="779270"/>
                    </a:lnTo>
                    <a:close/>
                  </a:path>
                </a:pathLst>
              </a:custGeom>
              <a:gradFill rotWithShape="true">
                <a:gsLst>
                  <a:gs pos="0">
                    <a:srgbClr val="3C67BF">
                      <a:alpha val="100000"/>
                    </a:srgbClr>
                  </a:gs>
                  <a:gs pos="100000">
                    <a:srgbClr val="FFA81B">
                      <a:alpha val="100000"/>
                    </a:srgbClr>
                  </a:gs>
                </a:gsLst>
                <a:lin ang="0"/>
              </a:gradFill>
            </p:spPr>
          </p:sp>
          <p:sp>
            <p:nvSpPr>
              <p:cNvPr name="TextBox 49" id="49"/>
              <p:cNvSpPr txBox="true"/>
              <p:nvPr/>
            </p:nvSpPr>
            <p:spPr>
              <a:xfrm>
                <a:off x="0" y="-38100"/>
                <a:ext cx="46819" cy="817370"/>
              </a:xfrm>
              <a:prstGeom prst="rect">
                <a:avLst/>
              </a:prstGeom>
            </p:spPr>
            <p:txBody>
              <a:bodyPr anchor="ctr" rtlCol="false" tIns="50800" lIns="50800" bIns="50800" rIns="50800"/>
              <a:lstStyle/>
              <a:p>
                <a:pPr algn="ctr">
                  <a:lnSpc>
                    <a:spcPts val="2660"/>
                  </a:lnSpc>
                </a:pPr>
              </a:p>
            </p:txBody>
          </p:sp>
        </p:grpSp>
        <p:grpSp>
          <p:nvGrpSpPr>
            <p:cNvPr name="Group 50" id="50"/>
            <p:cNvGrpSpPr/>
            <p:nvPr/>
          </p:nvGrpSpPr>
          <p:grpSpPr>
            <a:xfrm rot="7717522">
              <a:off x="984185" y="315325"/>
              <a:ext cx="45997" cy="57818"/>
              <a:chOff x="0" y="0"/>
              <a:chExt cx="67649" cy="85034"/>
            </a:xfrm>
          </p:grpSpPr>
          <p:sp>
            <p:nvSpPr>
              <p:cNvPr name="Freeform 51" id="51"/>
              <p:cNvSpPr/>
              <p:nvPr/>
            </p:nvSpPr>
            <p:spPr>
              <a:xfrm flipH="false" flipV="false" rot="0">
                <a:off x="0" y="0"/>
                <a:ext cx="67649" cy="85034"/>
              </a:xfrm>
              <a:custGeom>
                <a:avLst/>
                <a:gdLst/>
                <a:ahLst/>
                <a:cxnLst/>
                <a:rect r="r" b="b" t="t" l="l"/>
                <a:pathLst>
                  <a:path h="85034" w="67649">
                    <a:moveTo>
                      <a:pt x="0" y="0"/>
                    </a:moveTo>
                    <a:lnTo>
                      <a:pt x="67649" y="0"/>
                    </a:lnTo>
                    <a:lnTo>
                      <a:pt x="67649" y="85034"/>
                    </a:lnTo>
                    <a:lnTo>
                      <a:pt x="0" y="85034"/>
                    </a:lnTo>
                    <a:close/>
                  </a:path>
                </a:pathLst>
              </a:custGeom>
              <a:gradFill rotWithShape="true">
                <a:gsLst>
                  <a:gs pos="0">
                    <a:srgbClr val="3C67BF">
                      <a:alpha val="100000"/>
                    </a:srgbClr>
                  </a:gs>
                  <a:gs pos="100000">
                    <a:srgbClr val="FFA81B">
                      <a:alpha val="100000"/>
                    </a:srgbClr>
                  </a:gs>
                </a:gsLst>
                <a:lin ang="0"/>
              </a:gradFill>
            </p:spPr>
          </p:sp>
          <p:sp>
            <p:nvSpPr>
              <p:cNvPr name="TextBox 52" id="52"/>
              <p:cNvSpPr txBox="true"/>
              <p:nvPr/>
            </p:nvSpPr>
            <p:spPr>
              <a:xfrm>
                <a:off x="0" y="-38100"/>
                <a:ext cx="67649" cy="123134"/>
              </a:xfrm>
              <a:prstGeom prst="rect">
                <a:avLst/>
              </a:prstGeom>
            </p:spPr>
            <p:txBody>
              <a:bodyPr anchor="ctr" rtlCol="false" tIns="50800" lIns="50800" bIns="50800" rIns="50800"/>
              <a:lstStyle/>
              <a:p>
                <a:pPr algn="ctr">
                  <a:lnSpc>
                    <a:spcPts val="2660"/>
                  </a:lnSpc>
                </a:pPr>
              </a:p>
            </p:txBody>
          </p:sp>
        </p:grpSp>
        <p:grpSp>
          <p:nvGrpSpPr>
            <p:cNvPr name="Group 53" id="53"/>
            <p:cNvGrpSpPr/>
            <p:nvPr/>
          </p:nvGrpSpPr>
          <p:grpSpPr>
            <a:xfrm rot="0">
              <a:off x="147766" y="158098"/>
              <a:ext cx="46226" cy="529860"/>
              <a:chOff x="0" y="0"/>
              <a:chExt cx="67985" cy="779270"/>
            </a:xfrm>
          </p:grpSpPr>
          <p:sp>
            <p:nvSpPr>
              <p:cNvPr name="Freeform 54" id="54"/>
              <p:cNvSpPr/>
              <p:nvPr/>
            </p:nvSpPr>
            <p:spPr>
              <a:xfrm flipH="false" flipV="false" rot="0">
                <a:off x="0" y="0"/>
                <a:ext cx="67985" cy="779270"/>
              </a:xfrm>
              <a:custGeom>
                <a:avLst/>
                <a:gdLst/>
                <a:ahLst/>
                <a:cxnLst/>
                <a:rect r="r" b="b" t="t" l="l"/>
                <a:pathLst>
                  <a:path h="779270" w="67985">
                    <a:moveTo>
                      <a:pt x="0" y="0"/>
                    </a:moveTo>
                    <a:lnTo>
                      <a:pt x="67985" y="0"/>
                    </a:lnTo>
                    <a:lnTo>
                      <a:pt x="67985" y="779270"/>
                    </a:lnTo>
                    <a:lnTo>
                      <a:pt x="0" y="779270"/>
                    </a:lnTo>
                    <a:close/>
                  </a:path>
                </a:pathLst>
              </a:custGeom>
              <a:gradFill rotWithShape="true">
                <a:gsLst>
                  <a:gs pos="0">
                    <a:srgbClr val="3C67BF">
                      <a:alpha val="100000"/>
                    </a:srgbClr>
                  </a:gs>
                  <a:gs pos="100000">
                    <a:srgbClr val="FFA81B">
                      <a:alpha val="100000"/>
                    </a:srgbClr>
                  </a:gs>
                </a:gsLst>
                <a:lin ang="0"/>
              </a:gradFill>
            </p:spPr>
          </p:sp>
          <p:sp>
            <p:nvSpPr>
              <p:cNvPr name="TextBox 55" id="55"/>
              <p:cNvSpPr txBox="true"/>
              <p:nvPr/>
            </p:nvSpPr>
            <p:spPr>
              <a:xfrm>
                <a:off x="0" y="-38100"/>
                <a:ext cx="67985" cy="817370"/>
              </a:xfrm>
              <a:prstGeom prst="rect">
                <a:avLst/>
              </a:prstGeom>
            </p:spPr>
            <p:txBody>
              <a:bodyPr anchor="ctr" rtlCol="false" tIns="50800" lIns="50800" bIns="50800" rIns="50800"/>
              <a:lstStyle/>
              <a:p>
                <a:pPr algn="ctr">
                  <a:lnSpc>
                    <a:spcPts val="2660"/>
                  </a:lnSpc>
                </a:pPr>
              </a:p>
            </p:txBody>
          </p:sp>
        </p:grpSp>
        <p:grpSp>
          <p:nvGrpSpPr>
            <p:cNvPr name="Group 56" id="56"/>
            <p:cNvGrpSpPr/>
            <p:nvPr/>
          </p:nvGrpSpPr>
          <p:grpSpPr>
            <a:xfrm rot="0">
              <a:off x="189814" y="158098"/>
              <a:ext cx="31834" cy="529860"/>
              <a:chOff x="0" y="0"/>
              <a:chExt cx="46819" cy="779270"/>
            </a:xfrm>
          </p:grpSpPr>
          <p:sp>
            <p:nvSpPr>
              <p:cNvPr name="Freeform 57" id="57"/>
              <p:cNvSpPr/>
              <p:nvPr/>
            </p:nvSpPr>
            <p:spPr>
              <a:xfrm flipH="false" flipV="false" rot="0">
                <a:off x="0" y="0"/>
                <a:ext cx="46819" cy="779270"/>
              </a:xfrm>
              <a:custGeom>
                <a:avLst/>
                <a:gdLst/>
                <a:ahLst/>
                <a:cxnLst/>
                <a:rect r="r" b="b" t="t" l="l"/>
                <a:pathLst>
                  <a:path h="779270" w="46819">
                    <a:moveTo>
                      <a:pt x="0" y="0"/>
                    </a:moveTo>
                    <a:lnTo>
                      <a:pt x="46819" y="0"/>
                    </a:lnTo>
                    <a:lnTo>
                      <a:pt x="46819" y="779270"/>
                    </a:lnTo>
                    <a:lnTo>
                      <a:pt x="0" y="779270"/>
                    </a:lnTo>
                    <a:close/>
                  </a:path>
                </a:pathLst>
              </a:custGeom>
              <a:gradFill rotWithShape="true">
                <a:gsLst>
                  <a:gs pos="0">
                    <a:srgbClr val="3C67BF">
                      <a:alpha val="100000"/>
                    </a:srgbClr>
                  </a:gs>
                  <a:gs pos="100000">
                    <a:srgbClr val="FFA81B">
                      <a:alpha val="100000"/>
                    </a:srgbClr>
                  </a:gs>
                </a:gsLst>
                <a:lin ang="0"/>
              </a:gradFill>
            </p:spPr>
          </p:sp>
          <p:sp>
            <p:nvSpPr>
              <p:cNvPr name="TextBox 58" id="58"/>
              <p:cNvSpPr txBox="true"/>
              <p:nvPr/>
            </p:nvSpPr>
            <p:spPr>
              <a:xfrm>
                <a:off x="0" y="-38100"/>
                <a:ext cx="46819" cy="817370"/>
              </a:xfrm>
              <a:prstGeom prst="rect">
                <a:avLst/>
              </a:prstGeom>
            </p:spPr>
            <p:txBody>
              <a:bodyPr anchor="ctr" rtlCol="false" tIns="50800" lIns="50800" bIns="50800" rIns="50800"/>
              <a:lstStyle/>
              <a:p>
                <a:pPr algn="ctr">
                  <a:lnSpc>
                    <a:spcPts val="2660"/>
                  </a:lnSpc>
                </a:pPr>
              </a:p>
            </p:txBody>
          </p:sp>
        </p:grpSp>
        <p:grpSp>
          <p:nvGrpSpPr>
            <p:cNvPr name="Group 59" id="59"/>
            <p:cNvGrpSpPr/>
            <p:nvPr/>
          </p:nvGrpSpPr>
          <p:grpSpPr>
            <a:xfrm rot="7717522">
              <a:off x="161708" y="129111"/>
              <a:ext cx="45997" cy="57818"/>
              <a:chOff x="0" y="0"/>
              <a:chExt cx="67649" cy="85034"/>
            </a:xfrm>
          </p:grpSpPr>
          <p:sp>
            <p:nvSpPr>
              <p:cNvPr name="Freeform 60" id="60"/>
              <p:cNvSpPr/>
              <p:nvPr/>
            </p:nvSpPr>
            <p:spPr>
              <a:xfrm flipH="false" flipV="false" rot="0">
                <a:off x="0" y="0"/>
                <a:ext cx="67649" cy="85034"/>
              </a:xfrm>
              <a:custGeom>
                <a:avLst/>
                <a:gdLst/>
                <a:ahLst/>
                <a:cxnLst/>
                <a:rect r="r" b="b" t="t" l="l"/>
                <a:pathLst>
                  <a:path h="85034" w="67649">
                    <a:moveTo>
                      <a:pt x="0" y="0"/>
                    </a:moveTo>
                    <a:lnTo>
                      <a:pt x="67649" y="0"/>
                    </a:lnTo>
                    <a:lnTo>
                      <a:pt x="67649" y="85034"/>
                    </a:lnTo>
                    <a:lnTo>
                      <a:pt x="0" y="85034"/>
                    </a:lnTo>
                    <a:close/>
                  </a:path>
                </a:pathLst>
              </a:custGeom>
              <a:gradFill rotWithShape="true">
                <a:gsLst>
                  <a:gs pos="0">
                    <a:srgbClr val="3C67BF">
                      <a:alpha val="100000"/>
                    </a:srgbClr>
                  </a:gs>
                  <a:gs pos="100000">
                    <a:srgbClr val="FFA81B">
                      <a:alpha val="100000"/>
                    </a:srgbClr>
                  </a:gs>
                </a:gsLst>
                <a:lin ang="0"/>
              </a:gradFill>
            </p:spPr>
          </p:sp>
          <p:sp>
            <p:nvSpPr>
              <p:cNvPr name="TextBox 61" id="61"/>
              <p:cNvSpPr txBox="true"/>
              <p:nvPr/>
            </p:nvSpPr>
            <p:spPr>
              <a:xfrm>
                <a:off x="0" y="-38100"/>
                <a:ext cx="67649" cy="123134"/>
              </a:xfrm>
              <a:prstGeom prst="rect">
                <a:avLst/>
              </a:prstGeom>
            </p:spPr>
            <p:txBody>
              <a:bodyPr anchor="ctr" rtlCol="false" tIns="50800" lIns="50800" bIns="50800" rIns="50800"/>
              <a:lstStyle/>
              <a:p>
                <a:pPr algn="ctr">
                  <a:lnSpc>
                    <a:spcPts val="2660"/>
                  </a:lnSpc>
                </a:pPr>
              </a:p>
            </p:txBody>
          </p:sp>
        </p:grpSp>
        <p:grpSp>
          <p:nvGrpSpPr>
            <p:cNvPr name="Group 62" id="62"/>
            <p:cNvGrpSpPr/>
            <p:nvPr/>
          </p:nvGrpSpPr>
          <p:grpSpPr>
            <a:xfrm rot="0">
              <a:off x="221649" y="142409"/>
              <a:ext cx="46226" cy="529860"/>
              <a:chOff x="0" y="0"/>
              <a:chExt cx="67985" cy="779270"/>
            </a:xfrm>
          </p:grpSpPr>
          <p:sp>
            <p:nvSpPr>
              <p:cNvPr name="Freeform 63" id="63"/>
              <p:cNvSpPr/>
              <p:nvPr/>
            </p:nvSpPr>
            <p:spPr>
              <a:xfrm flipH="false" flipV="false" rot="0">
                <a:off x="0" y="0"/>
                <a:ext cx="67985" cy="779270"/>
              </a:xfrm>
              <a:custGeom>
                <a:avLst/>
                <a:gdLst/>
                <a:ahLst/>
                <a:cxnLst/>
                <a:rect r="r" b="b" t="t" l="l"/>
                <a:pathLst>
                  <a:path h="779270" w="67985">
                    <a:moveTo>
                      <a:pt x="0" y="0"/>
                    </a:moveTo>
                    <a:lnTo>
                      <a:pt x="67985" y="0"/>
                    </a:lnTo>
                    <a:lnTo>
                      <a:pt x="67985" y="779270"/>
                    </a:lnTo>
                    <a:lnTo>
                      <a:pt x="0" y="779270"/>
                    </a:lnTo>
                    <a:close/>
                  </a:path>
                </a:pathLst>
              </a:custGeom>
              <a:gradFill rotWithShape="true">
                <a:gsLst>
                  <a:gs pos="0">
                    <a:srgbClr val="3C67BF">
                      <a:alpha val="100000"/>
                    </a:srgbClr>
                  </a:gs>
                  <a:gs pos="100000">
                    <a:srgbClr val="FFA81B">
                      <a:alpha val="100000"/>
                    </a:srgbClr>
                  </a:gs>
                </a:gsLst>
                <a:lin ang="0"/>
              </a:gradFill>
            </p:spPr>
          </p:sp>
          <p:sp>
            <p:nvSpPr>
              <p:cNvPr name="TextBox 64" id="64"/>
              <p:cNvSpPr txBox="true"/>
              <p:nvPr/>
            </p:nvSpPr>
            <p:spPr>
              <a:xfrm>
                <a:off x="0" y="-38100"/>
                <a:ext cx="67985" cy="817370"/>
              </a:xfrm>
              <a:prstGeom prst="rect">
                <a:avLst/>
              </a:prstGeom>
            </p:spPr>
            <p:txBody>
              <a:bodyPr anchor="ctr" rtlCol="false" tIns="50800" lIns="50800" bIns="50800" rIns="50800"/>
              <a:lstStyle/>
              <a:p>
                <a:pPr algn="ctr">
                  <a:lnSpc>
                    <a:spcPts val="2660"/>
                  </a:lnSpc>
                </a:pPr>
              </a:p>
            </p:txBody>
          </p:sp>
        </p:grpSp>
        <p:grpSp>
          <p:nvGrpSpPr>
            <p:cNvPr name="Group 65" id="65"/>
            <p:cNvGrpSpPr/>
            <p:nvPr/>
          </p:nvGrpSpPr>
          <p:grpSpPr>
            <a:xfrm rot="0">
              <a:off x="263697" y="142409"/>
              <a:ext cx="31834" cy="529860"/>
              <a:chOff x="0" y="0"/>
              <a:chExt cx="46819" cy="779270"/>
            </a:xfrm>
          </p:grpSpPr>
          <p:sp>
            <p:nvSpPr>
              <p:cNvPr name="Freeform 66" id="66"/>
              <p:cNvSpPr/>
              <p:nvPr/>
            </p:nvSpPr>
            <p:spPr>
              <a:xfrm flipH="false" flipV="false" rot="0">
                <a:off x="0" y="0"/>
                <a:ext cx="46819" cy="779270"/>
              </a:xfrm>
              <a:custGeom>
                <a:avLst/>
                <a:gdLst/>
                <a:ahLst/>
                <a:cxnLst/>
                <a:rect r="r" b="b" t="t" l="l"/>
                <a:pathLst>
                  <a:path h="779270" w="46819">
                    <a:moveTo>
                      <a:pt x="0" y="0"/>
                    </a:moveTo>
                    <a:lnTo>
                      <a:pt x="46819" y="0"/>
                    </a:lnTo>
                    <a:lnTo>
                      <a:pt x="46819" y="779270"/>
                    </a:lnTo>
                    <a:lnTo>
                      <a:pt x="0" y="779270"/>
                    </a:lnTo>
                    <a:close/>
                  </a:path>
                </a:pathLst>
              </a:custGeom>
              <a:gradFill rotWithShape="true">
                <a:gsLst>
                  <a:gs pos="0">
                    <a:srgbClr val="3C67BF">
                      <a:alpha val="100000"/>
                    </a:srgbClr>
                  </a:gs>
                  <a:gs pos="100000">
                    <a:srgbClr val="FFA81B">
                      <a:alpha val="100000"/>
                    </a:srgbClr>
                  </a:gs>
                </a:gsLst>
                <a:lin ang="0"/>
              </a:gradFill>
            </p:spPr>
          </p:sp>
          <p:sp>
            <p:nvSpPr>
              <p:cNvPr name="TextBox 67" id="67"/>
              <p:cNvSpPr txBox="true"/>
              <p:nvPr/>
            </p:nvSpPr>
            <p:spPr>
              <a:xfrm>
                <a:off x="0" y="-38100"/>
                <a:ext cx="46819" cy="817370"/>
              </a:xfrm>
              <a:prstGeom prst="rect">
                <a:avLst/>
              </a:prstGeom>
            </p:spPr>
            <p:txBody>
              <a:bodyPr anchor="ctr" rtlCol="false" tIns="50800" lIns="50800" bIns="50800" rIns="50800"/>
              <a:lstStyle/>
              <a:p>
                <a:pPr algn="ctr">
                  <a:lnSpc>
                    <a:spcPts val="2660"/>
                  </a:lnSpc>
                </a:pPr>
              </a:p>
            </p:txBody>
          </p:sp>
        </p:grpSp>
        <p:grpSp>
          <p:nvGrpSpPr>
            <p:cNvPr name="Group 68" id="68"/>
            <p:cNvGrpSpPr/>
            <p:nvPr/>
          </p:nvGrpSpPr>
          <p:grpSpPr>
            <a:xfrm rot="7717522">
              <a:off x="235591" y="113422"/>
              <a:ext cx="45997" cy="57818"/>
              <a:chOff x="0" y="0"/>
              <a:chExt cx="67649" cy="85034"/>
            </a:xfrm>
          </p:grpSpPr>
          <p:sp>
            <p:nvSpPr>
              <p:cNvPr name="Freeform 69" id="69"/>
              <p:cNvSpPr/>
              <p:nvPr/>
            </p:nvSpPr>
            <p:spPr>
              <a:xfrm flipH="false" flipV="false" rot="0">
                <a:off x="0" y="0"/>
                <a:ext cx="67649" cy="85034"/>
              </a:xfrm>
              <a:custGeom>
                <a:avLst/>
                <a:gdLst/>
                <a:ahLst/>
                <a:cxnLst/>
                <a:rect r="r" b="b" t="t" l="l"/>
                <a:pathLst>
                  <a:path h="85034" w="67649">
                    <a:moveTo>
                      <a:pt x="0" y="0"/>
                    </a:moveTo>
                    <a:lnTo>
                      <a:pt x="67649" y="0"/>
                    </a:lnTo>
                    <a:lnTo>
                      <a:pt x="67649" y="85034"/>
                    </a:lnTo>
                    <a:lnTo>
                      <a:pt x="0" y="85034"/>
                    </a:lnTo>
                    <a:close/>
                  </a:path>
                </a:pathLst>
              </a:custGeom>
              <a:gradFill rotWithShape="true">
                <a:gsLst>
                  <a:gs pos="0">
                    <a:srgbClr val="3C67BF">
                      <a:alpha val="100000"/>
                    </a:srgbClr>
                  </a:gs>
                  <a:gs pos="100000">
                    <a:srgbClr val="FFA81B">
                      <a:alpha val="100000"/>
                    </a:srgbClr>
                  </a:gs>
                </a:gsLst>
                <a:lin ang="0"/>
              </a:gradFill>
            </p:spPr>
          </p:sp>
          <p:sp>
            <p:nvSpPr>
              <p:cNvPr name="TextBox 70" id="70"/>
              <p:cNvSpPr txBox="true"/>
              <p:nvPr/>
            </p:nvSpPr>
            <p:spPr>
              <a:xfrm>
                <a:off x="0" y="-38100"/>
                <a:ext cx="67649" cy="123134"/>
              </a:xfrm>
              <a:prstGeom prst="rect">
                <a:avLst/>
              </a:prstGeom>
            </p:spPr>
            <p:txBody>
              <a:bodyPr anchor="ctr" rtlCol="false" tIns="50800" lIns="50800" bIns="50800" rIns="50800"/>
              <a:lstStyle/>
              <a:p>
                <a:pPr algn="ctr">
                  <a:lnSpc>
                    <a:spcPts val="2660"/>
                  </a:lnSpc>
                </a:pPr>
              </a:p>
            </p:txBody>
          </p:sp>
        </p:grpSp>
        <p:grpSp>
          <p:nvGrpSpPr>
            <p:cNvPr name="Group 71" id="71"/>
            <p:cNvGrpSpPr/>
            <p:nvPr/>
          </p:nvGrpSpPr>
          <p:grpSpPr>
            <a:xfrm rot="0">
              <a:off x="291773" y="122006"/>
              <a:ext cx="49448" cy="587548"/>
              <a:chOff x="0" y="0"/>
              <a:chExt cx="72724" cy="864112"/>
            </a:xfrm>
          </p:grpSpPr>
          <p:sp>
            <p:nvSpPr>
              <p:cNvPr name="Freeform 72" id="72"/>
              <p:cNvSpPr/>
              <p:nvPr/>
            </p:nvSpPr>
            <p:spPr>
              <a:xfrm flipH="false" flipV="false" rot="0">
                <a:off x="0" y="0"/>
                <a:ext cx="72724" cy="864112"/>
              </a:xfrm>
              <a:custGeom>
                <a:avLst/>
                <a:gdLst/>
                <a:ahLst/>
                <a:cxnLst/>
                <a:rect r="r" b="b" t="t" l="l"/>
                <a:pathLst>
                  <a:path h="864112" w="72724">
                    <a:moveTo>
                      <a:pt x="0" y="0"/>
                    </a:moveTo>
                    <a:lnTo>
                      <a:pt x="72724" y="0"/>
                    </a:lnTo>
                    <a:lnTo>
                      <a:pt x="72724" y="864112"/>
                    </a:lnTo>
                    <a:lnTo>
                      <a:pt x="0" y="864112"/>
                    </a:lnTo>
                    <a:close/>
                  </a:path>
                </a:pathLst>
              </a:custGeom>
              <a:gradFill rotWithShape="true">
                <a:gsLst>
                  <a:gs pos="0">
                    <a:srgbClr val="3C67BF">
                      <a:alpha val="100000"/>
                    </a:srgbClr>
                  </a:gs>
                  <a:gs pos="100000">
                    <a:srgbClr val="FFA81B">
                      <a:alpha val="100000"/>
                    </a:srgbClr>
                  </a:gs>
                </a:gsLst>
                <a:lin ang="0"/>
              </a:gradFill>
            </p:spPr>
          </p:sp>
          <p:sp>
            <p:nvSpPr>
              <p:cNvPr name="TextBox 73" id="73"/>
              <p:cNvSpPr txBox="true"/>
              <p:nvPr/>
            </p:nvSpPr>
            <p:spPr>
              <a:xfrm>
                <a:off x="0" y="-38100"/>
                <a:ext cx="72724" cy="902212"/>
              </a:xfrm>
              <a:prstGeom prst="rect">
                <a:avLst/>
              </a:prstGeom>
            </p:spPr>
            <p:txBody>
              <a:bodyPr anchor="ctr" rtlCol="false" tIns="50800" lIns="50800" bIns="50800" rIns="50800"/>
              <a:lstStyle/>
              <a:p>
                <a:pPr algn="ctr">
                  <a:lnSpc>
                    <a:spcPts val="2660"/>
                  </a:lnSpc>
                </a:pPr>
              </a:p>
            </p:txBody>
          </p:sp>
        </p:grpSp>
        <p:grpSp>
          <p:nvGrpSpPr>
            <p:cNvPr name="Group 74" id="74"/>
            <p:cNvGrpSpPr/>
            <p:nvPr/>
          </p:nvGrpSpPr>
          <p:grpSpPr>
            <a:xfrm rot="0">
              <a:off x="337044" y="113594"/>
              <a:ext cx="34949" cy="595960"/>
              <a:chOff x="0" y="0"/>
              <a:chExt cx="51399" cy="876484"/>
            </a:xfrm>
          </p:grpSpPr>
          <p:sp>
            <p:nvSpPr>
              <p:cNvPr name="Freeform 75" id="75"/>
              <p:cNvSpPr/>
              <p:nvPr/>
            </p:nvSpPr>
            <p:spPr>
              <a:xfrm flipH="false" flipV="false" rot="0">
                <a:off x="0" y="0"/>
                <a:ext cx="51399" cy="876484"/>
              </a:xfrm>
              <a:custGeom>
                <a:avLst/>
                <a:gdLst/>
                <a:ahLst/>
                <a:cxnLst/>
                <a:rect r="r" b="b" t="t" l="l"/>
                <a:pathLst>
                  <a:path h="876484" w="51399">
                    <a:moveTo>
                      <a:pt x="0" y="0"/>
                    </a:moveTo>
                    <a:lnTo>
                      <a:pt x="51399" y="0"/>
                    </a:lnTo>
                    <a:lnTo>
                      <a:pt x="51399" y="876484"/>
                    </a:lnTo>
                    <a:lnTo>
                      <a:pt x="0" y="876484"/>
                    </a:lnTo>
                    <a:close/>
                  </a:path>
                </a:pathLst>
              </a:custGeom>
              <a:gradFill rotWithShape="true">
                <a:gsLst>
                  <a:gs pos="0">
                    <a:srgbClr val="3C67BF">
                      <a:alpha val="100000"/>
                    </a:srgbClr>
                  </a:gs>
                  <a:gs pos="100000">
                    <a:srgbClr val="FFA81B">
                      <a:alpha val="100000"/>
                    </a:srgbClr>
                  </a:gs>
                </a:gsLst>
                <a:lin ang="0"/>
              </a:gradFill>
            </p:spPr>
          </p:sp>
          <p:sp>
            <p:nvSpPr>
              <p:cNvPr name="TextBox 76" id="76"/>
              <p:cNvSpPr txBox="true"/>
              <p:nvPr/>
            </p:nvSpPr>
            <p:spPr>
              <a:xfrm>
                <a:off x="0" y="-38100"/>
                <a:ext cx="51399" cy="914584"/>
              </a:xfrm>
              <a:prstGeom prst="rect">
                <a:avLst/>
              </a:prstGeom>
            </p:spPr>
            <p:txBody>
              <a:bodyPr anchor="ctr" rtlCol="false" tIns="50800" lIns="50800" bIns="50800" rIns="50800"/>
              <a:lstStyle/>
              <a:p>
                <a:pPr algn="ctr">
                  <a:lnSpc>
                    <a:spcPts val="2660"/>
                  </a:lnSpc>
                </a:pPr>
              </a:p>
            </p:txBody>
          </p:sp>
        </p:grpSp>
        <p:grpSp>
          <p:nvGrpSpPr>
            <p:cNvPr name="Group 77" id="77"/>
            <p:cNvGrpSpPr/>
            <p:nvPr/>
          </p:nvGrpSpPr>
          <p:grpSpPr>
            <a:xfrm rot="7717522">
              <a:off x="303548" y="88751"/>
              <a:ext cx="56776" cy="57818"/>
              <a:chOff x="0" y="0"/>
              <a:chExt cx="83501" cy="85034"/>
            </a:xfrm>
          </p:grpSpPr>
          <p:sp>
            <p:nvSpPr>
              <p:cNvPr name="Freeform 78" id="78"/>
              <p:cNvSpPr/>
              <p:nvPr/>
            </p:nvSpPr>
            <p:spPr>
              <a:xfrm flipH="false" flipV="false" rot="0">
                <a:off x="0" y="0"/>
                <a:ext cx="83501" cy="85034"/>
              </a:xfrm>
              <a:custGeom>
                <a:avLst/>
                <a:gdLst/>
                <a:ahLst/>
                <a:cxnLst/>
                <a:rect r="r" b="b" t="t" l="l"/>
                <a:pathLst>
                  <a:path h="85034" w="83501">
                    <a:moveTo>
                      <a:pt x="0" y="0"/>
                    </a:moveTo>
                    <a:lnTo>
                      <a:pt x="83501" y="0"/>
                    </a:lnTo>
                    <a:lnTo>
                      <a:pt x="83501" y="85034"/>
                    </a:lnTo>
                    <a:lnTo>
                      <a:pt x="0" y="85034"/>
                    </a:lnTo>
                    <a:close/>
                  </a:path>
                </a:pathLst>
              </a:custGeom>
              <a:gradFill rotWithShape="true">
                <a:gsLst>
                  <a:gs pos="0">
                    <a:srgbClr val="3C67BF">
                      <a:alpha val="100000"/>
                    </a:srgbClr>
                  </a:gs>
                  <a:gs pos="100000">
                    <a:srgbClr val="FFA81B">
                      <a:alpha val="100000"/>
                    </a:srgbClr>
                  </a:gs>
                </a:gsLst>
                <a:lin ang="0"/>
              </a:gradFill>
            </p:spPr>
          </p:sp>
          <p:sp>
            <p:nvSpPr>
              <p:cNvPr name="TextBox 79" id="79"/>
              <p:cNvSpPr txBox="true"/>
              <p:nvPr/>
            </p:nvSpPr>
            <p:spPr>
              <a:xfrm>
                <a:off x="0" y="-38100"/>
                <a:ext cx="83501" cy="123134"/>
              </a:xfrm>
              <a:prstGeom prst="rect">
                <a:avLst/>
              </a:prstGeom>
            </p:spPr>
            <p:txBody>
              <a:bodyPr anchor="ctr" rtlCol="false" tIns="50800" lIns="50800" bIns="50800" rIns="50800"/>
              <a:lstStyle/>
              <a:p>
                <a:pPr algn="ctr">
                  <a:lnSpc>
                    <a:spcPts val="2660"/>
                  </a:lnSpc>
                </a:pPr>
              </a:p>
            </p:txBody>
          </p:sp>
        </p:grpSp>
        <p:grpSp>
          <p:nvGrpSpPr>
            <p:cNvPr name="Group 80" id="80"/>
            <p:cNvGrpSpPr/>
            <p:nvPr/>
          </p:nvGrpSpPr>
          <p:grpSpPr>
            <a:xfrm rot="0">
              <a:off x="372034" y="234721"/>
              <a:ext cx="52133" cy="627690"/>
              <a:chOff x="0" y="0"/>
              <a:chExt cx="76672" cy="923149"/>
            </a:xfrm>
          </p:grpSpPr>
          <p:sp>
            <p:nvSpPr>
              <p:cNvPr name="Freeform 81" id="81"/>
              <p:cNvSpPr/>
              <p:nvPr/>
            </p:nvSpPr>
            <p:spPr>
              <a:xfrm flipH="false" flipV="false" rot="0">
                <a:off x="0" y="0"/>
                <a:ext cx="76672" cy="923149"/>
              </a:xfrm>
              <a:custGeom>
                <a:avLst/>
                <a:gdLst/>
                <a:ahLst/>
                <a:cxnLst/>
                <a:rect r="r" b="b" t="t" l="l"/>
                <a:pathLst>
                  <a:path h="923149" w="76672">
                    <a:moveTo>
                      <a:pt x="0" y="0"/>
                    </a:moveTo>
                    <a:lnTo>
                      <a:pt x="76672" y="0"/>
                    </a:lnTo>
                    <a:lnTo>
                      <a:pt x="76672" y="923149"/>
                    </a:lnTo>
                    <a:lnTo>
                      <a:pt x="0" y="923149"/>
                    </a:lnTo>
                    <a:close/>
                  </a:path>
                </a:pathLst>
              </a:custGeom>
              <a:gradFill rotWithShape="true">
                <a:gsLst>
                  <a:gs pos="0">
                    <a:srgbClr val="3C67BF">
                      <a:alpha val="100000"/>
                    </a:srgbClr>
                  </a:gs>
                  <a:gs pos="100000">
                    <a:srgbClr val="FFA81B">
                      <a:alpha val="100000"/>
                    </a:srgbClr>
                  </a:gs>
                </a:gsLst>
                <a:lin ang="0"/>
              </a:gradFill>
            </p:spPr>
          </p:sp>
          <p:sp>
            <p:nvSpPr>
              <p:cNvPr name="TextBox 82" id="82"/>
              <p:cNvSpPr txBox="true"/>
              <p:nvPr/>
            </p:nvSpPr>
            <p:spPr>
              <a:xfrm>
                <a:off x="0" y="-38100"/>
                <a:ext cx="76672" cy="961249"/>
              </a:xfrm>
              <a:prstGeom prst="rect">
                <a:avLst/>
              </a:prstGeom>
            </p:spPr>
            <p:txBody>
              <a:bodyPr anchor="ctr" rtlCol="false" tIns="50800" lIns="50800" bIns="50800" rIns="50800"/>
              <a:lstStyle/>
              <a:p>
                <a:pPr algn="ctr">
                  <a:lnSpc>
                    <a:spcPts val="2660"/>
                  </a:lnSpc>
                </a:pPr>
              </a:p>
            </p:txBody>
          </p:sp>
        </p:grpSp>
        <p:grpSp>
          <p:nvGrpSpPr>
            <p:cNvPr name="Group 83" id="83"/>
            <p:cNvGrpSpPr/>
            <p:nvPr/>
          </p:nvGrpSpPr>
          <p:grpSpPr>
            <a:xfrm rot="0">
              <a:off x="419989" y="220226"/>
              <a:ext cx="37532" cy="642185"/>
              <a:chOff x="0" y="0"/>
              <a:chExt cx="55199" cy="944467"/>
            </a:xfrm>
          </p:grpSpPr>
          <p:sp>
            <p:nvSpPr>
              <p:cNvPr name="Freeform 84" id="84"/>
              <p:cNvSpPr/>
              <p:nvPr/>
            </p:nvSpPr>
            <p:spPr>
              <a:xfrm flipH="false" flipV="false" rot="0">
                <a:off x="0" y="0"/>
                <a:ext cx="55199" cy="944467"/>
              </a:xfrm>
              <a:custGeom>
                <a:avLst/>
                <a:gdLst/>
                <a:ahLst/>
                <a:cxnLst/>
                <a:rect r="r" b="b" t="t" l="l"/>
                <a:pathLst>
                  <a:path h="944467" w="55199">
                    <a:moveTo>
                      <a:pt x="0" y="0"/>
                    </a:moveTo>
                    <a:lnTo>
                      <a:pt x="55199" y="0"/>
                    </a:lnTo>
                    <a:lnTo>
                      <a:pt x="55199" y="944467"/>
                    </a:lnTo>
                    <a:lnTo>
                      <a:pt x="0" y="944467"/>
                    </a:lnTo>
                    <a:close/>
                  </a:path>
                </a:pathLst>
              </a:custGeom>
              <a:gradFill rotWithShape="true">
                <a:gsLst>
                  <a:gs pos="0">
                    <a:srgbClr val="3C67BF">
                      <a:alpha val="100000"/>
                    </a:srgbClr>
                  </a:gs>
                  <a:gs pos="100000">
                    <a:srgbClr val="FFA81B">
                      <a:alpha val="100000"/>
                    </a:srgbClr>
                  </a:gs>
                </a:gsLst>
                <a:lin ang="0"/>
              </a:gradFill>
            </p:spPr>
          </p:sp>
          <p:sp>
            <p:nvSpPr>
              <p:cNvPr name="TextBox 85" id="85"/>
              <p:cNvSpPr txBox="true"/>
              <p:nvPr/>
            </p:nvSpPr>
            <p:spPr>
              <a:xfrm>
                <a:off x="0" y="-38100"/>
                <a:ext cx="55199" cy="982567"/>
              </a:xfrm>
              <a:prstGeom prst="rect">
                <a:avLst/>
              </a:prstGeom>
            </p:spPr>
            <p:txBody>
              <a:bodyPr anchor="ctr" rtlCol="false" tIns="50800" lIns="50800" bIns="50800" rIns="50800"/>
              <a:lstStyle/>
              <a:p>
                <a:pPr algn="ctr">
                  <a:lnSpc>
                    <a:spcPts val="2660"/>
                  </a:lnSpc>
                </a:pPr>
              </a:p>
            </p:txBody>
          </p:sp>
        </p:grpSp>
        <p:grpSp>
          <p:nvGrpSpPr>
            <p:cNvPr name="Group 86" id="86"/>
            <p:cNvGrpSpPr/>
            <p:nvPr/>
          </p:nvGrpSpPr>
          <p:grpSpPr>
            <a:xfrm rot="7717522">
              <a:off x="382755" y="198631"/>
              <a:ext cx="64253" cy="57818"/>
              <a:chOff x="0" y="0"/>
              <a:chExt cx="94497" cy="85034"/>
            </a:xfrm>
          </p:grpSpPr>
          <p:sp>
            <p:nvSpPr>
              <p:cNvPr name="Freeform 87" id="87"/>
              <p:cNvSpPr/>
              <p:nvPr/>
            </p:nvSpPr>
            <p:spPr>
              <a:xfrm flipH="false" flipV="false" rot="0">
                <a:off x="0" y="0"/>
                <a:ext cx="94497" cy="85034"/>
              </a:xfrm>
              <a:custGeom>
                <a:avLst/>
                <a:gdLst/>
                <a:ahLst/>
                <a:cxnLst/>
                <a:rect r="r" b="b" t="t" l="l"/>
                <a:pathLst>
                  <a:path h="85034" w="94497">
                    <a:moveTo>
                      <a:pt x="0" y="0"/>
                    </a:moveTo>
                    <a:lnTo>
                      <a:pt x="94497" y="0"/>
                    </a:lnTo>
                    <a:lnTo>
                      <a:pt x="94497" y="85034"/>
                    </a:lnTo>
                    <a:lnTo>
                      <a:pt x="0" y="85034"/>
                    </a:lnTo>
                    <a:close/>
                  </a:path>
                </a:pathLst>
              </a:custGeom>
              <a:gradFill rotWithShape="true">
                <a:gsLst>
                  <a:gs pos="0">
                    <a:srgbClr val="3C67BF">
                      <a:alpha val="100000"/>
                    </a:srgbClr>
                  </a:gs>
                  <a:gs pos="100000">
                    <a:srgbClr val="FFA81B">
                      <a:alpha val="100000"/>
                    </a:srgbClr>
                  </a:gs>
                </a:gsLst>
                <a:lin ang="0"/>
              </a:gradFill>
            </p:spPr>
          </p:sp>
          <p:sp>
            <p:nvSpPr>
              <p:cNvPr name="TextBox 88" id="88"/>
              <p:cNvSpPr txBox="true"/>
              <p:nvPr/>
            </p:nvSpPr>
            <p:spPr>
              <a:xfrm>
                <a:off x="0" y="-38100"/>
                <a:ext cx="94497" cy="123134"/>
              </a:xfrm>
              <a:prstGeom prst="rect">
                <a:avLst/>
              </a:prstGeom>
            </p:spPr>
            <p:txBody>
              <a:bodyPr anchor="ctr" rtlCol="false" tIns="50800" lIns="50800" bIns="50800" rIns="50800"/>
              <a:lstStyle/>
              <a:p>
                <a:pPr algn="ctr">
                  <a:lnSpc>
                    <a:spcPts val="2660"/>
                  </a:lnSpc>
                </a:pPr>
              </a:p>
            </p:txBody>
          </p:sp>
        </p:grpSp>
        <p:grpSp>
          <p:nvGrpSpPr>
            <p:cNvPr name="Group 89" id="89"/>
            <p:cNvGrpSpPr/>
            <p:nvPr/>
          </p:nvGrpSpPr>
          <p:grpSpPr>
            <a:xfrm rot="0">
              <a:off x="457521" y="160333"/>
              <a:ext cx="52133" cy="627690"/>
              <a:chOff x="0" y="0"/>
              <a:chExt cx="76672" cy="923149"/>
            </a:xfrm>
          </p:grpSpPr>
          <p:sp>
            <p:nvSpPr>
              <p:cNvPr name="Freeform 90" id="90"/>
              <p:cNvSpPr/>
              <p:nvPr/>
            </p:nvSpPr>
            <p:spPr>
              <a:xfrm flipH="false" flipV="false" rot="0">
                <a:off x="0" y="0"/>
                <a:ext cx="76672" cy="923149"/>
              </a:xfrm>
              <a:custGeom>
                <a:avLst/>
                <a:gdLst/>
                <a:ahLst/>
                <a:cxnLst/>
                <a:rect r="r" b="b" t="t" l="l"/>
                <a:pathLst>
                  <a:path h="923149" w="76672">
                    <a:moveTo>
                      <a:pt x="0" y="0"/>
                    </a:moveTo>
                    <a:lnTo>
                      <a:pt x="76672" y="0"/>
                    </a:lnTo>
                    <a:lnTo>
                      <a:pt x="76672" y="923149"/>
                    </a:lnTo>
                    <a:lnTo>
                      <a:pt x="0" y="923149"/>
                    </a:lnTo>
                    <a:close/>
                  </a:path>
                </a:pathLst>
              </a:custGeom>
              <a:gradFill rotWithShape="true">
                <a:gsLst>
                  <a:gs pos="0">
                    <a:srgbClr val="3C67BF">
                      <a:alpha val="100000"/>
                    </a:srgbClr>
                  </a:gs>
                  <a:gs pos="100000">
                    <a:srgbClr val="FFA81B">
                      <a:alpha val="100000"/>
                    </a:srgbClr>
                  </a:gs>
                </a:gsLst>
                <a:lin ang="0"/>
              </a:gradFill>
            </p:spPr>
          </p:sp>
          <p:sp>
            <p:nvSpPr>
              <p:cNvPr name="TextBox 91" id="91"/>
              <p:cNvSpPr txBox="true"/>
              <p:nvPr/>
            </p:nvSpPr>
            <p:spPr>
              <a:xfrm>
                <a:off x="0" y="-38100"/>
                <a:ext cx="76672" cy="961249"/>
              </a:xfrm>
              <a:prstGeom prst="rect">
                <a:avLst/>
              </a:prstGeom>
            </p:spPr>
            <p:txBody>
              <a:bodyPr anchor="ctr" rtlCol="false" tIns="50800" lIns="50800" bIns="50800" rIns="50800"/>
              <a:lstStyle/>
              <a:p>
                <a:pPr algn="ctr">
                  <a:lnSpc>
                    <a:spcPts val="2660"/>
                  </a:lnSpc>
                </a:pPr>
              </a:p>
            </p:txBody>
          </p:sp>
        </p:grpSp>
        <p:grpSp>
          <p:nvGrpSpPr>
            <p:cNvPr name="Group 92" id="92"/>
            <p:cNvGrpSpPr/>
            <p:nvPr/>
          </p:nvGrpSpPr>
          <p:grpSpPr>
            <a:xfrm rot="0">
              <a:off x="505476" y="145838"/>
              <a:ext cx="37532" cy="642185"/>
              <a:chOff x="0" y="0"/>
              <a:chExt cx="55199" cy="944467"/>
            </a:xfrm>
          </p:grpSpPr>
          <p:sp>
            <p:nvSpPr>
              <p:cNvPr name="Freeform 93" id="93"/>
              <p:cNvSpPr/>
              <p:nvPr/>
            </p:nvSpPr>
            <p:spPr>
              <a:xfrm flipH="false" flipV="false" rot="0">
                <a:off x="0" y="0"/>
                <a:ext cx="55199" cy="944467"/>
              </a:xfrm>
              <a:custGeom>
                <a:avLst/>
                <a:gdLst/>
                <a:ahLst/>
                <a:cxnLst/>
                <a:rect r="r" b="b" t="t" l="l"/>
                <a:pathLst>
                  <a:path h="944467" w="55199">
                    <a:moveTo>
                      <a:pt x="0" y="0"/>
                    </a:moveTo>
                    <a:lnTo>
                      <a:pt x="55199" y="0"/>
                    </a:lnTo>
                    <a:lnTo>
                      <a:pt x="55199" y="944467"/>
                    </a:lnTo>
                    <a:lnTo>
                      <a:pt x="0" y="944467"/>
                    </a:lnTo>
                    <a:close/>
                  </a:path>
                </a:pathLst>
              </a:custGeom>
              <a:gradFill rotWithShape="true">
                <a:gsLst>
                  <a:gs pos="0">
                    <a:srgbClr val="3C67BF">
                      <a:alpha val="100000"/>
                    </a:srgbClr>
                  </a:gs>
                  <a:gs pos="100000">
                    <a:srgbClr val="FFA81B">
                      <a:alpha val="100000"/>
                    </a:srgbClr>
                  </a:gs>
                </a:gsLst>
                <a:lin ang="0"/>
              </a:gradFill>
            </p:spPr>
          </p:sp>
          <p:sp>
            <p:nvSpPr>
              <p:cNvPr name="TextBox 94" id="94"/>
              <p:cNvSpPr txBox="true"/>
              <p:nvPr/>
            </p:nvSpPr>
            <p:spPr>
              <a:xfrm>
                <a:off x="0" y="-38100"/>
                <a:ext cx="55199" cy="982567"/>
              </a:xfrm>
              <a:prstGeom prst="rect">
                <a:avLst/>
              </a:prstGeom>
            </p:spPr>
            <p:txBody>
              <a:bodyPr anchor="ctr" rtlCol="false" tIns="50800" lIns="50800" bIns="50800" rIns="50800"/>
              <a:lstStyle/>
              <a:p>
                <a:pPr algn="ctr">
                  <a:lnSpc>
                    <a:spcPts val="2660"/>
                  </a:lnSpc>
                </a:pPr>
              </a:p>
            </p:txBody>
          </p:sp>
        </p:grpSp>
        <p:grpSp>
          <p:nvGrpSpPr>
            <p:cNvPr name="Group 95" id="95"/>
            <p:cNvGrpSpPr/>
            <p:nvPr/>
          </p:nvGrpSpPr>
          <p:grpSpPr>
            <a:xfrm rot="7717522">
              <a:off x="468242" y="124243"/>
              <a:ext cx="64253" cy="57818"/>
              <a:chOff x="0" y="0"/>
              <a:chExt cx="94497" cy="85034"/>
            </a:xfrm>
          </p:grpSpPr>
          <p:sp>
            <p:nvSpPr>
              <p:cNvPr name="Freeform 96" id="96"/>
              <p:cNvSpPr/>
              <p:nvPr/>
            </p:nvSpPr>
            <p:spPr>
              <a:xfrm flipH="false" flipV="false" rot="0">
                <a:off x="0" y="0"/>
                <a:ext cx="94497" cy="85034"/>
              </a:xfrm>
              <a:custGeom>
                <a:avLst/>
                <a:gdLst/>
                <a:ahLst/>
                <a:cxnLst/>
                <a:rect r="r" b="b" t="t" l="l"/>
                <a:pathLst>
                  <a:path h="85034" w="94497">
                    <a:moveTo>
                      <a:pt x="0" y="0"/>
                    </a:moveTo>
                    <a:lnTo>
                      <a:pt x="94497" y="0"/>
                    </a:lnTo>
                    <a:lnTo>
                      <a:pt x="94497" y="85034"/>
                    </a:lnTo>
                    <a:lnTo>
                      <a:pt x="0" y="85034"/>
                    </a:lnTo>
                    <a:close/>
                  </a:path>
                </a:pathLst>
              </a:custGeom>
              <a:gradFill rotWithShape="true">
                <a:gsLst>
                  <a:gs pos="0">
                    <a:srgbClr val="3C67BF">
                      <a:alpha val="100000"/>
                    </a:srgbClr>
                  </a:gs>
                  <a:gs pos="100000">
                    <a:srgbClr val="FFA81B">
                      <a:alpha val="100000"/>
                    </a:srgbClr>
                  </a:gs>
                </a:gsLst>
                <a:lin ang="0"/>
              </a:gradFill>
            </p:spPr>
          </p:sp>
          <p:sp>
            <p:nvSpPr>
              <p:cNvPr name="TextBox 97" id="97"/>
              <p:cNvSpPr txBox="true"/>
              <p:nvPr/>
            </p:nvSpPr>
            <p:spPr>
              <a:xfrm>
                <a:off x="0" y="-38100"/>
                <a:ext cx="94497" cy="123134"/>
              </a:xfrm>
              <a:prstGeom prst="rect">
                <a:avLst/>
              </a:prstGeom>
            </p:spPr>
            <p:txBody>
              <a:bodyPr anchor="ctr" rtlCol="false" tIns="50800" lIns="50800" bIns="50800" rIns="50800"/>
              <a:lstStyle/>
              <a:p>
                <a:pPr algn="ctr">
                  <a:lnSpc>
                    <a:spcPts val="2660"/>
                  </a:lnSpc>
                </a:pPr>
              </a:p>
            </p:txBody>
          </p:sp>
        </p:grpSp>
        <p:grpSp>
          <p:nvGrpSpPr>
            <p:cNvPr name="Group 98" id="98"/>
            <p:cNvGrpSpPr/>
            <p:nvPr/>
          </p:nvGrpSpPr>
          <p:grpSpPr>
            <a:xfrm rot="0">
              <a:off x="543008" y="192206"/>
              <a:ext cx="52133" cy="627690"/>
              <a:chOff x="0" y="0"/>
              <a:chExt cx="76672" cy="923149"/>
            </a:xfrm>
          </p:grpSpPr>
          <p:sp>
            <p:nvSpPr>
              <p:cNvPr name="Freeform 99" id="99"/>
              <p:cNvSpPr/>
              <p:nvPr/>
            </p:nvSpPr>
            <p:spPr>
              <a:xfrm flipH="false" flipV="false" rot="0">
                <a:off x="0" y="0"/>
                <a:ext cx="76672" cy="923149"/>
              </a:xfrm>
              <a:custGeom>
                <a:avLst/>
                <a:gdLst/>
                <a:ahLst/>
                <a:cxnLst/>
                <a:rect r="r" b="b" t="t" l="l"/>
                <a:pathLst>
                  <a:path h="923149" w="76672">
                    <a:moveTo>
                      <a:pt x="0" y="0"/>
                    </a:moveTo>
                    <a:lnTo>
                      <a:pt x="76672" y="0"/>
                    </a:lnTo>
                    <a:lnTo>
                      <a:pt x="76672" y="923149"/>
                    </a:lnTo>
                    <a:lnTo>
                      <a:pt x="0" y="923149"/>
                    </a:lnTo>
                    <a:close/>
                  </a:path>
                </a:pathLst>
              </a:custGeom>
              <a:gradFill rotWithShape="true">
                <a:gsLst>
                  <a:gs pos="0">
                    <a:srgbClr val="3C67BF">
                      <a:alpha val="100000"/>
                    </a:srgbClr>
                  </a:gs>
                  <a:gs pos="100000">
                    <a:srgbClr val="FFA81B">
                      <a:alpha val="100000"/>
                    </a:srgbClr>
                  </a:gs>
                </a:gsLst>
                <a:lin ang="0"/>
              </a:gradFill>
            </p:spPr>
          </p:sp>
          <p:sp>
            <p:nvSpPr>
              <p:cNvPr name="TextBox 100" id="100"/>
              <p:cNvSpPr txBox="true"/>
              <p:nvPr/>
            </p:nvSpPr>
            <p:spPr>
              <a:xfrm>
                <a:off x="0" y="-38100"/>
                <a:ext cx="76672" cy="961249"/>
              </a:xfrm>
              <a:prstGeom prst="rect">
                <a:avLst/>
              </a:prstGeom>
            </p:spPr>
            <p:txBody>
              <a:bodyPr anchor="ctr" rtlCol="false" tIns="50800" lIns="50800" bIns="50800" rIns="50800"/>
              <a:lstStyle/>
              <a:p>
                <a:pPr algn="ctr">
                  <a:lnSpc>
                    <a:spcPts val="2660"/>
                  </a:lnSpc>
                </a:pPr>
              </a:p>
            </p:txBody>
          </p:sp>
        </p:grpSp>
        <p:grpSp>
          <p:nvGrpSpPr>
            <p:cNvPr name="Group 101" id="101"/>
            <p:cNvGrpSpPr/>
            <p:nvPr/>
          </p:nvGrpSpPr>
          <p:grpSpPr>
            <a:xfrm rot="0">
              <a:off x="590962" y="177711"/>
              <a:ext cx="37532" cy="642185"/>
              <a:chOff x="0" y="0"/>
              <a:chExt cx="55199" cy="944467"/>
            </a:xfrm>
          </p:grpSpPr>
          <p:sp>
            <p:nvSpPr>
              <p:cNvPr name="Freeform 102" id="102"/>
              <p:cNvSpPr/>
              <p:nvPr/>
            </p:nvSpPr>
            <p:spPr>
              <a:xfrm flipH="false" flipV="false" rot="0">
                <a:off x="0" y="0"/>
                <a:ext cx="55199" cy="944467"/>
              </a:xfrm>
              <a:custGeom>
                <a:avLst/>
                <a:gdLst/>
                <a:ahLst/>
                <a:cxnLst/>
                <a:rect r="r" b="b" t="t" l="l"/>
                <a:pathLst>
                  <a:path h="944467" w="55199">
                    <a:moveTo>
                      <a:pt x="0" y="0"/>
                    </a:moveTo>
                    <a:lnTo>
                      <a:pt x="55199" y="0"/>
                    </a:lnTo>
                    <a:lnTo>
                      <a:pt x="55199" y="944467"/>
                    </a:lnTo>
                    <a:lnTo>
                      <a:pt x="0" y="944467"/>
                    </a:lnTo>
                    <a:close/>
                  </a:path>
                </a:pathLst>
              </a:custGeom>
              <a:gradFill rotWithShape="true">
                <a:gsLst>
                  <a:gs pos="0">
                    <a:srgbClr val="3C67BF">
                      <a:alpha val="100000"/>
                    </a:srgbClr>
                  </a:gs>
                  <a:gs pos="100000">
                    <a:srgbClr val="FFA81B">
                      <a:alpha val="100000"/>
                    </a:srgbClr>
                  </a:gs>
                </a:gsLst>
                <a:lin ang="0"/>
              </a:gradFill>
            </p:spPr>
          </p:sp>
          <p:sp>
            <p:nvSpPr>
              <p:cNvPr name="TextBox 103" id="103"/>
              <p:cNvSpPr txBox="true"/>
              <p:nvPr/>
            </p:nvSpPr>
            <p:spPr>
              <a:xfrm>
                <a:off x="0" y="-38100"/>
                <a:ext cx="55199" cy="982567"/>
              </a:xfrm>
              <a:prstGeom prst="rect">
                <a:avLst/>
              </a:prstGeom>
            </p:spPr>
            <p:txBody>
              <a:bodyPr anchor="ctr" rtlCol="false" tIns="50800" lIns="50800" bIns="50800" rIns="50800"/>
              <a:lstStyle/>
              <a:p>
                <a:pPr algn="ctr">
                  <a:lnSpc>
                    <a:spcPts val="2660"/>
                  </a:lnSpc>
                </a:pPr>
              </a:p>
            </p:txBody>
          </p:sp>
        </p:grpSp>
        <p:grpSp>
          <p:nvGrpSpPr>
            <p:cNvPr name="Group 104" id="104"/>
            <p:cNvGrpSpPr/>
            <p:nvPr/>
          </p:nvGrpSpPr>
          <p:grpSpPr>
            <a:xfrm rot="7717522">
              <a:off x="553729" y="156116"/>
              <a:ext cx="64253" cy="57818"/>
              <a:chOff x="0" y="0"/>
              <a:chExt cx="94497" cy="85034"/>
            </a:xfrm>
          </p:grpSpPr>
          <p:sp>
            <p:nvSpPr>
              <p:cNvPr name="Freeform 105" id="105"/>
              <p:cNvSpPr/>
              <p:nvPr/>
            </p:nvSpPr>
            <p:spPr>
              <a:xfrm flipH="false" flipV="false" rot="0">
                <a:off x="0" y="0"/>
                <a:ext cx="94497" cy="85034"/>
              </a:xfrm>
              <a:custGeom>
                <a:avLst/>
                <a:gdLst/>
                <a:ahLst/>
                <a:cxnLst/>
                <a:rect r="r" b="b" t="t" l="l"/>
                <a:pathLst>
                  <a:path h="85034" w="94497">
                    <a:moveTo>
                      <a:pt x="0" y="0"/>
                    </a:moveTo>
                    <a:lnTo>
                      <a:pt x="94497" y="0"/>
                    </a:lnTo>
                    <a:lnTo>
                      <a:pt x="94497" y="85034"/>
                    </a:lnTo>
                    <a:lnTo>
                      <a:pt x="0" y="85034"/>
                    </a:lnTo>
                    <a:close/>
                  </a:path>
                </a:pathLst>
              </a:custGeom>
              <a:gradFill rotWithShape="true">
                <a:gsLst>
                  <a:gs pos="0">
                    <a:srgbClr val="3C67BF">
                      <a:alpha val="100000"/>
                    </a:srgbClr>
                  </a:gs>
                  <a:gs pos="100000">
                    <a:srgbClr val="FFA81B">
                      <a:alpha val="100000"/>
                    </a:srgbClr>
                  </a:gs>
                </a:gsLst>
                <a:lin ang="0"/>
              </a:gradFill>
            </p:spPr>
          </p:sp>
          <p:sp>
            <p:nvSpPr>
              <p:cNvPr name="TextBox 106" id="106"/>
              <p:cNvSpPr txBox="true"/>
              <p:nvPr/>
            </p:nvSpPr>
            <p:spPr>
              <a:xfrm>
                <a:off x="0" y="-38100"/>
                <a:ext cx="94497" cy="123134"/>
              </a:xfrm>
              <a:prstGeom prst="rect">
                <a:avLst/>
              </a:prstGeom>
            </p:spPr>
            <p:txBody>
              <a:bodyPr anchor="ctr" rtlCol="false" tIns="50800" lIns="50800" bIns="50800" rIns="50800"/>
              <a:lstStyle/>
              <a:p>
                <a:pPr algn="ctr">
                  <a:lnSpc>
                    <a:spcPts val="2660"/>
                  </a:lnSpc>
                </a:pPr>
              </a:p>
            </p:txBody>
          </p:sp>
        </p:grpSp>
        <p:grpSp>
          <p:nvGrpSpPr>
            <p:cNvPr name="Group 107" id="107"/>
            <p:cNvGrpSpPr/>
            <p:nvPr/>
          </p:nvGrpSpPr>
          <p:grpSpPr>
            <a:xfrm rot="0">
              <a:off x="628494" y="270552"/>
              <a:ext cx="52133" cy="627690"/>
              <a:chOff x="0" y="0"/>
              <a:chExt cx="76672" cy="923149"/>
            </a:xfrm>
          </p:grpSpPr>
          <p:sp>
            <p:nvSpPr>
              <p:cNvPr name="Freeform 108" id="108"/>
              <p:cNvSpPr/>
              <p:nvPr/>
            </p:nvSpPr>
            <p:spPr>
              <a:xfrm flipH="false" flipV="false" rot="0">
                <a:off x="0" y="0"/>
                <a:ext cx="76672" cy="923149"/>
              </a:xfrm>
              <a:custGeom>
                <a:avLst/>
                <a:gdLst/>
                <a:ahLst/>
                <a:cxnLst/>
                <a:rect r="r" b="b" t="t" l="l"/>
                <a:pathLst>
                  <a:path h="923149" w="76672">
                    <a:moveTo>
                      <a:pt x="0" y="0"/>
                    </a:moveTo>
                    <a:lnTo>
                      <a:pt x="76672" y="0"/>
                    </a:lnTo>
                    <a:lnTo>
                      <a:pt x="76672" y="923149"/>
                    </a:lnTo>
                    <a:lnTo>
                      <a:pt x="0" y="923149"/>
                    </a:lnTo>
                    <a:close/>
                  </a:path>
                </a:pathLst>
              </a:custGeom>
              <a:gradFill rotWithShape="true">
                <a:gsLst>
                  <a:gs pos="0">
                    <a:srgbClr val="3C67BF">
                      <a:alpha val="100000"/>
                    </a:srgbClr>
                  </a:gs>
                  <a:gs pos="100000">
                    <a:srgbClr val="FFA81B">
                      <a:alpha val="100000"/>
                    </a:srgbClr>
                  </a:gs>
                </a:gsLst>
                <a:lin ang="0"/>
              </a:gradFill>
            </p:spPr>
          </p:sp>
          <p:sp>
            <p:nvSpPr>
              <p:cNvPr name="TextBox 109" id="109"/>
              <p:cNvSpPr txBox="true"/>
              <p:nvPr/>
            </p:nvSpPr>
            <p:spPr>
              <a:xfrm>
                <a:off x="0" y="-38100"/>
                <a:ext cx="76672" cy="961249"/>
              </a:xfrm>
              <a:prstGeom prst="rect">
                <a:avLst/>
              </a:prstGeom>
            </p:spPr>
            <p:txBody>
              <a:bodyPr anchor="ctr" rtlCol="false" tIns="50800" lIns="50800" bIns="50800" rIns="50800"/>
              <a:lstStyle/>
              <a:p>
                <a:pPr algn="ctr">
                  <a:lnSpc>
                    <a:spcPts val="2660"/>
                  </a:lnSpc>
                </a:pPr>
              </a:p>
            </p:txBody>
          </p:sp>
        </p:grpSp>
        <p:grpSp>
          <p:nvGrpSpPr>
            <p:cNvPr name="Group 110" id="110"/>
            <p:cNvGrpSpPr/>
            <p:nvPr/>
          </p:nvGrpSpPr>
          <p:grpSpPr>
            <a:xfrm rot="0">
              <a:off x="676449" y="256057"/>
              <a:ext cx="37532" cy="642185"/>
              <a:chOff x="0" y="0"/>
              <a:chExt cx="55199" cy="944467"/>
            </a:xfrm>
          </p:grpSpPr>
          <p:sp>
            <p:nvSpPr>
              <p:cNvPr name="Freeform 111" id="111"/>
              <p:cNvSpPr/>
              <p:nvPr/>
            </p:nvSpPr>
            <p:spPr>
              <a:xfrm flipH="false" flipV="false" rot="0">
                <a:off x="0" y="0"/>
                <a:ext cx="55199" cy="944467"/>
              </a:xfrm>
              <a:custGeom>
                <a:avLst/>
                <a:gdLst/>
                <a:ahLst/>
                <a:cxnLst/>
                <a:rect r="r" b="b" t="t" l="l"/>
                <a:pathLst>
                  <a:path h="944467" w="55199">
                    <a:moveTo>
                      <a:pt x="0" y="0"/>
                    </a:moveTo>
                    <a:lnTo>
                      <a:pt x="55199" y="0"/>
                    </a:lnTo>
                    <a:lnTo>
                      <a:pt x="55199" y="944467"/>
                    </a:lnTo>
                    <a:lnTo>
                      <a:pt x="0" y="944467"/>
                    </a:lnTo>
                    <a:close/>
                  </a:path>
                </a:pathLst>
              </a:custGeom>
              <a:gradFill rotWithShape="true">
                <a:gsLst>
                  <a:gs pos="0">
                    <a:srgbClr val="3C67BF">
                      <a:alpha val="100000"/>
                    </a:srgbClr>
                  </a:gs>
                  <a:gs pos="100000">
                    <a:srgbClr val="FFA81B">
                      <a:alpha val="100000"/>
                    </a:srgbClr>
                  </a:gs>
                </a:gsLst>
                <a:lin ang="0"/>
              </a:gradFill>
            </p:spPr>
          </p:sp>
          <p:sp>
            <p:nvSpPr>
              <p:cNvPr name="TextBox 112" id="112"/>
              <p:cNvSpPr txBox="true"/>
              <p:nvPr/>
            </p:nvSpPr>
            <p:spPr>
              <a:xfrm>
                <a:off x="0" y="-38100"/>
                <a:ext cx="55199" cy="982567"/>
              </a:xfrm>
              <a:prstGeom prst="rect">
                <a:avLst/>
              </a:prstGeom>
            </p:spPr>
            <p:txBody>
              <a:bodyPr anchor="ctr" rtlCol="false" tIns="50800" lIns="50800" bIns="50800" rIns="50800"/>
              <a:lstStyle/>
              <a:p>
                <a:pPr algn="ctr">
                  <a:lnSpc>
                    <a:spcPts val="2660"/>
                  </a:lnSpc>
                </a:pPr>
              </a:p>
            </p:txBody>
          </p:sp>
        </p:grpSp>
        <p:grpSp>
          <p:nvGrpSpPr>
            <p:cNvPr name="Group 113" id="113"/>
            <p:cNvGrpSpPr/>
            <p:nvPr/>
          </p:nvGrpSpPr>
          <p:grpSpPr>
            <a:xfrm rot="7717522">
              <a:off x="639216" y="234462"/>
              <a:ext cx="64253" cy="57818"/>
              <a:chOff x="0" y="0"/>
              <a:chExt cx="94497" cy="85034"/>
            </a:xfrm>
          </p:grpSpPr>
          <p:sp>
            <p:nvSpPr>
              <p:cNvPr name="Freeform 114" id="114"/>
              <p:cNvSpPr/>
              <p:nvPr/>
            </p:nvSpPr>
            <p:spPr>
              <a:xfrm flipH="false" flipV="false" rot="0">
                <a:off x="0" y="0"/>
                <a:ext cx="94497" cy="85034"/>
              </a:xfrm>
              <a:custGeom>
                <a:avLst/>
                <a:gdLst/>
                <a:ahLst/>
                <a:cxnLst/>
                <a:rect r="r" b="b" t="t" l="l"/>
                <a:pathLst>
                  <a:path h="85034" w="94497">
                    <a:moveTo>
                      <a:pt x="0" y="0"/>
                    </a:moveTo>
                    <a:lnTo>
                      <a:pt x="94497" y="0"/>
                    </a:lnTo>
                    <a:lnTo>
                      <a:pt x="94497" y="85034"/>
                    </a:lnTo>
                    <a:lnTo>
                      <a:pt x="0" y="85034"/>
                    </a:lnTo>
                    <a:close/>
                  </a:path>
                </a:pathLst>
              </a:custGeom>
              <a:gradFill rotWithShape="true">
                <a:gsLst>
                  <a:gs pos="0">
                    <a:srgbClr val="3C67BF">
                      <a:alpha val="100000"/>
                    </a:srgbClr>
                  </a:gs>
                  <a:gs pos="100000">
                    <a:srgbClr val="FFA81B">
                      <a:alpha val="100000"/>
                    </a:srgbClr>
                  </a:gs>
                </a:gsLst>
                <a:lin ang="0"/>
              </a:gradFill>
            </p:spPr>
          </p:sp>
          <p:sp>
            <p:nvSpPr>
              <p:cNvPr name="TextBox 115" id="115"/>
              <p:cNvSpPr txBox="true"/>
              <p:nvPr/>
            </p:nvSpPr>
            <p:spPr>
              <a:xfrm>
                <a:off x="0" y="-38100"/>
                <a:ext cx="94497" cy="123134"/>
              </a:xfrm>
              <a:prstGeom prst="rect">
                <a:avLst/>
              </a:prstGeom>
            </p:spPr>
            <p:txBody>
              <a:bodyPr anchor="ctr" rtlCol="false" tIns="50800" lIns="50800" bIns="50800" rIns="50800"/>
              <a:lstStyle/>
              <a:p>
                <a:pPr algn="ctr">
                  <a:lnSpc>
                    <a:spcPts val="2660"/>
                  </a:lnSpc>
                </a:pPr>
              </a:p>
            </p:txBody>
          </p:sp>
        </p:grpSp>
        <p:grpSp>
          <p:nvGrpSpPr>
            <p:cNvPr name="Group 116" id="116"/>
            <p:cNvGrpSpPr/>
            <p:nvPr/>
          </p:nvGrpSpPr>
          <p:grpSpPr>
            <a:xfrm rot="0">
              <a:off x="713781" y="156643"/>
              <a:ext cx="52133" cy="627690"/>
              <a:chOff x="0" y="0"/>
              <a:chExt cx="76672" cy="923149"/>
            </a:xfrm>
          </p:grpSpPr>
          <p:sp>
            <p:nvSpPr>
              <p:cNvPr name="Freeform 117" id="117"/>
              <p:cNvSpPr/>
              <p:nvPr/>
            </p:nvSpPr>
            <p:spPr>
              <a:xfrm flipH="false" flipV="false" rot="0">
                <a:off x="0" y="0"/>
                <a:ext cx="76672" cy="923149"/>
              </a:xfrm>
              <a:custGeom>
                <a:avLst/>
                <a:gdLst/>
                <a:ahLst/>
                <a:cxnLst/>
                <a:rect r="r" b="b" t="t" l="l"/>
                <a:pathLst>
                  <a:path h="923149" w="76672">
                    <a:moveTo>
                      <a:pt x="0" y="0"/>
                    </a:moveTo>
                    <a:lnTo>
                      <a:pt x="76672" y="0"/>
                    </a:lnTo>
                    <a:lnTo>
                      <a:pt x="76672" y="923149"/>
                    </a:lnTo>
                    <a:lnTo>
                      <a:pt x="0" y="923149"/>
                    </a:lnTo>
                    <a:close/>
                  </a:path>
                </a:pathLst>
              </a:custGeom>
              <a:gradFill rotWithShape="true">
                <a:gsLst>
                  <a:gs pos="0">
                    <a:srgbClr val="3C67BF">
                      <a:alpha val="100000"/>
                    </a:srgbClr>
                  </a:gs>
                  <a:gs pos="100000">
                    <a:srgbClr val="FFA81B">
                      <a:alpha val="100000"/>
                    </a:srgbClr>
                  </a:gs>
                </a:gsLst>
                <a:lin ang="0"/>
              </a:gradFill>
            </p:spPr>
          </p:sp>
          <p:sp>
            <p:nvSpPr>
              <p:cNvPr name="TextBox 118" id="118"/>
              <p:cNvSpPr txBox="true"/>
              <p:nvPr/>
            </p:nvSpPr>
            <p:spPr>
              <a:xfrm>
                <a:off x="0" y="-38100"/>
                <a:ext cx="76672" cy="961249"/>
              </a:xfrm>
              <a:prstGeom prst="rect">
                <a:avLst/>
              </a:prstGeom>
            </p:spPr>
            <p:txBody>
              <a:bodyPr anchor="ctr" rtlCol="false" tIns="50800" lIns="50800" bIns="50800" rIns="50800"/>
              <a:lstStyle/>
              <a:p>
                <a:pPr algn="ctr">
                  <a:lnSpc>
                    <a:spcPts val="2660"/>
                  </a:lnSpc>
                </a:pPr>
              </a:p>
            </p:txBody>
          </p:sp>
        </p:grpSp>
        <p:grpSp>
          <p:nvGrpSpPr>
            <p:cNvPr name="Group 119" id="119"/>
            <p:cNvGrpSpPr/>
            <p:nvPr/>
          </p:nvGrpSpPr>
          <p:grpSpPr>
            <a:xfrm rot="0">
              <a:off x="761736" y="142148"/>
              <a:ext cx="37532" cy="642185"/>
              <a:chOff x="0" y="0"/>
              <a:chExt cx="55199" cy="944467"/>
            </a:xfrm>
          </p:grpSpPr>
          <p:sp>
            <p:nvSpPr>
              <p:cNvPr name="Freeform 120" id="120"/>
              <p:cNvSpPr/>
              <p:nvPr/>
            </p:nvSpPr>
            <p:spPr>
              <a:xfrm flipH="false" flipV="false" rot="0">
                <a:off x="0" y="0"/>
                <a:ext cx="55199" cy="944467"/>
              </a:xfrm>
              <a:custGeom>
                <a:avLst/>
                <a:gdLst/>
                <a:ahLst/>
                <a:cxnLst/>
                <a:rect r="r" b="b" t="t" l="l"/>
                <a:pathLst>
                  <a:path h="944467" w="55199">
                    <a:moveTo>
                      <a:pt x="0" y="0"/>
                    </a:moveTo>
                    <a:lnTo>
                      <a:pt x="55199" y="0"/>
                    </a:lnTo>
                    <a:lnTo>
                      <a:pt x="55199" y="944467"/>
                    </a:lnTo>
                    <a:lnTo>
                      <a:pt x="0" y="944467"/>
                    </a:lnTo>
                    <a:close/>
                  </a:path>
                </a:pathLst>
              </a:custGeom>
              <a:gradFill rotWithShape="true">
                <a:gsLst>
                  <a:gs pos="0">
                    <a:srgbClr val="3C67BF">
                      <a:alpha val="100000"/>
                    </a:srgbClr>
                  </a:gs>
                  <a:gs pos="100000">
                    <a:srgbClr val="FFA81B">
                      <a:alpha val="100000"/>
                    </a:srgbClr>
                  </a:gs>
                </a:gsLst>
                <a:lin ang="0"/>
              </a:gradFill>
            </p:spPr>
          </p:sp>
          <p:sp>
            <p:nvSpPr>
              <p:cNvPr name="TextBox 121" id="121"/>
              <p:cNvSpPr txBox="true"/>
              <p:nvPr/>
            </p:nvSpPr>
            <p:spPr>
              <a:xfrm>
                <a:off x="0" y="-38100"/>
                <a:ext cx="55199" cy="982567"/>
              </a:xfrm>
              <a:prstGeom prst="rect">
                <a:avLst/>
              </a:prstGeom>
            </p:spPr>
            <p:txBody>
              <a:bodyPr anchor="ctr" rtlCol="false" tIns="50800" lIns="50800" bIns="50800" rIns="50800"/>
              <a:lstStyle/>
              <a:p>
                <a:pPr algn="ctr">
                  <a:lnSpc>
                    <a:spcPts val="2660"/>
                  </a:lnSpc>
                </a:pPr>
              </a:p>
            </p:txBody>
          </p:sp>
        </p:grpSp>
        <p:grpSp>
          <p:nvGrpSpPr>
            <p:cNvPr name="Group 122" id="122"/>
            <p:cNvGrpSpPr/>
            <p:nvPr/>
          </p:nvGrpSpPr>
          <p:grpSpPr>
            <a:xfrm rot="7717522">
              <a:off x="724502" y="120553"/>
              <a:ext cx="64253" cy="57818"/>
              <a:chOff x="0" y="0"/>
              <a:chExt cx="94497" cy="85034"/>
            </a:xfrm>
          </p:grpSpPr>
          <p:sp>
            <p:nvSpPr>
              <p:cNvPr name="Freeform 123" id="123"/>
              <p:cNvSpPr/>
              <p:nvPr/>
            </p:nvSpPr>
            <p:spPr>
              <a:xfrm flipH="false" flipV="false" rot="0">
                <a:off x="0" y="0"/>
                <a:ext cx="94497" cy="85034"/>
              </a:xfrm>
              <a:custGeom>
                <a:avLst/>
                <a:gdLst/>
                <a:ahLst/>
                <a:cxnLst/>
                <a:rect r="r" b="b" t="t" l="l"/>
                <a:pathLst>
                  <a:path h="85034" w="94497">
                    <a:moveTo>
                      <a:pt x="0" y="0"/>
                    </a:moveTo>
                    <a:lnTo>
                      <a:pt x="94497" y="0"/>
                    </a:lnTo>
                    <a:lnTo>
                      <a:pt x="94497" y="85034"/>
                    </a:lnTo>
                    <a:lnTo>
                      <a:pt x="0" y="85034"/>
                    </a:lnTo>
                    <a:close/>
                  </a:path>
                </a:pathLst>
              </a:custGeom>
              <a:gradFill rotWithShape="true">
                <a:gsLst>
                  <a:gs pos="0">
                    <a:srgbClr val="3C67BF">
                      <a:alpha val="100000"/>
                    </a:srgbClr>
                  </a:gs>
                  <a:gs pos="100000">
                    <a:srgbClr val="FFA81B">
                      <a:alpha val="100000"/>
                    </a:srgbClr>
                  </a:gs>
                </a:gsLst>
                <a:lin ang="0"/>
              </a:gradFill>
            </p:spPr>
          </p:sp>
          <p:sp>
            <p:nvSpPr>
              <p:cNvPr name="TextBox 124" id="124"/>
              <p:cNvSpPr txBox="true"/>
              <p:nvPr/>
            </p:nvSpPr>
            <p:spPr>
              <a:xfrm>
                <a:off x="0" y="-38100"/>
                <a:ext cx="94497" cy="123134"/>
              </a:xfrm>
              <a:prstGeom prst="rect">
                <a:avLst/>
              </a:prstGeom>
            </p:spPr>
            <p:txBody>
              <a:bodyPr anchor="ctr" rtlCol="false" tIns="50800" lIns="50800" bIns="50800" rIns="50800"/>
              <a:lstStyle/>
              <a:p>
                <a:pPr algn="ctr">
                  <a:lnSpc>
                    <a:spcPts val="2660"/>
                  </a:lnSpc>
                </a:pPr>
              </a:p>
            </p:txBody>
          </p:sp>
        </p:grpSp>
        <p:grpSp>
          <p:nvGrpSpPr>
            <p:cNvPr name="Group 125" id="125"/>
            <p:cNvGrpSpPr/>
            <p:nvPr/>
          </p:nvGrpSpPr>
          <p:grpSpPr>
            <a:xfrm rot="0">
              <a:off x="799268" y="53833"/>
              <a:ext cx="52133" cy="861583"/>
              <a:chOff x="0" y="0"/>
              <a:chExt cx="76672" cy="1267137"/>
            </a:xfrm>
          </p:grpSpPr>
          <p:sp>
            <p:nvSpPr>
              <p:cNvPr name="Freeform 126" id="126"/>
              <p:cNvSpPr/>
              <p:nvPr/>
            </p:nvSpPr>
            <p:spPr>
              <a:xfrm flipH="false" flipV="false" rot="0">
                <a:off x="0" y="0"/>
                <a:ext cx="76672" cy="1267137"/>
              </a:xfrm>
              <a:custGeom>
                <a:avLst/>
                <a:gdLst/>
                <a:ahLst/>
                <a:cxnLst/>
                <a:rect r="r" b="b" t="t" l="l"/>
                <a:pathLst>
                  <a:path h="1267137" w="76672">
                    <a:moveTo>
                      <a:pt x="0" y="0"/>
                    </a:moveTo>
                    <a:lnTo>
                      <a:pt x="76672" y="0"/>
                    </a:lnTo>
                    <a:lnTo>
                      <a:pt x="76672" y="1267137"/>
                    </a:lnTo>
                    <a:lnTo>
                      <a:pt x="0" y="1267137"/>
                    </a:lnTo>
                    <a:close/>
                  </a:path>
                </a:pathLst>
              </a:custGeom>
              <a:gradFill rotWithShape="true">
                <a:gsLst>
                  <a:gs pos="0">
                    <a:srgbClr val="3C67BF">
                      <a:alpha val="100000"/>
                    </a:srgbClr>
                  </a:gs>
                  <a:gs pos="100000">
                    <a:srgbClr val="FFA81B">
                      <a:alpha val="100000"/>
                    </a:srgbClr>
                  </a:gs>
                </a:gsLst>
                <a:lin ang="0"/>
              </a:gradFill>
            </p:spPr>
          </p:sp>
          <p:sp>
            <p:nvSpPr>
              <p:cNvPr name="TextBox 127" id="127"/>
              <p:cNvSpPr txBox="true"/>
              <p:nvPr/>
            </p:nvSpPr>
            <p:spPr>
              <a:xfrm>
                <a:off x="0" y="-38100"/>
                <a:ext cx="76672" cy="1305237"/>
              </a:xfrm>
              <a:prstGeom prst="rect">
                <a:avLst/>
              </a:prstGeom>
            </p:spPr>
            <p:txBody>
              <a:bodyPr anchor="ctr" rtlCol="false" tIns="50800" lIns="50800" bIns="50800" rIns="50800"/>
              <a:lstStyle/>
              <a:p>
                <a:pPr algn="ctr">
                  <a:lnSpc>
                    <a:spcPts val="2660"/>
                  </a:lnSpc>
                </a:pPr>
              </a:p>
            </p:txBody>
          </p:sp>
        </p:grpSp>
        <p:grpSp>
          <p:nvGrpSpPr>
            <p:cNvPr name="Group 128" id="128"/>
            <p:cNvGrpSpPr/>
            <p:nvPr/>
          </p:nvGrpSpPr>
          <p:grpSpPr>
            <a:xfrm rot="0">
              <a:off x="847223" y="33937"/>
              <a:ext cx="37532" cy="881480"/>
              <a:chOff x="0" y="0"/>
              <a:chExt cx="55199" cy="1296399"/>
            </a:xfrm>
          </p:grpSpPr>
          <p:sp>
            <p:nvSpPr>
              <p:cNvPr name="Freeform 129" id="129"/>
              <p:cNvSpPr/>
              <p:nvPr/>
            </p:nvSpPr>
            <p:spPr>
              <a:xfrm flipH="false" flipV="false" rot="0">
                <a:off x="0" y="0"/>
                <a:ext cx="55199" cy="1296399"/>
              </a:xfrm>
              <a:custGeom>
                <a:avLst/>
                <a:gdLst/>
                <a:ahLst/>
                <a:cxnLst/>
                <a:rect r="r" b="b" t="t" l="l"/>
                <a:pathLst>
                  <a:path h="1296399" w="55199">
                    <a:moveTo>
                      <a:pt x="0" y="0"/>
                    </a:moveTo>
                    <a:lnTo>
                      <a:pt x="55199" y="0"/>
                    </a:lnTo>
                    <a:lnTo>
                      <a:pt x="55199" y="1296399"/>
                    </a:lnTo>
                    <a:lnTo>
                      <a:pt x="0" y="1296399"/>
                    </a:lnTo>
                    <a:close/>
                  </a:path>
                </a:pathLst>
              </a:custGeom>
              <a:gradFill rotWithShape="true">
                <a:gsLst>
                  <a:gs pos="0">
                    <a:srgbClr val="3C67BF">
                      <a:alpha val="100000"/>
                    </a:srgbClr>
                  </a:gs>
                  <a:gs pos="100000">
                    <a:srgbClr val="FFA81B">
                      <a:alpha val="100000"/>
                    </a:srgbClr>
                  </a:gs>
                </a:gsLst>
                <a:lin ang="0"/>
              </a:gradFill>
            </p:spPr>
          </p:sp>
          <p:sp>
            <p:nvSpPr>
              <p:cNvPr name="TextBox 130" id="130"/>
              <p:cNvSpPr txBox="true"/>
              <p:nvPr/>
            </p:nvSpPr>
            <p:spPr>
              <a:xfrm>
                <a:off x="0" y="-38100"/>
                <a:ext cx="55199" cy="1334499"/>
              </a:xfrm>
              <a:prstGeom prst="rect">
                <a:avLst/>
              </a:prstGeom>
            </p:spPr>
            <p:txBody>
              <a:bodyPr anchor="ctr" rtlCol="false" tIns="50800" lIns="50800" bIns="50800" rIns="50800"/>
              <a:lstStyle/>
              <a:p>
                <a:pPr algn="ctr">
                  <a:lnSpc>
                    <a:spcPts val="2660"/>
                  </a:lnSpc>
                </a:pPr>
              </a:p>
            </p:txBody>
          </p:sp>
        </p:grpSp>
        <p:grpSp>
          <p:nvGrpSpPr>
            <p:cNvPr name="Group 131" id="131"/>
            <p:cNvGrpSpPr/>
            <p:nvPr/>
          </p:nvGrpSpPr>
          <p:grpSpPr>
            <a:xfrm rot="7717522">
              <a:off x="807558" y="16702"/>
              <a:ext cx="68907" cy="54366"/>
              <a:chOff x="0" y="0"/>
              <a:chExt cx="101342" cy="79957"/>
            </a:xfrm>
          </p:grpSpPr>
          <p:sp>
            <p:nvSpPr>
              <p:cNvPr name="Freeform 132" id="132"/>
              <p:cNvSpPr/>
              <p:nvPr/>
            </p:nvSpPr>
            <p:spPr>
              <a:xfrm flipH="false" flipV="false" rot="0">
                <a:off x="0" y="0"/>
                <a:ext cx="101342" cy="79957"/>
              </a:xfrm>
              <a:custGeom>
                <a:avLst/>
                <a:gdLst/>
                <a:ahLst/>
                <a:cxnLst/>
                <a:rect r="r" b="b" t="t" l="l"/>
                <a:pathLst>
                  <a:path h="79957" w="101342">
                    <a:moveTo>
                      <a:pt x="0" y="0"/>
                    </a:moveTo>
                    <a:lnTo>
                      <a:pt x="101342" y="0"/>
                    </a:lnTo>
                    <a:lnTo>
                      <a:pt x="101342" y="79957"/>
                    </a:lnTo>
                    <a:lnTo>
                      <a:pt x="0" y="79957"/>
                    </a:lnTo>
                    <a:close/>
                  </a:path>
                </a:pathLst>
              </a:custGeom>
              <a:gradFill rotWithShape="true">
                <a:gsLst>
                  <a:gs pos="0">
                    <a:srgbClr val="3C67BF">
                      <a:alpha val="100000"/>
                    </a:srgbClr>
                  </a:gs>
                  <a:gs pos="100000">
                    <a:srgbClr val="FFA81B">
                      <a:alpha val="100000"/>
                    </a:srgbClr>
                  </a:gs>
                </a:gsLst>
                <a:lin ang="0"/>
              </a:gradFill>
            </p:spPr>
          </p:sp>
          <p:sp>
            <p:nvSpPr>
              <p:cNvPr name="TextBox 133" id="133"/>
              <p:cNvSpPr txBox="true"/>
              <p:nvPr/>
            </p:nvSpPr>
            <p:spPr>
              <a:xfrm>
                <a:off x="0" y="-38100"/>
                <a:ext cx="101342" cy="118057"/>
              </a:xfrm>
              <a:prstGeom prst="rect">
                <a:avLst/>
              </a:prstGeom>
            </p:spPr>
            <p:txBody>
              <a:bodyPr anchor="ctr" rtlCol="false" tIns="50800" lIns="50800" bIns="50800" rIns="50800"/>
              <a:lstStyle/>
              <a:p>
                <a:pPr algn="ctr">
                  <a:lnSpc>
                    <a:spcPts val="2660"/>
                  </a:lnSpc>
                </a:pPr>
              </a:p>
            </p:txBody>
          </p:sp>
        </p:grpSp>
        <p:grpSp>
          <p:nvGrpSpPr>
            <p:cNvPr name="Group 134" id="134"/>
            <p:cNvGrpSpPr/>
            <p:nvPr/>
          </p:nvGrpSpPr>
          <p:grpSpPr>
            <a:xfrm rot="0">
              <a:off x="884755" y="270552"/>
              <a:ext cx="52133" cy="627690"/>
              <a:chOff x="0" y="0"/>
              <a:chExt cx="76672" cy="923149"/>
            </a:xfrm>
          </p:grpSpPr>
          <p:sp>
            <p:nvSpPr>
              <p:cNvPr name="Freeform 135" id="135"/>
              <p:cNvSpPr/>
              <p:nvPr/>
            </p:nvSpPr>
            <p:spPr>
              <a:xfrm flipH="false" flipV="false" rot="0">
                <a:off x="0" y="0"/>
                <a:ext cx="76672" cy="923149"/>
              </a:xfrm>
              <a:custGeom>
                <a:avLst/>
                <a:gdLst/>
                <a:ahLst/>
                <a:cxnLst/>
                <a:rect r="r" b="b" t="t" l="l"/>
                <a:pathLst>
                  <a:path h="923149" w="76672">
                    <a:moveTo>
                      <a:pt x="0" y="0"/>
                    </a:moveTo>
                    <a:lnTo>
                      <a:pt x="76672" y="0"/>
                    </a:lnTo>
                    <a:lnTo>
                      <a:pt x="76672" y="923149"/>
                    </a:lnTo>
                    <a:lnTo>
                      <a:pt x="0" y="923149"/>
                    </a:lnTo>
                    <a:close/>
                  </a:path>
                </a:pathLst>
              </a:custGeom>
              <a:gradFill rotWithShape="true">
                <a:gsLst>
                  <a:gs pos="0">
                    <a:srgbClr val="3C67BF">
                      <a:alpha val="100000"/>
                    </a:srgbClr>
                  </a:gs>
                  <a:gs pos="100000">
                    <a:srgbClr val="FFA81B">
                      <a:alpha val="100000"/>
                    </a:srgbClr>
                  </a:gs>
                </a:gsLst>
                <a:lin ang="0"/>
              </a:gradFill>
            </p:spPr>
          </p:sp>
          <p:sp>
            <p:nvSpPr>
              <p:cNvPr name="TextBox 136" id="136"/>
              <p:cNvSpPr txBox="true"/>
              <p:nvPr/>
            </p:nvSpPr>
            <p:spPr>
              <a:xfrm>
                <a:off x="0" y="-38100"/>
                <a:ext cx="76672" cy="961249"/>
              </a:xfrm>
              <a:prstGeom prst="rect">
                <a:avLst/>
              </a:prstGeom>
            </p:spPr>
            <p:txBody>
              <a:bodyPr anchor="ctr" rtlCol="false" tIns="50800" lIns="50800" bIns="50800" rIns="50800"/>
              <a:lstStyle/>
              <a:p>
                <a:pPr algn="ctr">
                  <a:lnSpc>
                    <a:spcPts val="2660"/>
                  </a:lnSpc>
                </a:pPr>
              </a:p>
            </p:txBody>
          </p:sp>
        </p:grpSp>
        <p:grpSp>
          <p:nvGrpSpPr>
            <p:cNvPr name="Group 137" id="137"/>
            <p:cNvGrpSpPr/>
            <p:nvPr/>
          </p:nvGrpSpPr>
          <p:grpSpPr>
            <a:xfrm rot="0">
              <a:off x="932710" y="256057"/>
              <a:ext cx="37532" cy="642185"/>
              <a:chOff x="0" y="0"/>
              <a:chExt cx="55199" cy="944467"/>
            </a:xfrm>
          </p:grpSpPr>
          <p:sp>
            <p:nvSpPr>
              <p:cNvPr name="Freeform 138" id="138"/>
              <p:cNvSpPr/>
              <p:nvPr/>
            </p:nvSpPr>
            <p:spPr>
              <a:xfrm flipH="false" flipV="false" rot="0">
                <a:off x="0" y="0"/>
                <a:ext cx="55199" cy="944467"/>
              </a:xfrm>
              <a:custGeom>
                <a:avLst/>
                <a:gdLst/>
                <a:ahLst/>
                <a:cxnLst/>
                <a:rect r="r" b="b" t="t" l="l"/>
                <a:pathLst>
                  <a:path h="944467" w="55199">
                    <a:moveTo>
                      <a:pt x="0" y="0"/>
                    </a:moveTo>
                    <a:lnTo>
                      <a:pt x="55199" y="0"/>
                    </a:lnTo>
                    <a:lnTo>
                      <a:pt x="55199" y="944467"/>
                    </a:lnTo>
                    <a:lnTo>
                      <a:pt x="0" y="944467"/>
                    </a:lnTo>
                    <a:close/>
                  </a:path>
                </a:pathLst>
              </a:custGeom>
              <a:gradFill rotWithShape="true">
                <a:gsLst>
                  <a:gs pos="0">
                    <a:srgbClr val="3C67BF">
                      <a:alpha val="100000"/>
                    </a:srgbClr>
                  </a:gs>
                  <a:gs pos="100000">
                    <a:srgbClr val="FFA81B">
                      <a:alpha val="100000"/>
                    </a:srgbClr>
                  </a:gs>
                </a:gsLst>
                <a:lin ang="0"/>
              </a:gradFill>
            </p:spPr>
          </p:sp>
          <p:sp>
            <p:nvSpPr>
              <p:cNvPr name="TextBox 139" id="139"/>
              <p:cNvSpPr txBox="true"/>
              <p:nvPr/>
            </p:nvSpPr>
            <p:spPr>
              <a:xfrm>
                <a:off x="0" y="-38100"/>
                <a:ext cx="55199" cy="982567"/>
              </a:xfrm>
              <a:prstGeom prst="rect">
                <a:avLst/>
              </a:prstGeom>
            </p:spPr>
            <p:txBody>
              <a:bodyPr anchor="ctr" rtlCol="false" tIns="50800" lIns="50800" bIns="50800" rIns="50800"/>
              <a:lstStyle/>
              <a:p>
                <a:pPr algn="ctr">
                  <a:lnSpc>
                    <a:spcPts val="2660"/>
                  </a:lnSpc>
                </a:pPr>
              </a:p>
            </p:txBody>
          </p:sp>
        </p:grpSp>
        <p:grpSp>
          <p:nvGrpSpPr>
            <p:cNvPr name="Group 140" id="140"/>
            <p:cNvGrpSpPr/>
            <p:nvPr/>
          </p:nvGrpSpPr>
          <p:grpSpPr>
            <a:xfrm rot="7717522">
              <a:off x="895476" y="234462"/>
              <a:ext cx="64253" cy="57818"/>
              <a:chOff x="0" y="0"/>
              <a:chExt cx="94497" cy="85034"/>
            </a:xfrm>
          </p:grpSpPr>
          <p:sp>
            <p:nvSpPr>
              <p:cNvPr name="Freeform 141" id="141"/>
              <p:cNvSpPr/>
              <p:nvPr/>
            </p:nvSpPr>
            <p:spPr>
              <a:xfrm flipH="false" flipV="false" rot="0">
                <a:off x="0" y="0"/>
                <a:ext cx="94497" cy="85034"/>
              </a:xfrm>
              <a:custGeom>
                <a:avLst/>
                <a:gdLst/>
                <a:ahLst/>
                <a:cxnLst/>
                <a:rect r="r" b="b" t="t" l="l"/>
                <a:pathLst>
                  <a:path h="85034" w="94497">
                    <a:moveTo>
                      <a:pt x="0" y="0"/>
                    </a:moveTo>
                    <a:lnTo>
                      <a:pt x="94497" y="0"/>
                    </a:lnTo>
                    <a:lnTo>
                      <a:pt x="94497" y="85034"/>
                    </a:lnTo>
                    <a:lnTo>
                      <a:pt x="0" y="85034"/>
                    </a:lnTo>
                    <a:close/>
                  </a:path>
                </a:pathLst>
              </a:custGeom>
              <a:gradFill rotWithShape="true">
                <a:gsLst>
                  <a:gs pos="0">
                    <a:srgbClr val="3C67BF">
                      <a:alpha val="100000"/>
                    </a:srgbClr>
                  </a:gs>
                  <a:gs pos="100000">
                    <a:srgbClr val="FFA81B">
                      <a:alpha val="100000"/>
                    </a:srgbClr>
                  </a:gs>
                </a:gsLst>
                <a:lin ang="0"/>
              </a:gradFill>
            </p:spPr>
          </p:sp>
          <p:sp>
            <p:nvSpPr>
              <p:cNvPr name="TextBox 142" id="142"/>
              <p:cNvSpPr txBox="true"/>
              <p:nvPr/>
            </p:nvSpPr>
            <p:spPr>
              <a:xfrm>
                <a:off x="0" y="-38100"/>
                <a:ext cx="94497" cy="123134"/>
              </a:xfrm>
              <a:prstGeom prst="rect">
                <a:avLst/>
              </a:prstGeom>
            </p:spPr>
            <p:txBody>
              <a:bodyPr anchor="ctr" rtlCol="false" tIns="50800" lIns="50800" bIns="50800" rIns="50800"/>
              <a:lstStyle/>
              <a:p>
                <a:pPr algn="ctr">
                  <a:lnSpc>
                    <a:spcPts val="2660"/>
                  </a:lnSpc>
                </a:pPr>
              </a:p>
            </p:txBody>
          </p:sp>
        </p:grpSp>
        <p:grpSp>
          <p:nvGrpSpPr>
            <p:cNvPr name="Group 143" id="143"/>
            <p:cNvGrpSpPr/>
            <p:nvPr/>
          </p:nvGrpSpPr>
          <p:grpSpPr>
            <a:xfrm rot="0">
              <a:off x="1211151" y="234004"/>
              <a:ext cx="46226" cy="529860"/>
              <a:chOff x="0" y="0"/>
              <a:chExt cx="67985" cy="779270"/>
            </a:xfrm>
          </p:grpSpPr>
          <p:sp>
            <p:nvSpPr>
              <p:cNvPr name="Freeform 144" id="144"/>
              <p:cNvSpPr/>
              <p:nvPr/>
            </p:nvSpPr>
            <p:spPr>
              <a:xfrm flipH="false" flipV="false" rot="0">
                <a:off x="0" y="0"/>
                <a:ext cx="67985" cy="779270"/>
              </a:xfrm>
              <a:custGeom>
                <a:avLst/>
                <a:gdLst/>
                <a:ahLst/>
                <a:cxnLst/>
                <a:rect r="r" b="b" t="t" l="l"/>
                <a:pathLst>
                  <a:path h="779270" w="67985">
                    <a:moveTo>
                      <a:pt x="0" y="0"/>
                    </a:moveTo>
                    <a:lnTo>
                      <a:pt x="67985" y="0"/>
                    </a:lnTo>
                    <a:lnTo>
                      <a:pt x="67985" y="779270"/>
                    </a:lnTo>
                    <a:lnTo>
                      <a:pt x="0" y="779270"/>
                    </a:lnTo>
                    <a:close/>
                  </a:path>
                </a:pathLst>
              </a:custGeom>
              <a:gradFill rotWithShape="true">
                <a:gsLst>
                  <a:gs pos="0">
                    <a:srgbClr val="3C67BF">
                      <a:alpha val="100000"/>
                    </a:srgbClr>
                  </a:gs>
                  <a:gs pos="100000">
                    <a:srgbClr val="FFA81B">
                      <a:alpha val="100000"/>
                    </a:srgbClr>
                  </a:gs>
                </a:gsLst>
                <a:lin ang="0"/>
              </a:gradFill>
            </p:spPr>
          </p:sp>
          <p:sp>
            <p:nvSpPr>
              <p:cNvPr name="TextBox 145" id="145"/>
              <p:cNvSpPr txBox="true"/>
              <p:nvPr/>
            </p:nvSpPr>
            <p:spPr>
              <a:xfrm>
                <a:off x="0" y="-38100"/>
                <a:ext cx="67985" cy="817370"/>
              </a:xfrm>
              <a:prstGeom prst="rect">
                <a:avLst/>
              </a:prstGeom>
            </p:spPr>
            <p:txBody>
              <a:bodyPr anchor="ctr" rtlCol="false" tIns="50800" lIns="50800" bIns="50800" rIns="50800"/>
              <a:lstStyle/>
              <a:p>
                <a:pPr algn="ctr">
                  <a:lnSpc>
                    <a:spcPts val="2660"/>
                  </a:lnSpc>
                </a:pPr>
              </a:p>
            </p:txBody>
          </p:sp>
        </p:grpSp>
        <p:grpSp>
          <p:nvGrpSpPr>
            <p:cNvPr name="Group 146" id="146"/>
            <p:cNvGrpSpPr/>
            <p:nvPr/>
          </p:nvGrpSpPr>
          <p:grpSpPr>
            <a:xfrm rot="0">
              <a:off x="1253199" y="234004"/>
              <a:ext cx="31834" cy="529860"/>
              <a:chOff x="0" y="0"/>
              <a:chExt cx="46819" cy="779270"/>
            </a:xfrm>
          </p:grpSpPr>
          <p:sp>
            <p:nvSpPr>
              <p:cNvPr name="Freeform 147" id="147"/>
              <p:cNvSpPr/>
              <p:nvPr/>
            </p:nvSpPr>
            <p:spPr>
              <a:xfrm flipH="false" flipV="false" rot="0">
                <a:off x="0" y="0"/>
                <a:ext cx="46819" cy="779270"/>
              </a:xfrm>
              <a:custGeom>
                <a:avLst/>
                <a:gdLst/>
                <a:ahLst/>
                <a:cxnLst/>
                <a:rect r="r" b="b" t="t" l="l"/>
                <a:pathLst>
                  <a:path h="779270" w="46819">
                    <a:moveTo>
                      <a:pt x="0" y="0"/>
                    </a:moveTo>
                    <a:lnTo>
                      <a:pt x="46819" y="0"/>
                    </a:lnTo>
                    <a:lnTo>
                      <a:pt x="46819" y="779270"/>
                    </a:lnTo>
                    <a:lnTo>
                      <a:pt x="0" y="779270"/>
                    </a:lnTo>
                    <a:close/>
                  </a:path>
                </a:pathLst>
              </a:custGeom>
              <a:gradFill rotWithShape="true">
                <a:gsLst>
                  <a:gs pos="0">
                    <a:srgbClr val="3C67BF">
                      <a:alpha val="100000"/>
                    </a:srgbClr>
                  </a:gs>
                  <a:gs pos="100000">
                    <a:srgbClr val="FFA81B">
                      <a:alpha val="100000"/>
                    </a:srgbClr>
                  </a:gs>
                </a:gsLst>
                <a:lin ang="0"/>
              </a:gradFill>
            </p:spPr>
          </p:sp>
          <p:sp>
            <p:nvSpPr>
              <p:cNvPr name="TextBox 148" id="148"/>
              <p:cNvSpPr txBox="true"/>
              <p:nvPr/>
            </p:nvSpPr>
            <p:spPr>
              <a:xfrm>
                <a:off x="0" y="-38100"/>
                <a:ext cx="46819" cy="817370"/>
              </a:xfrm>
              <a:prstGeom prst="rect">
                <a:avLst/>
              </a:prstGeom>
            </p:spPr>
            <p:txBody>
              <a:bodyPr anchor="ctr" rtlCol="false" tIns="50800" lIns="50800" bIns="50800" rIns="50800"/>
              <a:lstStyle/>
              <a:p>
                <a:pPr algn="ctr">
                  <a:lnSpc>
                    <a:spcPts val="2660"/>
                  </a:lnSpc>
                </a:pPr>
              </a:p>
            </p:txBody>
          </p:sp>
        </p:grpSp>
        <p:grpSp>
          <p:nvGrpSpPr>
            <p:cNvPr name="Group 149" id="149"/>
            <p:cNvGrpSpPr/>
            <p:nvPr/>
          </p:nvGrpSpPr>
          <p:grpSpPr>
            <a:xfrm rot="7717522">
              <a:off x="1225094" y="205017"/>
              <a:ext cx="45997" cy="57818"/>
              <a:chOff x="0" y="0"/>
              <a:chExt cx="67649" cy="85034"/>
            </a:xfrm>
          </p:grpSpPr>
          <p:sp>
            <p:nvSpPr>
              <p:cNvPr name="Freeform 150" id="150"/>
              <p:cNvSpPr/>
              <p:nvPr/>
            </p:nvSpPr>
            <p:spPr>
              <a:xfrm flipH="false" flipV="false" rot="0">
                <a:off x="0" y="0"/>
                <a:ext cx="67649" cy="85034"/>
              </a:xfrm>
              <a:custGeom>
                <a:avLst/>
                <a:gdLst/>
                <a:ahLst/>
                <a:cxnLst/>
                <a:rect r="r" b="b" t="t" l="l"/>
                <a:pathLst>
                  <a:path h="85034" w="67649">
                    <a:moveTo>
                      <a:pt x="0" y="0"/>
                    </a:moveTo>
                    <a:lnTo>
                      <a:pt x="67649" y="0"/>
                    </a:lnTo>
                    <a:lnTo>
                      <a:pt x="67649" y="85034"/>
                    </a:lnTo>
                    <a:lnTo>
                      <a:pt x="0" y="85034"/>
                    </a:lnTo>
                    <a:close/>
                  </a:path>
                </a:pathLst>
              </a:custGeom>
              <a:gradFill rotWithShape="true">
                <a:gsLst>
                  <a:gs pos="0">
                    <a:srgbClr val="3C67BF">
                      <a:alpha val="100000"/>
                    </a:srgbClr>
                  </a:gs>
                  <a:gs pos="100000">
                    <a:srgbClr val="FFA81B">
                      <a:alpha val="100000"/>
                    </a:srgbClr>
                  </a:gs>
                </a:gsLst>
                <a:lin ang="0"/>
              </a:gradFill>
            </p:spPr>
          </p:sp>
          <p:sp>
            <p:nvSpPr>
              <p:cNvPr name="TextBox 151" id="151"/>
              <p:cNvSpPr txBox="true"/>
              <p:nvPr/>
            </p:nvSpPr>
            <p:spPr>
              <a:xfrm>
                <a:off x="0" y="-38100"/>
                <a:ext cx="67649" cy="123134"/>
              </a:xfrm>
              <a:prstGeom prst="rect">
                <a:avLst/>
              </a:prstGeom>
            </p:spPr>
            <p:txBody>
              <a:bodyPr anchor="ctr" rtlCol="false" tIns="50800" lIns="50800" bIns="50800" rIns="50800"/>
              <a:lstStyle/>
              <a:p>
                <a:pPr algn="ctr">
                  <a:lnSpc>
                    <a:spcPts val="2660"/>
                  </a:lnSpc>
                </a:pPr>
              </a:p>
            </p:txBody>
          </p:sp>
        </p:grpSp>
        <p:grpSp>
          <p:nvGrpSpPr>
            <p:cNvPr name="Group 152" id="152"/>
            <p:cNvGrpSpPr/>
            <p:nvPr/>
          </p:nvGrpSpPr>
          <p:grpSpPr>
            <a:xfrm rot="0">
              <a:off x="1040177" y="160333"/>
              <a:ext cx="52133" cy="627690"/>
              <a:chOff x="0" y="0"/>
              <a:chExt cx="76672" cy="923149"/>
            </a:xfrm>
          </p:grpSpPr>
          <p:sp>
            <p:nvSpPr>
              <p:cNvPr name="Freeform 153" id="153"/>
              <p:cNvSpPr/>
              <p:nvPr/>
            </p:nvSpPr>
            <p:spPr>
              <a:xfrm flipH="false" flipV="false" rot="0">
                <a:off x="0" y="0"/>
                <a:ext cx="76672" cy="923149"/>
              </a:xfrm>
              <a:custGeom>
                <a:avLst/>
                <a:gdLst/>
                <a:ahLst/>
                <a:cxnLst/>
                <a:rect r="r" b="b" t="t" l="l"/>
                <a:pathLst>
                  <a:path h="923149" w="76672">
                    <a:moveTo>
                      <a:pt x="0" y="0"/>
                    </a:moveTo>
                    <a:lnTo>
                      <a:pt x="76672" y="0"/>
                    </a:lnTo>
                    <a:lnTo>
                      <a:pt x="76672" y="923149"/>
                    </a:lnTo>
                    <a:lnTo>
                      <a:pt x="0" y="923149"/>
                    </a:lnTo>
                    <a:close/>
                  </a:path>
                </a:pathLst>
              </a:custGeom>
              <a:gradFill rotWithShape="true">
                <a:gsLst>
                  <a:gs pos="0">
                    <a:srgbClr val="3C67BF">
                      <a:alpha val="100000"/>
                    </a:srgbClr>
                  </a:gs>
                  <a:gs pos="100000">
                    <a:srgbClr val="FFA81B">
                      <a:alpha val="100000"/>
                    </a:srgbClr>
                  </a:gs>
                </a:gsLst>
                <a:lin ang="0"/>
              </a:gradFill>
            </p:spPr>
          </p:sp>
          <p:sp>
            <p:nvSpPr>
              <p:cNvPr name="TextBox 154" id="154"/>
              <p:cNvSpPr txBox="true"/>
              <p:nvPr/>
            </p:nvSpPr>
            <p:spPr>
              <a:xfrm>
                <a:off x="0" y="-38100"/>
                <a:ext cx="76672" cy="961249"/>
              </a:xfrm>
              <a:prstGeom prst="rect">
                <a:avLst/>
              </a:prstGeom>
            </p:spPr>
            <p:txBody>
              <a:bodyPr anchor="ctr" rtlCol="false" tIns="50800" lIns="50800" bIns="50800" rIns="50800"/>
              <a:lstStyle/>
              <a:p>
                <a:pPr algn="ctr">
                  <a:lnSpc>
                    <a:spcPts val="2660"/>
                  </a:lnSpc>
                </a:pPr>
              </a:p>
            </p:txBody>
          </p:sp>
        </p:grpSp>
        <p:grpSp>
          <p:nvGrpSpPr>
            <p:cNvPr name="Group 155" id="155"/>
            <p:cNvGrpSpPr/>
            <p:nvPr/>
          </p:nvGrpSpPr>
          <p:grpSpPr>
            <a:xfrm rot="0">
              <a:off x="1088132" y="145838"/>
              <a:ext cx="37532" cy="642185"/>
              <a:chOff x="0" y="0"/>
              <a:chExt cx="55199" cy="944467"/>
            </a:xfrm>
          </p:grpSpPr>
          <p:sp>
            <p:nvSpPr>
              <p:cNvPr name="Freeform 156" id="156"/>
              <p:cNvSpPr/>
              <p:nvPr/>
            </p:nvSpPr>
            <p:spPr>
              <a:xfrm flipH="false" flipV="false" rot="0">
                <a:off x="0" y="0"/>
                <a:ext cx="55199" cy="944467"/>
              </a:xfrm>
              <a:custGeom>
                <a:avLst/>
                <a:gdLst/>
                <a:ahLst/>
                <a:cxnLst/>
                <a:rect r="r" b="b" t="t" l="l"/>
                <a:pathLst>
                  <a:path h="944467" w="55199">
                    <a:moveTo>
                      <a:pt x="0" y="0"/>
                    </a:moveTo>
                    <a:lnTo>
                      <a:pt x="55199" y="0"/>
                    </a:lnTo>
                    <a:lnTo>
                      <a:pt x="55199" y="944467"/>
                    </a:lnTo>
                    <a:lnTo>
                      <a:pt x="0" y="944467"/>
                    </a:lnTo>
                    <a:close/>
                  </a:path>
                </a:pathLst>
              </a:custGeom>
              <a:gradFill rotWithShape="true">
                <a:gsLst>
                  <a:gs pos="0">
                    <a:srgbClr val="3C67BF">
                      <a:alpha val="100000"/>
                    </a:srgbClr>
                  </a:gs>
                  <a:gs pos="100000">
                    <a:srgbClr val="FFA81B">
                      <a:alpha val="100000"/>
                    </a:srgbClr>
                  </a:gs>
                </a:gsLst>
                <a:lin ang="0"/>
              </a:gradFill>
            </p:spPr>
          </p:sp>
          <p:sp>
            <p:nvSpPr>
              <p:cNvPr name="TextBox 157" id="157"/>
              <p:cNvSpPr txBox="true"/>
              <p:nvPr/>
            </p:nvSpPr>
            <p:spPr>
              <a:xfrm>
                <a:off x="0" y="-38100"/>
                <a:ext cx="55199" cy="982567"/>
              </a:xfrm>
              <a:prstGeom prst="rect">
                <a:avLst/>
              </a:prstGeom>
            </p:spPr>
            <p:txBody>
              <a:bodyPr anchor="ctr" rtlCol="false" tIns="50800" lIns="50800" bIns="50800" rIns="50800"/>
              <a:lstStyle/>
              <a:p>
                <a:pPr algn="ctr">
                  <a:lnSpc>
                    <a:spcPts val="2660"/>
                  </a:lnSpc>
                </a:pPr>
              </a:p>
            </p:txBody>
          </p:sp>
        </p:grpSp>
        <p:grpSp>
          <p:nvGrpSpPr>
            <p:cNvPr name="Group 158" id="158"/>
            <p:cNvGrpSpPr/>
            <p:nvPr/>
          </p:nvGrpSpPr>
          <p:grpSpPr>
            <a:xfrm rot="7717522">
              <a:off x="1050898" y="124243"/>
              <a:ext cx="64253" cy="57818"/>
              <a:chOff x="0" y="0"/>
              <a:chExt cx="94497" cy="85034"/>
            </a:xfrm>
          </p:grpSpPr>
          <p:sp>
            <p:nvSpPr>
              <p:cNvPr name="Freeform 159" id="159"/>
              <p:cNvSpPr/>
              <p:nvPr/>
            </p:nvSpPr>
            <p:spPr>
              <a:xfrm flipH="false" flipV="false" rot="0">
                <a:off x="0" y="0"/>
                <a:ext cx="94497" cy="85034"/>
              </a:xfrm>
              <a:custGeom>
                <a:avLst/>
                <a:gdLst/>
                <a:ahLst/>
                <a:cxnLst/>
                <a:rect r="r" b="b" t="t" l="l"/>
                <a:pathLst>
                  <a:path h="85034" w="94497">
                    <a:moveTo>
                      <a:pt x="0" y="0"/>
                    </a:moveTo>
                    <a:lnTo>
                      <a:pt x="94497" y="0"/>
                    </a:lnTo>
                    <a:lnTo>
                      <a:pt x="94497" y="85034"/>
                    </a:lnTo>
                    <a:lnTo>
                      <a:pt x="0" y="85034"/>
                    </a:lnTo>
                    <a:close/>
                  </a:path>
                </a:pathLst>
              </a:custGeom>
              <a:gradFill rotWithShape="true">
                <a:gsLst>
                  <a:gs pos="0">
                    <a:srgbClr val="3C67BF">
                      <a:alpha val="100000"/>
                    </a:srgbClr>
                  </a:gs>
                  <a:gs pos="100000">
                    <a:srgbClr val="FFA81B">
                      <a:alpha val="100000"/>
                    </a:srgbClr>
                  </a:gs>
                </a:gsLst>
                <a:lin ang="0"/>
              </a:gradFill>
            </p:spPr>
          </p:sp>
          <p:sp>
            <p:nvSpPr>
              <p:cNvPr name="TextBox 160" id="160"/>
              <p:cNvSpPr txBox="true"/>
              <p:nvPr/>
            </p:nvSpPr>
            <p:spPr>
              <a:xfrm>
                <a:off x="0" y="-38100"/>
                <a:ext cx="94497" cy="123134"/>
              </a:xfrm>
              <a:prstGeom prst="rect">
                <a:avLst/>
              </a:prstGeom>
            </p:spPr>
            <p:txBody>
              <a:bodyPr anchor="ctr" rtlCol="false" tIns="50800" lIns="50800" bIns="50800" rIns="50800"/>
              <a:lstStyle/>
              <a:p>
                <a:pPr algn="ctr">
                  <a:lnSpc>
                    <a:spcPts val="2660"/>
                  </a:lnSpc>
                </a:pPr>
              </a:p>
            </p:txBody>
          </p:sp>
        </p:grpSp>
        <p:grpSp>
          <p:nvGrpSpPr>
            <p:cNvPr name="Group 161" id="161"/>
            <p:cNvGrpSpPr/>
            <p:nvPr/>
          </p:nvGrpSpPr>
          <p:grpSpPr>
            <a:xfrm rot="0">
              <a:off x="1125664" y="216365"/>
              <a:ext cx="52133" cy="627690"/>
              <a:chOff x="0" y="0"/>
              <a:chExt cx="76672" cy="923149"/>
            </a:xfrm>
          </p:grpSpPr>
          <p:sp>
            <p:nvSpPr>
              <p:cNvPr name="Freeform 162" id="162"/>
              <p:cNvSpPr/>
              <p:nvPr/>
            </p:nvSpPr>
            <p:spPr>
              <a:xfrm flipH="false" flipV="false" rot="0">
                <a:off x="0" y="0"/>
                <a:ext cx="76672" cy="923149"/>
              </a:xfrm>
              <a:custGeom>
                <a:avLst/>
                <a:gdLst/>
                <a:ahLst/>
                <a:cxnLst/>
                <a:rect r="r" b="b" t="t" l="l"/>
                <a:pathLst>
                  <a:path h="923149" w="76672">
                    <a:moveTo>
                      <a:pt x="0" y="0"/>
                    </a:moveTo>
                    <a:lnTo>
                      <a:pt x="76672" y="0"/>
                    </a:lnTo>
                    <a:lnTo>
                      <a:pt x="76672" y="923149"/>
                    </a:lnTo>
                    <a:lnTo>
                      <a:pt x="0" y="923149"/>
                    </a:lnTo>
                    <a:close/>
                  </a:path>
                </a:pathLst>
              </a:custGeom>
              <a:gradFill rotWithShape="true">
                <a:gsLst>
                  <a:gs pos="0">
                    <a:srgbClr val="3C67BF">
                      <a:alpha val="100000"/>
                    </a:srgbClr>
                  </a:gs>
                  <a:gs pos="100000">
                    <a:srgbClr val="FFA81B">
                      <a:alpha val="100000"/>
                    </a:srgbClr>
                  </a:gs>
                </a:gsLst>
                <a:lin ang="0"/>
              </a:gradFill>
            </p:spPr>
          </p:sp>
          <p:sp>
            <p:nvSpPr>
              <p:cNvPr name="TextBox 163" id="163"/>
              <p:cNvSpPr txBox="true"/>
              <p:nvPr/>
            </p:nvSpPr>
            <p:spPr>
              <a:xfrm>
                <a:off x="0" y="-38100"/>
                <a:ext cx="76672" cy="961249"/>
              </a:xfrm>
              <a:prstGeom prst="rect">
                <a:avLst/>
              </a:prstGeom>
            </p:spPr>
            <p:txBody>
              <a:bodyPr anchor="ctr" rtlCol="false" tIns="50800" lIns="50800" bIns="50800" rIns="50800"/>
              <a:lstStyle/>
              <a:p>
                <a:pPr algn="ctr">
                  <a:lnSpc>
                    <a:spcPts val="2660"/>
                  </a:lnSpc>
                </a:pPr>
              </a:p>
            </p:txBody>
          </p:sp>
        </p:grpSp>
        <p:grpSp>
          <p:nvGrpSpPr>
            <p:cNvPr name="Group 164" id="164"/>
            <p:cNvGrpSpPr/>
            <p:nvPr/>
          </p:nvGrpSpPr>
          <p:grpSpPr>
            <a:xfrm rot="0">
              <a:off x="1173619" y="201870"/>
              <a:ext cx="37532" cy="642185"/>
              <a:chOff x="0" y="0"/>
              <a:chExt cx="55199" cy="944467"/>
            </a:xfrm>
          </p:grpSpPr>
          <p:sp>
            <p:nvSpPr>
              <p:cNvPr name="Freeform 165" id="165"/>
              <p:cNvSpPr/>
              <p:nvPr/>
            </p:nvSpPr>
            <p:spPr>
              <a:xfrm flipH="false" flipV="false" rot="0">
                <a:off x="0" y="0"/>
                <a:ext cx="55199" cy="944467"/>
              </a:xfrm>
              <a:custGeom>
                <a:avLst/>
                <a:gdLst/>
                <a:ahLst/>
                <a:cxnLst/>
                <a:rect r="r" b="b" t="t" l="l"/>
                <a:pathLst>
                  <a:path h="944467" w="55199">
                    <a:moveTo>
                      <a:pt x="0" y="0"/>
                    </a:moveTo>
                    <a:lnTo>
                      <a:pt x="55199" y="0"/>
                    </a:lnTo>
                    <a:lnTo>
                      <a:pt x="55199" y="944467"/>
                    </a:lnTo>
                    <a:lnTo>
                      <a:pt x="0" y="944467"/>
                    </a:lnTo>
                    <a:close/>
                  </a:path>
                </a:pathLst>
              </a:custGeom>
              <a:gradFill rotWithShape="true">
                <a:gsLst>
                  <a:gs pos="0">
                    <a:srgbClr val="3C67BF">
                      <a:alpha val="100000"/>
                    </a:srgbClr>
                  </a:gs>
                  <a:gs pos="100000">
                    <a:srgbClr val="FFA81B">
                      <a:alpha val="100000"/>
                    </a:srgbClr>
                  </a:gs>
                </a:gsLst>
                <a:lin ang="0"/>
              </a:gradFill>
            </p:spPr>
          </p:sp>
          <p:sp>
            <p:nvSpPr>
              <p:cNvPr name="TextBox 166" id="166"/>
              <p:cNvSpPr txBox="true"/>
              <p:nvPr/>
            </p:nvSpPr>
            <p:spPr>
              <a:xfrm>
                <a:off x="0" y="-38100"/>
                <a:ext cx="55199" cy="982567"/>
              </a:xfrm>
              <a:prstGeom prst="rect">
                <a:avLst/>
              </a:prstGeom>
            </p:spPr>
            <p:txBody>
              <a:bodyPr anchor="ctr" rtlCol="false" tIns="50800" lIns="50800" bIns="50800" rIns="50800"/>
              <a:lstStyle/>
              <a:p>
                <a:pPr algn="ctr">
                  <a:lnSpc>
                    <a:spcPts val="2660"/>
                  </a:lnSpc>
                </a:pPr>
              </a:p>
            </p:txBody>
          </p:sp>
        </p:grpSp>
        <p:grpSp>
          <p:nvGrpSpPr>
            <p:cNvPr name="Group 167" id="167"/>
            <p:cNvGrpSpPr/>
            <p:nvPr/>
          </p:nvGrpSpPr>
          <p:grpSpPr>
            <a:xfrm rot="7717522">
              <a:off x="1136385" y="180275"/>
              <a:ext cx="64253" cy="57818"/>
              <a:chOff x="0" y="0"/>
              <a:chExt cx="94497" cy="85034"/>
            </a:xfrm>
          </p:grpSpPr>
          <p:sp>
            <p:nvSpPr>
              <p:cNvPr name="Freeform 168" id="168"/>
              <p:cNvSpPr/>
              <p:nvPr/>
            </p:nvSpPr>
            <p:spPr>
              <a:xfrm flipH="false" flipV="false" rot="0">
                <a:off x="0" y="0"/>
                <a:ext cx="94497" cy="85034"/>
              </a:xfrm>
              <a:custGeom>
                <a:avLst/>
                <a:gdLst/>
                <a:ahLst/>
                <a:cxnLst/>
                <a:rect r="r" b="b" t="t" l="l"/>
                <a:pathLst>
                  <a:path h="85034" w="94497">
                    <a:moveTo>
                      <a:pt x="0" y="0"/>
                    </a:moveTo>
                    <a:lnTo>
                      <a:pt x="94497" y="0"/>
                    </a:lnTo>
                    <a:lnTo>
                      <a:pt x="94497" y="85034"/>
                    </a:lnTo>
                    <a:lnTo>
                      <a:pt x="0" y="85034"/>
                    </a:lnTo>
                    <a:close/>
                  </a:path>
                </a:pathLst>
              </a:custGeom>
              <a:gradFill rotWithShape="true">
                <a:gsLst>
                  <a:gs pos="0">
                    <a:srgbClr val="3C67BF">
                      <a:alpha val="100000"/>
                    </a:srgbClr>
                  </a:gs>
                  <a:gs pos="100000">
                    <a:srgbClr val="FFA81B">
                      <a:alpha val="100000"/>
                    </a:srgbClr>
                  </a:gs>
                </a:gsLst>
                <a:lin ang="0"/>
              </a:gradFill>
            </p:spPr>
          </p:sp>
          <p:sp>
            <p:nvSpPr>
              <p:cNvPr name="TextBox 169" id="169"/>
              <p:cNvSpPr txBox="true"/>
              <p:nvPr/>
            </p:nvSpPr>
            <p:spPr>
              <a:xfrm>
                <a:off x="0" y="-38100"/>
                <a:ext cx="94497" cy="123134"/>
              </a:xfrm>
              <a:prstGeom prst="rect">
                <a:avLst/>
              </a:prstGeom>
            </p:spPr>
            <p:txBody>
              <a:bodyPr anchor="ctr" rtlCol="false" tIns="50800" lIns="50800" bIns="50800" rIns="50800"/>
              <a:lstStyle/>
              <a:p>
                <a:pPr algn="ctr">
                  <a:lnSpc>
                    <a:spcPts val="2660"/>
                  </a:lnSpc>
                </a:pPr>
              </a:p>
            </p:txBody>
          </p:sp>
        </p:grpSp>
        <p:grpSp>
          <p:nvGrpSpPr>
            <p:cNvPr name="Group 170" id="170"/>
            <p:cNvGrpSpPr/>
            <p:nvPr/>
          </p:nvGrpSpPr>
          <p:grpSpPr>
            <a:xfrm rot="0">
              <a:off x="1370321" y="119529"/>
              <a:ext cx="52133" cy="861583"/>
              <a:chOff x="0" y="0"/>
              <a:chExt cx="76672" cy="1267137"/>
            </a:xfrm>
          </p:grpSpPr>
          <p:sp>
            <p:nvSpPr>
              <p:cNvPr name="Freeform 171" id="171"/>
              <p:cNvSpPr/>
              <p:nvPr/>
            </p:nvSpPr>
            <p:spPr>
              <a:xfrm flipH="false" flipV="false" rot="0">
                <a:off x="0" y="0"/>
                <a:ext cx="76672" cy="1267137"/>
              </a:xfrm>
              <a:custGeom>
                <a:avLst/>
                <a:gdLst/>
                <a:ahLst/>
                <a:cxnLst/>
                <a:rect r="r" b="b" t="t" l="l"/>
                <a:pathLst>
                  <a:path h="1267137" w="76672">
                    <a:moveTo>
                      <a:pt x="0" y="0"/>
                    </a:moveTo>
                    <a:lnTo>
                      <a:pt x="76672" y="0"/>
                    </a:lnTo>
                    <a:lnTo>
                      <a:pt x="76672" y="1267137"/>
                    </a:lnTo>
                    <a:lnTo>
                      <a:pt x="0" y="1267137"/>
                    </a:lnTo>
                    <a:close/>
                  </a:path>
                </a:pathLst>
              </a:custGeom>
              <a:gradFill rotWithShape="true">
                <a:gsLst>
                  <a:gs pos="0">
                    <a:srgbClr val="3C67BF">
                      <a:alpha val="100000"/>
                    </a:srgbClr>
                  </a:gs>
                  <a:gs pos="100000">
                    <a:srgbClr val="FFA81B">
                      <a:alpha val="100000"/>
                    </a:srgbClr>
                  </a:gs>
                </a:gsLst>
                <a:lin ang="0"/>
              </a:gradFill>
            </p:spPr>
          </p:sp>
          <p:sp>
            <p:nvSpPr>
              <p:cNvPr name="TextBox 172" id="172"/>
              <p:cNvSpPr txBox="true"/>
              <p:nvPr/>
            </p:nvSpPr>
            <p:spPr>
              <a:xfrm>
                <a:off x="0" y="-38100"/>
                <a:ext cx="76672" cy="1305237"/>
              </a:xfrm>
              <a:prstGeom prst="rect">
                <a:avLst/>
              </a:prstGeom>
            </p:spPr>
            <p:txBody>
              <a:bodyPr anchor="ctr" rtlCol="false" tIns="50800" lIns="50800" bIns="50800" rIns="50800"/>
              <a:lstStyle/>
              <a:p>
                <a:pPr algn="ctr">
                  <a:lnSpc>
                    <a:spcPts val="2660"/>
                  </a:lnSpc>
                </a:pPr>
              </a:p>
            </p:txBody>
          </p:sp>
        </p:grpSp>
        <p:grpSp>
          <p:nvGrpSpPr>
            <p:cNvPr name="Group 173" id="173"/>
            <p:cNvGrpSpPr/>
            <p:nvPr/>
          </p:nvGrpSpPr>
          <p:grpSpPr>
            <a:xfrm rot="0">
              <a:off x="1418275" y="99632"/>
              <a:ext cx="37532" cy="881480"/>
              <a:chOff x="0" y="0"/>
              <a:chExt cx="55199" cy="1296399"/>
            </a:xfrm>
          </p:grpSpPr>
          <p:sp>
            <p:nvSpPr>
              <p:cNvPr name="Freeform 174" id="174"/>
              <p:cNvSpPr/>
              <p:nvPr/>
            </p:nvSpPr>
            <p:spPr>
              <a:xfrm flipH="false" flipV="false" rot="0">
                <a:off x="0" y="0"/>
                <a:ext cx="55199" cy="1296399"/>
              </a:xfrm>
              <a:custGeom>
                <a:avLst/>
                <a:gdLst/>
                <a:ahLst/>
                <a:cxnLst/>
                <a:rect r="r" b="b" t="t" l="l"/>
                <a:pathLst>
                  <a:path h="1296399" w="55199">
                    <a:moveTo>
                      <a:pt x="0" y="0"/>
                    </a:moveTo>
                    <a:lnTo>
                      <a:pt x="55199" y="0"/>
                    </a:lnTo>
                    <a:lnTo>
                      <a:pt x="55199" y="1296399"/>
                    </a:lnTo>
                    <a:lnTo>
                      <a:pt x="0" y="1296399"/>
                    </a:lnTo>
                    <a:close/>
                  </a:path>
                </a:pathLst>
              </a:custGeom>
              <a:gradFill rotWithShape="true">
                <a:gsLst>
                  <a:gs pos="0">
                    <a:srgbClr val="3C67BF">
                      <a:alpha val="100000"/>
                    </a:srgbClr>
                  </a:gs>
                  <a:gs pos="100000">
                    <a:srgbClr val="FFA81B">
                      <a:alpha val="100000"/>
                    </a:srgbClr>
                  </a:gs>
                </a:gsLst>
                <a:lin ang="0"/>
              </a:gradFill>
            </p:spPr>
          </p:sp>
          <p:sp>
            <p:nvSpPr>
              <p:cNvPr name="TextBox 175" id="175"/>
              <p:cNvSpPr txBox="true"/>
              <p:nvPr/>
            </p:nvSpPr>
            <p:spPr>
              <a:xfrm>
                <a:off x="0" y="-38100"/>
                <a:ext cx="55199" cy="1334499"/>
              </a:xfrm>
              <a:prstGeom prst="rect">
                <a:avLst/>
              </a:prstGeom>
            </p:spPr>
            <p:txBody>
              <a:bodyPr anchor="ctr" rtlCol="false" tIns="50800" lIns="50800" bIns="50800" rIns="50800"/>
              <a:lstStyle/>
              <a:p>
                <a:pPr algn="ctr">
                  <a:lnSpc>
                    <a:spcPts val="2660"/>
                  </a:lnSpc>
                </a:pPr>
              </a:p>
            </p:txBody>
          </p:sp>
        </p:grpSp>
        <p:grpSp>
          <p:nvGrpSpPr>
            <p:cNvPr name="Group 176" id="176"/>
            <p:cNvGrpSpPr/>
            <p:nvPr/>
          </p:nvGrpSpPr>
          <p:grpSpPr>
            <a:xfrm rot="7717522">
              <a:off x="1378611" y="82397"/>
              <a:ext cx="68907" cy="54366"/>
              <a:chOff x="0" y="0"/>
              <a:chExt cx="101342" cy="79957"/>
            </a:xfrm>
          </p:grpSpPr>
          <p:sp>
            <p:nvSpPr>
              <p:cNvPr name="Freeform 177" id="177"/>
              <p:cNvSpPr/>
              <p:nvPr/>
            </p:nvSpPr>
            <p:spPr>
              <a:xfrm flipH="false" flipV="false" rot="0">
                <a:off x="0" y="0"/>
                <a:ext cx="101342" cy="79957"/>
              </a:xfrm>
              <a:custGeom>
                <a:avLst/>
                <a:gdLst/>
                <a:ahLst/>
                <a:cxnLst/>
                <a:rect r="r" b="b" t="t" l="l"/>
                <a:pathLst>
                  <a:path h="79957" w="101342">
                    <a:moveTo>
                      <a:pt x="0" y="0"/>
                    </a:moveTo>
                    <a:lnTo>
                      <a:pt x="101342" y="0"/>
                    </a:lnTo>
                    <a:lnTo>
                      <a:pt x="101342" y="79957"/>
                    </a:lnTo>
                    <a:lnTo>
                      <a:pt x="0" y="79957"/>
                    </a:lnTo>
                    <a:close/>
                  </a:path>
                </a:pathLst>
              </a:custGeom>
              <a:gradFill rotWithShape="true">
                <a:gsLst>
                  <a:gs pos="0">
                    <a:srgbClr val="3C67BF">
                      <a:alpha val="100000"/>
                    </a:srgbClr>
                  </a:gs>
                  <a:gs pos="100000">
                    <a:srgbClr val="FFA81B">
                      <a:alpha val="100000"/>
                    </a:srgbClr>
                  </a:gs>
                </a:gsLst>
                <a:lin ang="0"/>
              </a:gradFill>
            </p:spPr>
          </p:sp>
          <p:sp>
            <p:nvSpPr>
              <p:cNvPr name="TextBox 178" id="178"/>
              <p:cNvSpPr txBox="true"/>
              <p:nvPr/>
            </p:nvSpPr>
            <p:spPr>
              <a:xfrm>
                <a:off x="0" y="-38100"/>
                <a:ext cx="101342" cy="118057"/>
              </a:xfrm>
              <a:prstGeom prst="rect">
                <a:avLst/>
              </a:prstGeom>
            </p:spPr>
            <p:txBody>
              <a:bodyPr anchor="ctr" rtlCol="false" tIns="50800" lIns="50800" bIns="50800" rIns="50800"/>
              <a:lstStyle/>
              <a:p>
                <a:pPr algn="ctr">
                  <a:lnSpc>
                    <a:spcPts val="2660"/>
                  </a:lnSpc>
                </a:pPr>
              </a:p>
            </p:txBody>
          </p:sp>
        </p:grpSp>
        <p:grpSp>
          <p:nvGrpSpPr>
            <p:cNvPr name="Group 179" id="179"/>
            <p:cNvGrpSpPr/>
            <p:nvPr/>
          </p:nvGrpSpPr>
          <p:grpSpPr>
            <a:xfrm rot="0">
              <a:off x="1455807" y="270552"/>
              <a:ext cx="52133" cy="627690"/>
              <a:chOff x="0" y="0"/>
              <a:chExt cx="76672" cy="923149"/>
            </a:xfrm>
          </p:grpSpPr>
          <p:sp>
            <p:nvSpPr>
              <p:cNvPr name="Freeform 180" id="180"/>
              <p:cNvSpPr/>
              <p:nvPr/>
            </p:nvSpPr>
            <p:spPr>
              <a:xfrm flipH="false" flipV="false" rot="0">
                <a:off x="0" y="0"/>
                <a:ext cx="76672" cy="923149"/>
              </a:xfrm>
              <a:custGeom>
                <a:avLst/>
                <a:gdLst/>
                <a:ahLst/>
                <a:cxnLst/>
                <a:rect r="r" b="b" t="t" l="l"/>
                <a:pathLst>
                  <a:path h="923149" w="76672">
                    <a:moveTo>
                      <a:pt x="0" y="0"/>
                    </a:moveTo>
                    <a:lnTo>
                      <a:pt x="76672" y="0"/>
                    </a:lnTo>
                    <a:lnTo>
                      <a:pt x="76672" y="923149"/>
                    </a:lnTo>
                    <a:lnTo>
                      <a:pt x="0" y="923149"/>
                    </a:lnTo>
                    <a:close/>
                  </a:path>
                </a:pathLst>
              </a:custGeom>
              <a:gradFill rotWithShape="true">
                <a:gsLst>
                  <a:gs pos="0">
                    <a:srgbClr val="3C67BF">
                      <a:alpha val="100000"/>
                    </a:srgbClr>
                  </a:gs>
                  <a:gs pos="100000">
                    <a:srgbClr val="FFA81B">
                      <a:alpha val="100000"/>
                    </a:srgbClr>
                  </a:gs>
                </a:gsLst>
                <a:lin ang="0"/>
              </a:gradFill>
            </p:spPr>
          </p:sp>
          <p:sp>
            <p:nvSpPr>
              <p:cNvPr name="TextBox 181" id="181"/>
              <p:cNvSpPr txBox="true"/>
              <p:nvPr/>
            </p:nvSpPr>
            <p:spPr>
              <a:xfrm>
                <a:off x="0" y="-38100"/>
                <a:ext cx="76672" cy="961249"/>
              </a:xfrm>
              <a:prstGeom prst="rect">
                <a:avLst/>
              </a:prstGeom>
            </p:spPr>
            <p:txBody>
              <a:bodyPr anchor="ctr" rtlCol="false" tIns="50800" lIns="50800" bIns="50800" rIns="50800"/>
              <a:lstStyle/>
              <a:p>
                <a:pPr algn="ctr">
                  <a:lnSpc>
                    <a:spcPts val="2660"/>
                  </a:lnSpc>
                </a:pPr>
              </a:p>
            </p:txBody>
          </p:sp>
        </p:grpSp>
        <p:grpSp>
          <p:nvGrpSpPr>
            <p:cNvPr name="Group 182" id="182"/>
            <p:cNvGrpSpPr/>
            <p:nvPr/>
          </p:nvGrpSpPr>
          <p:grpSpPr>
            <a:xfrm rot="0">
              <a:off x="1503762" y="256057"/>
              <a:ext cx="37532" cy="642185"/>
              <a:chOff x="0" y="0"/>
              <a:chExt cx="55199" cy="944467"/>
            </a:xfrm>
          </p:grpSpPr>
          <p:sp>
            <p:nvSpPr>
              <p:cNvPr name="Freeform 183" id="183"/>
              <p:cNvSpPr/>
              <p:nvPr/>
            </p:nvSpPr>
            <p:spPr>
              <a:xfrm flipH="false" flipV="false" rot="0">
                <a:off x="0" y="0"/>
                <a:ext cx="55199" cy="944467"/>
              </a:xfrm>
              <a:custGeom>
                <a:avLst/>
                <a:gdLst/>
                <a:ahLst/>
                <a:cxnLst/>
                <a:rect r="r" b="b" t="t" l="l"/>
                <a:pathLst>
                  <a:path h="944467" w="55199">
                    <a:moveTo>
                      <a:pt x="0" y="0"/>
                    </a:moveTo>
                    <a:lnTo>
                      <a:pt x="55199" y="0"/>
                    </a:lnTo>
                    <a:lnTo>
                      <a:pt x="55199" y="944467"/>
                    </a:lnTo>
                    <a:lnTo>
                      <a:pt x="0" y="944467"/>
                    </a:lnTo>
                    <a:close/>
                  </a:path>
                </a:pathLst>
              </a:custGeom>
              <a:gradFill rotWithShape="true">
                <a:gsLst>
                  <a:gs pos="0">
                    <a:srgbClr val="3C67BF">
                      <a:alpha val="100000"/>
                    </a:srgbClr>
                  </a:gs>
                  <a:gs pos="100000">
                    <a:srgbClr val="FFA81B">
                      <a:alpha val="100000"/>
                    </a:srgbClr>
                  </a:gs>
                </a:gsLst>
                <a:lin ang="0"/>
              </a:gradFill>
            </p:spPr>
          </p:sp>
          <p:sp>
            <p:nvSpPr>
              <p:cNvPr name="TextBox 184" id="184"/>
              <p:cNvSpPr txBox="true"/>
              <p:nvPr/>
            </p:nvSpPr>
            <p:spPr>
              <a:xfrm>
                <a:off x="0" y="-38100"/>
                <a:ext cx="55199" cy="982567"/>
              </a:xfrm>
              <a:prstGeom prst="rect">
                <a:avLst/>
              </a:prstGeom>
            </p:spPr>
            <p:txBody>
              <a:bodyPr anchor="ctr" rtlCol="false" tIns="50800" lIns="50800" bIns="50800" rIns="50800"/>
              <a:lstStyle/>
              <a:p>
                <a:pPr algn="ctr">
                  <a:lnSpc>
                    <a:spcPts val="2660"/>
                  </a:lnSpc>
                </a:pPr>
              </a:p>
            </p:txBody>
          </p:sp>
        </p:grpSp>
        <p:grpSp>
          <p:nvGrpSpPr>
            <p:cNvPr name="Group 185" id="185"/>
            <p:cNvGrpSpPr/>
            <p:nvPr/>
          </p:nvGrpSpPr>
          <p:grpSpPr>
            <a:xfrm rot="7717522">
              <a:off x="1466529" y="234462"/>
              <a:ext cx="64253" cy="57818"/>
              <a:chOff x="0" y="0"/>
              <a:chExt cx="94497" cy="85034"/>
            </a:xfrm>
          </p:grpSpPr>
          <p:sp>
            <p:nvSpPr>
              <p:cNvPr name="Freeform 186" id="186"/>
              <p:cNvSpPr/>
              <p:nvPr/>
            </p:nvSpPr>
            <p:spPr>
              <a:xfrm flipH="false" flipV="false" rot="0">
                <a:off x="0" y="0"/>
                <a:ext cx="94497" cy="85034"/>
              </a:xfrm>
              <a:custGeom>
                <a:avLst/>
                <a:gdLst/>
                <a:ahLst/>
                <a:cxnLst/>
                <a:rect r="r" b="b" t="t" l="l"/>
                <a:pathLst>
                  <a:path h="85034" w="94497">
                    <a:moveTo>
                      <a:pt x="0" y="0"/>
                    </a:moveTo>
                    <a:lnTo>
                      <a:pt x="94497" y="0"/>
                    </a:lnTo>
                    <a:lnTo>
                      <a:pt x="94497" y="85034"/>
                    </a:lnTo>
                    <a:lnTo>
                      <a:pt x="0" y="85034"/>
                    </a:lnTo>
                    <a:close/>
                  </a:path>
                </a:pathLst>
              </a:custGeom>
              <a:gradFill rotWithShape="true">
                <a:gsLst>
                  <a:gs pos="0">
                    <a:srgbClr val="3C67BF">
                      <a:alpha val="100000"/>
                    </a:srgbClr>
                  </a:gs>
                  <a:gs pos="100000">
                    <a:srgbClr val="FFA81B">
                      <a:alpha val="100000"/>
                    </a:srgbClr>
                  </a:gs>
                </a:gsLst>
                <a:lin ang="0"/>
              </a:gradFill>
            </p:spPr>
          </p:sp>
          <p:sp>
            <p:nvSpPr>
              <p:cNvPr name="TextBox 187" id="187"/>
              <p:cNvSpPr txBox="true"/>
              <p:nvPr/>
            </p:nvSpPr>
            <p:spPr>
              <a:xfrm>
                <a:off x="0" y="-38100"/>
                <a:ext cx="94497" cy="123134"/>
              </a:xfrm>
              <a:prstGeom prst="rect">
                <a:avLst/>
              </a:prstGeom>
            </p:spPr>
            <p:txBody>
              <a:bodyPr anchor="ctr" rtlCol="false" tIns="50800" lIns="50800" bIns="50800" rIns="50800"/>
              <a:lstStyle/>
              <a:p>
                <a:pPr algn="ctr">
                  <a:lnSpc>
                    <a:spcPts val="2660"/>
                  </a:lnSpc>
                </a:pPr>
              </a:p>
            </p:txBody>
          </p:sp>
        </p:grpSp>
        <p:grpSp>
          <p:nvGrpSpPr>
            <p:cNvPr name="Group 188" id="188"/>
            <p:cNvGrpSpPr/>
            <p:nvPr/>
          </p:nvGrpSpPr>
          <p:grpSpPr>
            <a:xfrm rot="0">
              <a:off x="1285034" y="192206"/>
              <a:ext cx="52133" cy="627690"/>
              <a:chOff x="0" y="0"/>
              <a:chExt cx="76672" cy="923149"/>
            </a:xfrm>
          </p:grpSpPr>
          <p:sp>
            <p:nvSpPr>
              <p:cNvPr name="Freeform 189" id="189"/>
              <p:cNvSpPr/>
              <p:nvPr/>
            </p:nvSpPr>
            <p:spPr>
              <a:xfrm flipH="false" flipV="false" rot="0">
                <a:off x="0" y="0"/>
                <a:ext cx="76672" cy="923149"/>
              </a:xfrm>
              <a:custGeom>
                <a:avLst/>
                <a:gdLst/>
                <a:ahLst/>
                <a:cxnLst/>
                <a:rect r="r" b="b" t="t" l="l"/>
                <a:pathLst>
                  <a:path h="923149" w="76672">
                    <a:moveTo>
                      <a:pt x="0" y="0"/>
                    </a:moveTo>
                    <a:lnTo>
                      <a:pt x="76672" y="0"/>
                    </a:lnTo>
                    <a:lnTo>
                      <a:pt x="76672" y="923149"/>
                    </a:lnTo>
                    <a:lnTo>
                      <a:pt x="0" y="923149"/>
                    </a:lnTo>
                    <a:close/>
                  </a:path>
                </a:pathLst>
              </a:custGeom>
              <a:gradFill rotWithShape="true">
                <a:gsLst>
                  <a:gs pos="0">
                    <a:srgbClr val="3C67BF">
                      <a:alpha val="100000"/>
                    </a:srgbClr>
                  </a:gs>
                  <a:gs pos="100000">
                    <a:srgbClr val="FFA81B">
                      <a:alpha val="100000"/>
                    </a:srgbClr>
                  </a:gs>
                </a:gsLst>
                <a:lin ang="0"/>
              </a:gradFill>
            </p:spPr>
          </p:sp>
          <p:sp>
            <p:nvSpPr>
              <p:cNvPr name="TextBox 190" id="190"/>
              <p:cNvSpPr txBox="true"/>
              <p:nvPr/>
            </p:nvSpPr>
            <p:spPr>
              <a:xfrm>
                <a:off x="0" y="-38100"/>
                <a:ext cx="76672" cy="961249"/>
              </a:xfrm>
              <a:prstGeom prst="rect">
                <a:avLst/>
              </a:prstGeom>
            </p:spPr>
            <p:txBody>
              <a:bodyPr anchor="ctr" rtlCol="false" tIns="50800" lIns="50800" bIns="50800" rIns="50800"/>
              <a:lstStyle/>
              <a:p>
                <a:pPr algn="ctr">
                  <a:lnSpc>
                    <a:spcPts val="2660"/>
                  </a:lnSpc>
                </a:pPr>
              </a:p>
            </p:txBody>
          </p:sp>
        </p:grpSp>
        <p:grpSp>
          <p:nvGrpSpPr>
            <p:cNvPr name="Group 191" id="191"/>
            <p:cNvGrpSpPr/>
            <p:nvPr/>
          </p:nvGrpSpPr>
          <p:grpSpPr>
            <a:xfrm rot="0">
              <a:off x="1332989" y="177711"/>
              <a:ext cx="37532" cy="642185"/>
              <a:chOff x="0" y="0"/>
              <a:chExt cx="55199" cy="944467"/>
            </a:xfrm>
          </p:grpSpPr>
          <p:sp>
            <p:nvSpPr>
              <p:cNvPr name="Freeform 192" id="192"/>
              <p:cNvSpPr/>
              <p:nvPr/>
            </p:nvSpPr>
            <p:spPr>
              <a:xfrm flipH="false" flipV="false" rot="0">
                <a:off x="0" y="0"/>
                <a:ext cx="55199" cy="944467"/>
              </a:xfrm>
              <a:custGeom>
                <a:avLst/>
                <a:gdLst/>
                <a:ahLst/>
                <a:cxnLst/>
                <a:rect r="r" b="b" t="t" l="l"/>
                <a:pathLst>
                  <a:path h="944467" w="55199">
                    <a:moveTo>
                      <a:pt x="0" y="0"/>
                    </a:moveTo>
                    <a:lnTo>
                      <a:pt x="55199" y="0"/>
                    </a:lnTo>
                    <a:lnTo>
                      <a:pt x="55199" y="944467"/>
                    </a:lnTo>
                    <a:lnTo>
                      <a:pt x="0" y="944467"/>
                    </a:lnTo>
                    <a:close/>
                  </a:path>
                </a:pathLst>
              </a:custGeom>
              <a:gradFill rotWithShape="true">
                <a:gsLst>
                  <a:gs pos="0">
                    <a:srgbClr val="3C67BF">
                      <a:alpha val="100000"/>
                    </a:srgbClr>
                  </a:gs>
                  <a:gs pos="100000">
                    <a:srgbClr val="FFA81B">
                      <a:alpha val="100000"/>
                    </a:srgbClr>
                  </a:gs>
                </a:gsLst>
                <a:lin ang="0"/>
              </a:gradFill>
            </p:spPr>
          </p:sp>
          <p:sp>
            <p:nvSpPr>
              <p:cNvPr name="TextBox 193" id="193"/>
              <p:cNvSpPr txBox="true"/>
              <p:nvPr/>
            </p:nvSpPr>
            <p:spPr>
              <a:xfrm>
                <a:off x="0" y="-38100"/>
                <a:ext cx="55199" cy="982567"/>
              </a:xfrm>
              <a:prstGeom prst="rect">
                <a:avLst/>
              </a:prstGeom>
            </p:spPr>
            <p:txBody>
              <a:bodyPr anchor="ctr" rtlCol="false" tIns="50800" lIns="50800" bIns="50800" rIns="50800"/>
              <a:lstStyle/>
              <a:p>
                <a:pPr algn="ctr">
                  <a:lnSpc>
                    <a:spcPts val="2660"/>
                  </a:lnSpc>
                </a:pPr>
              </a:p>
            </p:txBody>
          </p:sp>
        </p:grpSp>
        <p:grpSp>
          <p:nvGrpSpPr>
            <p:cNvPr name="Group 194" id="194"/>
            <p:cNvGrpSpPr/>
            <p:nvPr/>
          </p:nvGrpSpPr>
          <p:grpSpPr>
            <a:xfrm rot="7717522">
              <a:off x="1295755" y="156116"/>
              <a:ext cx="64253" cy="57818"/>
              <a:chOff x="0" y="0"/>
              <a:chExt cx="94497" cy="85034"/>
            </a:xfrm>
          </p:grpSpPr>
          <p:sp>
            <p:nvSpPr>
              <p:cNvPr name="Freeform 195" id="195"/>
              <p:cNvSpPr/>
              <p:nvPr/>
            </p:nvSpPr>
            <p:spPr>
              <a:xfrm flipH="false" flipV="false" rot="0">
                <a:off x="0" y="0"/>
                <a:ext cx="94497" cy="85034"/>
              </a:xfrm>
              <a:custGeom>
                <a:avLst/>
                <a:gdLst/>
                <a:ahLst/>
                <a:cxnLst/>
                <a:rect r="r" b="b" t="t" l="l"/>
                <a:pathLst>
                  <a:path h="85034" w="94497">
                    <a:moveTo>
                      <a:pt x="0" y="0"/>
                    </a:moveTo>
                    <a:lnTo>
                      <a:pt x="94497" y="0"/>
                    </a:lnTo>
                    <a:lnTo>
                      <a:pt x="94497" y="85034"/>
                    </a:lnTo>
                    <a:lnTo>
                      <a:pt x="0" y="85034"/>
                    </a:lnTo>
                    <a:close/>
                  </a:path>
                </a:pathLst>
              </a:custGeom>
              <a:gradFill rotWithShape="true">
                <a:gsLst>
                  <a:gs pos="0">
                    <a:srgbClr val="3C67BF">
                      <a:alpha val="100000"/>
                    </a:srgbClr>
                  </a:gs>
                  <a:gs pos="100000">
                    <a:srgbClr val="FFA81B">
                      <a:alpha val="100000"/>
                    </a:srgbClr>
                  </a:gs>
                </a:gsLst>
                <a:lin ang="0"/>
              </a:gradFill>
            </p:spPr>
          </p:sp>
          <p:sp>
            <p:nvSpPr>
              <p:cNvPr name="TextBox 196" id="196"/>
              <p:cNvSpPr txBox="true"/>
              <p:nvPr/>
            </p:nvSpPr>
            <p:spPr>
              <a:xfrm>
                <a:off x="0" y="-38100"/>
                <a:ext cx="94497" cy="123134"/>
              </a:xfrm>
              <a:prstGeom prst="rect">
                <a:avLst/>
              </a:prstGeom>
            </p:spPr>
            <p:txBody>
              <a:bodyPr anchor="ctr" rtlCol="false" tIns="50800" lIns="50800" bIns="50800" rIns="50800"/>
              <a:lstStyle/>
              <a:p>
                <a:pPr algn="ctr">
                  <a:lnSpc>
                    <a:spcPts val="2660"/>
                  </a:lnSpc>
                </a:pPr>
              </a:p>
            </p:txBody>
          </p:sp>
        </p:grpSp>
        <p:grpSp>
          <p:nvGrpSpPr>
            <p:cNvPr name="Group 197" id="197"/>
            <p:cNvGrpSpPr/>
            <p:nvPr/>
          </p:nvGrpSpPr>
          <p:grpSpPr>
            <a:xfrm rot="0">
              <a:off x="1541294" y="332552"/>
              <a:ext cx="46226" cy="529860"/>
              <a:chOff x="0" y="0"/>
              <a:chExt cx="67985" cy="779270"/>
            </a:xfrm>
          </p:grpSpPr>
          <p:sp>
            <p:nvSpPr>
              <p:cNvPr name="Freeform 198" id="198"/>
              <p:cNvSpPr/>
              <p:nvPr/>
            </p:nvSpPr>
            <p:spPr>
              <a:xfrm flipH="false" flipV="false" rot="0">
                <a:off x="0" y="0"/>
                <a:ext cx="67985" cy="779270"/>
              </a:xfrm>
              <a:custGeom>
                <a:avLst/>
                <a:gdLst/>
                <a:ahLst/>
                <a:cxnLst/>
                <a:rect r="r" b="b" t="t" l="l"/>
                <a:pathLst>
                  <a:path h="779270" w="67985">
                    <a:moveTo>
                      <a:pt x="0" y="0"/>
                    </a:moveTo>
                    <a:lnTo>
                      <a:pt x="67985" y="0"/>
                    </a:lnTo>
                    <a:lnTo>
                      <a:pt x="67985" y="779270"/>
                    </a:lnTo>
                    <a:lnTo>
                      <a:pt x="0" y="779270"/>
                    </a:lnTo>
                    <a:close/>
                  </a:path>
                </a:pathLst>
              </a:custGeom>
              <a:gradFill rotWithShape="true">
                <a:gsLst>
                  <a:gs pos="0">
                    <a:srgbClr val="3C67BF">
                      <a:alpha val="100000"/>
                    </a:srgbClr>
                  </a:gs>
                  <a:gs pos="100000">
                    <a:srgbClr val="FFA81B">
                      <a:alpha val="100000"/>
                    </a:srgbClr>
                  </a:gs>
                </a:gsLst>
                <a:lin ang="0"/>
              </a:gradFill>
            </p:spPr>
          </p:sp>
          <p:sp>
            <p:nvSpPr>
              <p:cNvPr name="TextBox 199" id="199"/>
              <p:cNvSpPr txBox="true"/>
              <p:nvPr/>
            </p:nvSpPr>
            <p:spPr>
              <a:xfrm>
                <a:off x="0" y="-38100"/>
                <a:ext cx="67985" cy="817370"/>
              </a:xfrm>
              <a:prstGeom prst="rect">
                <a:avLst/>
              </a:prstGeom>
            </p:spPr>
            <p:txBody>
              <a:bodyPr anchor="ctr" rtlCol="false" tIns="50800" lIns="50800" bIns="50800" rIns="50800"/>
              <a:lstStyle/>
              <a:p>
                <a:pPr algn="ctr">
                  <a:lnSpc>
                    <a:spcPts val="2660"/>
                  </a:lnSpc>
                </a:pPr>
              </a:p>
            </p:txBody>
          </p:sp>
        </p:grpSp>
        <p:grpSp>
          <p:nvGrpSpPr>
            <p:cNvPr name="Group 200" id="200"/>
            <p:cNvGrpSpPr/>
            <p:nvPr/>
          </p:nvGrpSpPr>
          <p:grpSpPr>
            <a:xfrm rot="0">
              <a:off x="1583343" y="332552"/>
              <a:ext cx="31834" cy="529860"/>
              <a:chOff x="0" y="0"/>
              <a:chExt cx="46819" cy="779270"/>
            </a:xfrm>
          </p:grpSpPr>
          <p:sp>
            <p:nvSpPr>
              <p:cNvPr name="Freeform 201" id="201"/>
              <p:cNvSpPr/>
              <p:nvPr/>
            </p:nvSpPr>
            <p:spPr>
              <a:xfrm flipH="false" flipV="false" rot="0">
                <a:off x="0" y="0"/>
                <a:ext cx="46819" cy="779270"/>
              </a:xfrm>
              <a:custGeom>
                <a:avLst/>
                <a:gdLst/>
                <a:ahLst/>
                <a:cxnLst/>
                <a:rect r="r" b="b" t="t" l="l"/>
                <a:pathLst>
                  <a:path h="779270" w="46819">
                    <a:moveTo>
                      <a:pt x="0" y="0"/>
                    </a:moveTo>
                    <a:lnTo>
                      <a:pt x="46819" y="0"/>
                    </a:lnTo>
                    <a:lnTo>
                      <a:pt x="46819" y="779270"/>
                    </a:lnTo>
                    <a:lnTo>
                      <a:pt x="0" y="779270"/>
                    </a:lnTo>
                    <a:close/>
                  </a:path>
                </a:pathLst>
              </a:custGeom>
              <a:gradFill rotWithShape="true">
                <a:gsLst>
                  <a:gs pos="0">
                    <a:srgbClr val="3C67BF">
                      <a:alpha val="100000"/>
                    </a:srgbClr>
                  </a:gs>
                  <a:gs pos="100000">
                    <a:srgbClr val="FFA81B">
                      <a:alpha val="100000"/>
                    </a:srgbClr>
                  </a:gs>
                </a:gsLst>
                <a:lin ang="0"/>
              </a:gradFill>
            </p:spPr>
          </p:sp>
          <p:sp>
            <p:nvSpPr>
              <p:cNvPr name="TextBox 202" id="202"/>
              <p:cNvSpPr txBox="true"/>
              <p:nvPr/>
            </p:nvSpPr>
            <p:spPr>
              <a:xfrm>
                <a:off x="0" y="-38100"/>
                <a:ext cx="46819" cy="817370"/>
              </a:xfrm>
              <a:prstGeom prst="rect">
                <a:avLst/>
              </a:prstGeom>
            </p:spPr>
            <p:txBody>
              <a:bodyPr anchor="ctr" rtlCol="false" tIns="50800" lIns="50800" bIns="50800" rIns="50800"/>
              <a:lstStyle/>
              <a:p>
                <a:pPr algn="ctr">
                  <a:lnSpc>
                    <a:spcPts val="2660"/>
                  </a:lnSpc>
                </a:pPr>
              </a:p>
            </p:txBody>
          </p:sp>
        </p:grpSp>
        <p:grpSp>
          <p:nvGrpSpPr>
            <p:cNvPr name="Group 203" id="203"/>
            <p:cNvGrpSpPr/>
            <p:nvPr/>
          </p:nvGrpSpPr>
          <p:grpSpPr>
            <a:xfrm rot="7717522">
              <a:off x="1555237" y="303564"/>
              <a:ext cx="45997" cy="57818"/>
              <a:chOff x="0" y="0"/>
              <a:chExt cx="67649" cy="85034"/>
            </a:xfrm>
          </p:grpSpPr>
          <p:sp>
            <p:nvSpPr>
              <p:cNvPr name="Freeform 204" id="204"/>
              <p:cNvSpPr/>
              <p:nvPr/>
            </p:nvSpPr>
            <p:spPr>
              <a:xfrm flipH="false" flipV="false" rot="0">
                <a:off x="0" y="0"/>
                <a:ext cx="67649" cy="85034"/>
              </a:xfrm>
              <a:custGeom>
                <a:avLst/>
                <a:gdLst/>
                <a:ahLst/>
                <a:cxnLst/>
                <a:rect r="r" b="b" t="t" l="l"/>
                <a:pathLst>
                  <a:path h="85034" w="67649">
                    <a:moveTo>
                      <a:pt x="0" y="0"/>
                    </a:moveTo>
                    <a:lnTo>
                      <a:pt x="67649" y="0"/>
                    </a:lnTo>
                    <a:lnTo>
                      <a:pt x="67649" y="85034"/>
                    </a:lnTo>
                    <a:lnTo>
                      <a:pt x="0" y="85034"/>
                    </a:lnTo>
                    <a:close/>
                  </a:path>
                </a:pathLst>
              </a:custGeom>
              <a:gradFill rotWithShape="true">
                <a:gsLst>
                  <a:gs pos="0">
                    <a:srgbClr val="3C67BF">
                      <a:alpha val="100000"/>
                    </a:srgbClr>
                  </a:gs>
                  <a:gs pos="100000">
                    <a:srgbClr val="FFA81B">
                      <a:alpha val="100000"/>
                    </a:srgbClr>
                  </a:gs>
                </a:gsLst>
                <a:lin ang="0"/>
              </a:gradFill>
            </p:spPr>
          </p:sp>
          <p:sp>
            <p:nvSpPr>
              <p:cNvPr name="TextBox 205" id="205"/>
              <p:cNvSpPr txBox="true"/>
              <p:nvPr/>
            </p:nvSpPr>
            <p:spPr>
              <a:xfrm>
                <a:off x="0" y="-38100"/>
                <a:ext cx="67649" cy="123134"/>
              </a:xfrm>
              <a:prstGeom prst="rect">
                <a:avLst/>
              </a:prstGeom>
            </p:spPr>
            <p:txBody>
              <a:bodyPr anchor="ctr" rtlCol="false" tIns="50800" lIns="50800" bIns="50800" rIns="50800"/>
              <a:lstStyle/>
              <a:p>
                <a:pPr algn="ctr">
                  <a:lnSpc>
                    <a:spcPts val="2660"/>
                  </a:lnSpc>
                </a:pPr>
              </a:p>
            </p:txBody>
          </p:sp>
        </p:grpSp>
        <p:grpSp>
          <p:nvGrpSpPr>
            <p:cNvPr name="Group 206" id="206"/>
            <p:cNvGrpSpPr/>
            <p:nvPr/>
          </p:nvGrpSpPr>
          <p:grpSpPr>
            <a:xfrm rot="0">
              <a:off x="1615177" y="256318"/>
              <a:ext cx="46226" cy="529860"/>
              <a:chOff x="0" y="0"/>
              <a:chExt cx="67985" cy="779270"/>
            </a:xfrm>
          </p:grpSpPr>
          <p:sp>
            <p:nvSpPr>
              <p:cNvPr name="Freeform 207" id="207"/>
              <p:cNvSpPr/>
              <p:nvPr/>
            </p:nvSpPr>
            <p:spPr>
              <a:xfrm flipH="false" flipV="false" rot="0">
                <a:off x="0" y="0"/>
                <a:ext cx="67985" cy="779270"/>
              </a:xfrm>
              <a:custGeom>
                <a:avLst/>
                <a:gdLst/>
                <a:ahLst/>
                <a:cxnLst/>
                <a:rect r="r" b="b" t="t" l="l"/>
                <a:pathLst>
                  <a:path h="779270" w="67985">
                    <a:moveTo>
                      <a:pt x="0" y="0"/>
                    </a:moveTo>
                    <a:lnTo>
                      <a:pt x="67985" y="0"/>
                    </a:lnTo>
                    <a:lnTo>
                      <a:pt x="67985" y="779270"/>
                    </a:lnTo>
                    <a:lnTo>
                      <a:pt x="0" y="779270"/>
                    </a:lnTo>
                    <a:close/>
                  </a:path>
                </a:pathLst>
              </a:custGeom>
              <a:gradFill rotWithShape="true">
                <a:gsLst>
                  <a:gs pos="0">
                    <a:srgbClr val="3C67BF">
                      <a:alpha val="100000"/>
                    </a:srgbClr>
                  </a:gs>
                  <a:gs pos="100000">
                    <a:srgbClr val="FFA81B">
                      <a:alpha val="100000"/>
                    </a:srgbClr>
                  </a:gs>
                </a:gsLst>
                <a:lin ang="0"/>
              </a:gradFill>
            </p:spPr>
          </p:sp>
          <p:sp>
            <p:nvSpPr>
              <p:cNvPr name="TextBox 208" id="208"/>
              <p:cNvSpPr txBox="true"/>
              <p:nvPr/>
            </p:nvSpPr>
            <p:spPr>
              <a:xfrm>
                <a:off x="0" y="-38100"/>
                <a:ext cx="67985" cy="817370"/>
              </a:xfrm>
              <a:prstGeom prst="rect">
                <a:avLst/>
              </a:prstGeom>
            </p:spPr>
            <p:txBody>
              <a:bodyPr anchor="ctr" rtlCol="false" tIns="50800" lIns="50800" bIns="50800" rIns="50800"/>
              <a:lstStyle/>
              <a:p>
                <a:pPr algn="ctr">
                  <a:lnSpc>
                    <a:spcPts val="2660"/>
                  </a:lnSpc>
                </a:pPr>
              </a:p>
            </p:txBody>
          </p:sp>
        </p:grpSp>
        <p:grpSp>
          <p:nvGrpSpPr>
            <p:cNvPr name="Group 209" id="209"/>
            <p:cNvGrpSpPr/>
            <p:nvPr/>
          </p:nvGrpSpPr>
          <p:grpSpPr>
            <a:xfrm rot="0">
              <a:off x="1657226" y="256318"/>
              <a:ext cx="31834" cy="529860"/>
              <a:chOff x="0" y="0"/>
              <a:chExt cx="46819" cy="779270"/>
            </a:xfrm>
          </p:grpSpPr>
          <p:sp>
            <p:nvSpPr>
              <p:cNvPr name="Freeform 210" id="210"/>
              <p:cNvSpPr/>
              <p:nvPr/>
            </p:nvSpPr>
            <p:spPr>
              <a:xfrm flipH="false" flipV="false" rot="0">
                <a:off x="0" y="0"/>
                <a:ext cx="46819" cy="779270"/>
              </a:xfrm>
              <a:custGeom>
                <a:avLst/>
                <a:gdLst/>
                <a:ahLst/>
                <a:cxnLst/>
                <a:rect r="r" b="b" t="t" l="l"/>
                <a:pathLst>
                  <a:path h="779270" w="46819">
                    <a:moveTo>
                      <a:pt x="0" y="0"/>
                    </a:moveTo>
                    <a:lnTo>
                      <a:pt x="46819" y="0"/>
                    </a:lnTo>
                    <a:lnTo>
                      <a:pt x="46819" y="779270"/>
                    </a:lnTo>
                    <a:lnTo>
                      <a:pt x="0" y="779270"/>
                    </a:lnTo>
                    <a:close/>
                  </a:path>
                </a:pathLst>
              </a:custGeom>
              <a:gradFill rotWithShape="true">
                <a:gsLst>
                  <a:gs pos="0">
                    <a:srgbClr val="3C67BF">
                      <a:alpha val="100000"/>
                    </a:srgbClr>
                  </a:gs>
                  <a:gs pos="100000">
                    <a:srgbClr val="FFA81B">
                      <a:alpha val="100000"/>
                    </a:srgbClr>
                  </a:gs>
                </a:gsLst>
                <a:lin ang="0"/>
              </a:gradFill>
            </p:spPr>
          </p:sp>
          <p:sp>
            <p:nvSpPr>
              <p:cNvPr name="TextBox 211" id="211"/>
              <p:cNvSpPr txBox="true"/>
              <p:nvPr/>
            </p:nvSpPr>
            <p:spPr>
              <a:xfrm>
                <a:off x="0" y="-38100"/>
                <a:ext cx="46819" cy="817370"/>
              </a:xfrm>
              <a:prstGeom prst="rect">
                <a:avLst/>
              </a:prstGeom>
            </p:spPr>
            <p:txBody>
              <a:bodyPr anchor="ctr" rtlCol="false" tIns="50800" lIns="50800" bIns="50800" rIns="50800"/>
              <a:lstStyle/>
              <a:p>
                <a:pPr algn="ctr">
                  <a:lnSpc>
                    <a:spcPts val="2660"/>
                  </a:lnSpc>
                </a:pPr>
              </a:p>
            </p:txBody>
          </p:sp>
        </p:grpSp>
        <p:grpSp>
          <p:nvGrpSpPr>
            <p:cNvPr name="Group 212" id="212"/>
            <p:cNvGrpSpPr/>
            <p:nvPr/>
          </p:nvGrpSpPr>
          <p:grpSpPr>
            <a:xfrm rot="7717522">
              <a:off x="1629120" y="227331"/>
              <a:ext cx="45997" cy="57818"/>
              <a:chOff x="0" y="0"/>
              <a:chExt cx="67649" cy="85034"/>
            </a:xfrm>
          </p:grpSpPr>
          <p:sp>
            <p:nvSpPr>
              <p:cNvPr name="Freeform 213" id="213"/>
              <p:cNvSpPr/>
              <p:nvPr/>
            </p:nvSpPr>
            <p:spPr>
              <a:xfrm flipH="false" flipV="false" rot="0">
                <a:off x="0" y="0"/>
                <a:ext cx="67649" cy="85034"/>
              </a:xfrm>
              <a:custGeom>
                <a:avLst/>
                <a:gdLst/>
                <a:ahLst/>
                <a:cxnLst/>
                <a:rect r="r" b="b" t="t" l="l"/>
                <a:pathLst>
                  <a:path h="85034" w="67649">
                    <a:moveTo>
                      <a:pt x="0" y="0"/>
                    </a:moveTo>
                    <a:lnTo>
                      <a:pt x="67649" y="0"/>
                    </a:lnTo>
                    <a:lnTo>
                      <a:pt x="67649" y="85034"/>
                    </a:lnTo>
                    <a:lnTo>
                      <a:pt x="0" y="85034"/>
                    </a:lnTo>
                    <a:close/>
                  </a:path>
                </a:pathLst>
              </a:custGeom>
              <a:gradFill rotWithShape="true">
                <a:gsLst>
                  <a:gs pos="0">
                    <a:srgbClr val="3C67BF">
                      <a:alpha val="100000"/>
                    </a:srgbClr>
                  </a:gs>
                  <a:gs pos="100000">
                    <a:srgbClr val="FFA81B">
                      <a:alpha val="100000"/>
                    </a:srgbClr>
                  </a:gs>
                </a:gsLst>
                <a:lin ang="0"/>
              </a:gradFill>
            </p:spPr>
          </p:sp>
          <p:sp>
            <p:nvSpPr>
              <p:cNvPr name="TextBox 214" id="214"/>
              <p:cNvSpPr txBox="true"/>
              <p:nvPr/>
            </p:nvSpPr>
            <p:spPr>
              <a:xfrm>
                <a:off x="0" y="-38100"/>
                <a:ext cx="67649" cy="123134"/>
              </a:xfrm>
              <a:prstGeom prst="rect">
                <a:avLst/>
              </a:prstGeom>
            </p:spPr>
            <p:txBody>
              <a:bodyPr anchor="ctr" rtlCol="false" tIns="50800" lIns="50800" bIns="50800" rIns="50800"/>
              <a:lstStyle/>
              <a:p>
                <a:pPr algn="ctr">
                  <a:lnSpc>
                    <a:spcPts val="2660"/>
                  </a:lnSpc>
                </a:pPr>
              </a:p>
            </p:txBody>
          </p:sp>
        </p:grpSp>
        <p:grpSp>
          <p:nvGrpSpPr>
            <p:cNvPr name="Group 215" id="215"/>
            <p:cNvGrpSpPr/>
            <p:nvPr/>
          </p:nvGrpSpPr>
          <p:grpSpPr>
            <a:xfrm rot="0">
              <a:off x="1689060" y="290036"/>
              <a:ext cx="46226" cy="529860"/>
              <a:chOff x="0" y="0"/>
              <a:chExt cx="67985" cy="779270"/>
            </a:xfrm>
          </p:grpSpPr>
          <p:sp>
            <p:nvSpPr>
              <p:cNvPr name="Freeform 216" id="216"/>
              <p:cNvSpPr/>
              <p:nvPr/>
            </p:nvSpPr>
            <p:spPr>
              <a:xfrm flipH="false" flipV="false" rot="0">
                <a:off x="0" y="0"/>
                <a:ext cx="67985" cy="779270"/>
              </a:xfrm>
              <a:custGeom>
                <a:avLst/>
                <a:gdLst/>
                <a:ahLst/>
                <a:cxnLst/>
                <a:rect r="r" b="b" t="t" l="l"/>
                <a:pathLst>
                  <a:path h="779270" w="67985">
                    <a:moveTo>
                      <a:pt x="0" y="0"/>
                    </a:moveTo>
                    <a:lnTo>
                      <a:pt x="67985" y="0"/>
                    </a:lnTo>
                    <a:lnTo>
                      <a:pt x="67985" y="779270"/>
                    </a:lnTo>
                    <a:lnTo>
                      <a:pt x="0" y="779270"/>
                    </a:lnTo>
                    <a:close/>
                  </a:path>
                </a:pathLst>
              </a:custGeom>
              <a:gradFill rotWithShape="true">
                <a:gsLst>
                  <a:gs pos="0">
                    <a:srgbClr val="3C67BF">
                      <a:alpha val="100000"/>
                    </a:srgbClr>
                  </a:gs>
                  <a:gs pos="100000">
                    <a:srgbClr val="FFA81B">
                      <a:alpha val="100000"/>
                    </a:srgbClr>
                  </a:gs>
                </a:gsLst>
                <a:lin ang="0"/>
              </a:gradFill>
            </p:spPr>
          </p:sp>
          <p:sp>
            <p:nvSpPr>
              <p:cNvPr name="TextBox 217" id="217"/>
              <p:cNvSpPr txBox="true"/>
              <p:nvPr/>
            </p:nvSpPr>
            <p:spPr>
              <a:xfrm>
                <a:off x="0" y="-38100"/>
                <a:ext cx="67985" cy="817370"/>
              </a:xfrm>
              <a:prstGeom prst="rect">
                <a:avLst/>
              </a:prstGeom>
            </p:spPr>
            <p:txBody>
              <a:bodyPr anchor="ctr" rtlCol="false" tIns="50800" lIns="50800" bIns="50800" rIns="50800"/>
              <a:lstStyle/>
              <a:p>
                <a:pPr algn="ctr">
                  <a:lnSpc>
                    <a:spcPts val="2660"/>
                  </a:lnSpc>
                </a:pPr>
              </a:p>
            </p:txBody>
          </p:sp>
        </p:grpSp>
        <p:grpSp>
          <p:nvGrpSpPr>
            <p:cNvPr name="Group 218" id="218"/>
            <p:cNvGrpSpPr/>
            <p:nvPr/>
          </p:nvGrpSpPr>
          <p:grpSpPr>
            <a:xfrm rot="0">
              <a:off x="1731109" y="290036"/>
              <a:ext cx="31834" cy="529860"/>
              <a:chOff x="0" y="0"/>
              <a:chExt cx="46819" cy="779270"/>
            </a:xfrm>
          </p:grpSpPr>
          <p:sp>
            <p:nvSpPr>
              <p:cNvPr name="Freeform 219" id="219"/>
              <p:cNvSpPr/>
              <p:nvPr/>
            </p:nvSpPr>
            <p:spPr>
              <a:xfrm flipH="false" flipV="false" rot="0">
                <a:off x="0" y="0"/>
                <a:ext cx="46819" cy="779270"/>
              </a:xfrm>
              <a:custGeom>
                <a:avLst/>
                <a:gdLst/>
                <a:ahLst/>
                <a:cxnLst/>
                <a:rect r="r" b="b" t="t" l="l"/>
                <a:pathLst>
                  <a:path h="779270" w="46819">
                    <a:moveTo>
                      <a:pt x="0" y="0"/>
                    </a:moveTo>
                    <a:lnTo>
                      <a:pt x="46819" y="0"/>
                    </a:lnTo>
                    <a:lnTo>
                      <a:pt x="46819" y="779270"/>
                    </a:lnTo>
                    <a:lnTo>
                      <a:pt x="0" y="779270"/>
                    </a:lnTo>
                    <a:close/>
                  </a:path>
                </a:pathLst>
              </a:custGeom>
              <a:gradFill rotWithShape="true">
                <a:gsLst>
                  <a:gs pos="0">
                    <a:srgbClr val="3C67BF">
                      <a:alpha val="100000"/>
                    </a:srgbClr>
                  </a:gs>
                  <a:gs pos="100000">
                    <a:srgbClr val="FFA81B">
                      <a:alpha val="100000"/>
                    </a:srgbClr>
                  </a:gs>
                </a:gsLst>
                <a:lin ang="0"/>
              </a:gradFill>
            </p:spPr>
          </p:sp>
          <p:sp>
            <p:nvSpPr>
              <p:cNvPr name="TextBox 220" id="220"/>
              <p:cNvSpPr txBox="true"/>
              <p:nvPr/>
            </p:nvSpPr>
            <p:spPr>
              <a:xfrm>
                <a:off x="0" y="-38100"/>
                <a:ext cx="46819" cy="817370"/>
              </a:xfrm>
              <a:prstGeom prst="rect">
                <a:avLst/>
              </a:prstGeom>
            </p:spPr>
            <p:txBody>
              <a:bodyPr anchor="ctr" rtlCol="false" tIns="50800" lIns="50800" bIns="50800" rIns="50800"/>
              <a:lstStyle/>
              <a:p>
                <a:pPr algn="ctr">
                  <a:lnSpc>
                    <a:spcPts val="2660"/>
                  </a:lnSpc>
                </a:pPr>
              </a:p>
            </p:txBody>
          </p:sp>
        </p:grpSp>
        <p:grpSp>
          <p:nvGrpSpPr>
            <p:cNvPr name="Group 221" id="221"/>
            <p:cNvGrpSpPr/>
            <p:nvPr/>
          </p:nvGrpSpPr>
          <p:grpSpPr>
            <a:xfrm rot="7717522">
              <a:off x="1703003" y="261049"/>
              <a:ext cx="45997" cy="57818"/>
              <a:chOff x="0" y="0"/>
              <a:chExt cx="67649" cy="85034"/>
            </a:xfrm>
          </p:grpSpPr>
          <p:sp>
            <p:nvSpPr>
              <p:cNvPr name="Freeform 222" id="222"/>
              <p:cNvSpPr/>
              <p:nvPr/>
            </p:nvSpPr>
            <p:spPr>
              <a:xfrm flipH="false" flipV="false" rot="0">
                <a:off x="0" y="0"/>
                <a:ext cx="67649" cy="85034"/>
              </a:xfrm>
              <a:custGeom>
                <a:avLst/>
                <a:gdLst/>
                <a:ahLst/>
                <a:cxnLst/>
                <a:rect r="r" b="b" t="t" l="l"/>
                <a:pathLst>
                  <a:path h="85034" w="67649">
                    <a:moveTo>
                      <a:pt x="0" y="0"/>
                    </a:moveTo>
                    <a:lnTo>
                      <a:pt x="67649" y="0"/>
                    </a:lnTo>
                    <a:lnTo>
                      <a:pt x="67649" y="85034"/>
                    </a:lnTo>
                    <a:lnTo>
                      <a:pt x="0" y="85034"/>
                    </a:lnTo>
                    <a:close/>
                  </a:path>
                </a:pathLst>
              </a:custGeom>
              <a:gradFill rotWithShape="true">
                <a:gsLst>
                  <a:gs pos="0">
                    <a:srgbClr val="3C67BF">
                      <a:alpha val="100000"/>
                    </a:srgbClr>
                  </a:gs>
                  <a:gs pos="100000">
                    <a:srgbClr val="FFA81B">
                      <a:alpha val="100000"/>
                    </a:srgbClr>
                  </a:gs>
                </a:gsLst>
                <a:lin ang="0"/>
              </a:gradFill>
            </p:spPr>
          </p:sp>
          <p:sp>
            <p:nvSpPr>
              <p:cNvPr name="TextBox 223" id="223"/>
              <p:cNvSpPr txBox="true"/>
              <p:nvPr/>
            </p:nvSpPr>
            <p:spPr>
              <a:xfrm>
                <a:off x="0" y="-38100"/>
                <a:ext cx="67649" cy="123134"/>
              </a:xfrm>
              <a:prstGeom prst="rect">
                <a:avLst/>
              </a:prstGeom>
            </p:spPr>
            <p:txBody>
              <a:bodyPr anchor="ctr" rtlCol="false" tIns="50800" lIns="50800" bIns="50800" rIns="50800"/>
              <a:lstStyle/>
              <a:p>
                <a:pPr algn="ctr">
                  <a:lnSpc>
                    <a:spcPts val="2660"/>
                  </a:lnSpc>
                </a:pPr>
              </a:p>
            </p:txBody>
          </p:sp>
        </p:grpSp>
        <p:grpSp>
          <p:nvGrpSpPr>
            <p:cNvPr name="Group 224" id="224"/>
            <p:cNvGrpSpPr/>
            <p:nvPr/>
          </p:nvGrpSpPr>
          <p:grpSpPr>
            <a:xfrm rot="0">
              <a:off x="1762943" y="258163"/>
              <a:ext cx="46226" cy="529860"/>
              <a:chOff x="0" y="0"/>
              <a:chExt cx="67985" cy="779270"/>
            </a:xfrm>
          </p:grpSpPr>
          <p:sp>
            <p:nvSpPr>
              <p:cNvPr name="Freeform 225" id="225"/>
              <p:cNvSpPr/>
              <p:nvPr/>
            </p:nvSpPr>
            <p:spPr>
              <a:xfrm flipH="false" flipV="false" rot="0">
                <a:off x="0" y="0"/>
                <a:ext cx="67985" cy="779270"/>
              </a:xfrm>
              <a:custGeom>
                <a:avLst/>
                <a:gdLst/>
                <a:ahLst/>
                <a:cxnLst/>
                <a:rect r="r" b="b" t="t" l="l"/>
                <a:pathLst>
                  <a:path h="779270" w="67985">
                    <a:moveTo>
                      <a:pt x="0" y="0"/>
                    </a:moveTo>
                    <a:lnTo>
                      <a:pt x="67985" y="0"/>
                    </a:lnTo>
                    <a:lnTo>
                      <a:pt x="67985" y="779270"/>
                    </a:lnTo>
                    <a:lnTo>
                      <a:pt x="0" y="779270"/>
                    </a:lnTo>
                    <a:close/>
                  </a:path>
                </a:pathLst>
              </a:custGeom>
              <a:gradFill rotWithShape="true">
                <a:gsLst>
                  <a:gs pos="0">
                    <a:srgbClr val="3C67BF">
                      <a:alpha val="100000"/>
                    </a:srgbClr>
                  </a:gs>
                  <a:gs pos="100000">
                    <a:srgbClr val="FFA81B">
                      <a:alpha val="100000"/>
                    </a:srgbClr>
                  </a:gs>
                </a:gsLst>
                <a:lin ang="0"/>
              </a:gradFill>
            </p:spPr>
          </p:sp>
          <p:sp>
            <p:nvSpPr>
              <p:cNvPr name="TextBox 226" id="226"/>
              <p:cNvSpPr txBox="true"/>
              <p:nvPr/>
            </p:nvSpPr>
            <p:spPr>
              <a:xfrm>
                <a:off x="0" y="-38100"/>
                <a:ext cx="67985" cy="817370"/>
              </a:xfrm>
              <a:prstGeom prst="rect">
                <a:avLst/>
              </a:prstGeom>
            </p:spPr>
            <p:txBody>
              <a:bodyPr anchor="ctr" rtlCol="false" tIns="50800" lIns="50800" bIns="50800" rIns="50800"/>
              <a:lstStyle/>
              <a:p>
                <a:pPr algn="ctr">
                  <a:lnSpc>
                    <a:spcPts val="2660"/>
                  </a:lnSpc>
                </a:pPr>
              </a:p>
            </p:txBody>
          </p:sp>
        </p:grpSp>
        <p:grpSp>
          <p:nvGrpSpPr>
            <p:cNvPr name="Group 227" id="227"/>
            <p:cNvGrpSpPr/>
            <p:nvPr/>
          </p:nvGrpSpPr>
          <p:grpSpPr>
            <a:xfrm rot="0">
              <a:off x="1804991" y="258163"/>
              <a:ext cx="31834" cy="529860"/>
              <a:chOff x="0" y="0"/>
              <a:chExt cx="46819" cy="779270"/>
            </a:xfrm>
          </p:grpSpPr>
          <p:sp>
            <p:nvSpPr>
              <p:cNvPr name="Freeform 228" id="228"/>
              <p:cNvSpPr/>
              <p:nvPr/>
            </p:nvSpPr>
            <p:spPr>
              <a:xfrm flipH="false" flipV="false" rot="0">
                <a:off x="0" y="0"/>
                <a:ext cx="46819" cy="779270"/>
              </a:xfrm>
              <a:custGeom>
                <a:avLst/>
                <a:gdLst/>
                <a:ahLst/>
                <a:cxnLst/>
                <a:rect r="r" b="b" t="t" l="l"/>
                <a:pathLst>
                  <a:path h="779270" w="46819">
                    <a:moveTo>
                      <a:pt x="0" y="0"/>
                    </a:moveTo>
                    <a:lnTo>
                      <a:pt x="46819" y="0"/>
                    </a:lnTo>
                    <a:lnTo>
                      <a:pt x="46819" y="779270"/>
                    </a:lnTo>
                    <a:lnTo>
                      <a:pt x="0" y="779270"/>
                    </a:lnTo>
                    <a:close/>
                  </a:path>
                </a:pathLst>
              </a:custGeom>
              <a:gradFill rotWithShape="true">
                <a:gsLst>
                  <a:gs pos="0">
                    <a:srgbClr val="3C67BF">
                      <a:alpha val="100000"/>
                    </a:srgbClr>
                  </a:gs>
                  <a:gs pos="100000">
                    <a:srgbClr val="FFA81B">
                      <a:alpha val="100000"/>
                    </a:srgbClr>
                  </a:gs>
                </a:gsLst>
                <a:lin ang="0"/>
              </a:gradFill>
            </p:spPr>
          </p:sp>
          <p:sp>
            <p:nvSpPr>
              <p:cNvPr name="TextBox 229" id="229"/>
              <p:cNvSpPr txBox="true"/>
              <p:nvPr/>
            </p:nvSpPr>
            <p:spPr>
              <a:xfrm>
                <a:off x="0" y="-38100"/>
                <a:ext cx="46819" cy="817370"/>
              </a:xfrm>
              <a:prstGeom prst="rect">
                <a:avLst/>
              </a:prstGeom>
            </p:spPr>
            <p:txBody>
              <a:bodyPr anchor="ctr" rtlCol="false" tIns="50800" lIns="50800" bIns="50800" rIns="50800"/>
              <a:lstStyle/>
              <a:p>
                <a:pPr algn="ctr">
                  <a:lnSpc>
                    <a:spcPts val="2660"/>
                  </a:lnSpc>
                </a:pPr>
              </a:p>
            </p:txBody>
          </p:sp>
        </p:grpSp>
        <p:grpSp>
          <p:nvGrpSpPr>
            <p:cNvPr name="Group 230" id="230"/>
            <p:cNvGrpSpPr/>
            <p:nvPr/>
          </p:nvGrpSpPr>
          <p:grpSpPr>
            <a:xfrm rot="7717522">
              <a:off x="1776886" y="229176"/>
              <a:ext cx="45997" cy="57818"/>
              <a:chOff x="0" y="0"/>
              <a:chExt cx="67649" cy="85034"/>
            </a:xfrm>
          </p:grpSpPr>
          <p:sp>
            <p:nvSpPr>
              <p:cNvPr name="Freeform 231" id="231"/>
              <p:cNvSpPr/>
              <p:nvPr/>
            </p:nvSpPr>
            <p:spPr>
              <a:xfrm flipH="false" flipV="false" rot="0">
                <a:off x="0" y="0"/>
                <a:ext cx="67649" cy="85034"/>
              </a:xfrm>
              <a:custGeom>
                <a:avLst/>
                <a:gdLst/>
                <a:ahLst/>
                <a:cxnLst/>
                <a:rect r="r" b="b" t="t" l="l"/>
                <a:pathLst>
                  <a:path h="85034" w="67649">
                    <a:moveTo>
                      <a:pt x="0" y="0"/>
                    </a:moveTo>
                    <a:lnTo>
                      <a:pt x="67649" y="0"/>
                    </a:lnTo>
                    <a:lnTo>
                      <a:pt x="67649" y="85034"/>
                    </a:lnTo>
                    <a:lnTo>
                      <a:pt x="0" y="85034"/>
                    </a:lnTo>
                    <a:close/>
                  </a:path>
                </a:pathLst>
              </a:custGeom>
              <a:gradFill rotWithShape="true">
                <a:gsLst>
                  <a:gs pos="0">
                    <a:srgbClr val="3C67BF">
                      <a:alpha val="100000"/>
                    </a:srgbClr>
                  </a:gs>
                  <a:gs pos="100000">
                    <a:srgbClr val="FFA81B">
                      <a:alpha val="100000"/>
                    </a:srgbClr>
                  </a:gs>
                </a:gsLst>
                <a:lin ang="0"/>
              </a:gradFill>
            </p:spPr>
          </p:sp>
          <p:sp>
            <p:nvSpPr>
              <p:cNvPr name="TextBox 232" id="232"/>
              <p:cNvSpPr txBox="true"/>
              <p:nvPr/>
            </p:nvSpPr>
            <p:spPr>
              <a:xfrm>
                <a:off x="0" y="-38100"/>
                <a:ext cx="67649" cy="123134"/>
              </a:xfrm>
              <a:prstGeom prst="rect">
                <a:avLst/>
              </a:prstGeom>
            </p:spPr>
            <p:txBody>
              <a:bodyPr anchor="ctr" rtlCol="false" tIns="50800" lIns="50800" bIns="50800" rIns="50800"/>
              <a:lstStyle/>
              <a:p>
                <a:pPr algn="ctr">
                  <a:lnSpc>
                    <a:spcPts val="2660"/>
                  </a:lnSpc>
                </a:pPr>
              </a:p>
            </p:txBody>
          </p:sp>
        </p:grpSp>
        <p:grpSp>
          <p:nvGrpSpPr>
            <p:cNvPr name="Group 233" id="233"/>
            <p:cNvGrpSpPr/>
            <p:nvPr/>
          </p:nvGrpSpPr>
          <p:grpSpPr>
            <a:xfrm rot="0">
              <a:off x="1836826" y="202131"/>
              <a:ext cx="46226" cy="529860"/>
              <a:chOff x="0" y="0"/>
              <a:chExt cx="67985" cy="779270"/>
            </a:xfrm>
          </p:grpSpPr>
          <p:sp>
            <p:nvSpPr>
              <p:cNvPr name="Freeform 234" id="234"/>
              <p:cNvSpPr/>
              <p:nvPr/>
            </p:nvSpPr>
            <p:spPr>
              <a:xfrm flipH="false" flipV="false" rot="0">
                <a:off x="0" y="0"/>
                <a:ext cx="67985" cy="779270"/>
              </a:xfrm>
              <a:custGeom>
                <a:avLst/>
                <a:gdLst/>
                <a:ahLst/>
                <a:cxnLst/>
                <a:rect r="r" b="b" t="t" l="l"/>
                <a:pathLst>
                  <a:path h="779270" w="67985">
                    <a:moveTo>
                      <a:pt x="0" y="0"/>
                    </a:moveTo>
                    <a:lnTo>
                      <a:pt x="67985" y="0"/>
                    </a:lnTo>
                    <a:lnTo>
                      <a:pt x="67985" y="779270"/>
                    </a:lnTo>
                    <a:lnTo>
                      <a:pt x="0" y="779270"/>
                    </a:lnTo>
                    <a:close/>
                  </a:path>
                </a:pathLst>
              </a:custGeom>
              <a:gradFill rotWithShape="true">
                <a:gsLst>
                  <a:gs pos="0">
                    <a:srgbClr val="3C67BF">
                      <a:alpha val="100000"/>
                    </a:srgbClr>
                  </a:gs>
                  <a:gs pos="100000">
                    <a:srgbClr val="FFA81B">
                      <a:alpha val="100000"/>
                    </a:srgbClr>
                  </a:gs>
                </a:gsLst>
                <a:lin ang="0"/>
              </a:gradFill>
            </p:spPr>
          </p:sp>
          <p:sp>
            <p:nvSpPr>
              <p:cNvPr name="TextBox 235" id="235"/>
              <p:cNvSpPr txBox="true"/>
              <p:nvPr/>
            </p:nvSpPr>
            <p:spPr>
              <a:xfrm>
                <a:off x="0" y="-38100"/>
                <a:ext cx="67985" cy="817370"/>
              </a:xfrm>
              <a:prstGeom prst="rect">
                <a:avLst/>
              </a:prstGeom>
            </p:spPr>
            <p:txBody>
              <a:bodyPr anchor="ctr" rtlCol="false" tIns="50800" lIns="50800" bIns="50800" rIns="50800"/>
              <a:lstStyle/>
              <a:p>
                <a:pPr algn="ctr">
                  <a:lnSpc>
                    <a:spcPts val="2660"/>
                  </a:lnSpc>
                </a:pPr>
              </a:p>
            </p:txBody>
          </p:sp>
        </p:grpSp>
        <p:grpSp>
          <p:nvGrpSpPr>
            <p:cNvPr name="Group 236" id="236"/>
            <p:cNvGrpSpPr/>
            <p:nvPr/>
          </p:nvGrpSpPr>
          <p:grpSpPr>
            <a:xfrm rot="0">
              <a:off x="1878874" y="202131"/>
              <a:ext cx="31834" cy="529860"/>
              <a:chOff x="0" y="0"/>
              <a:chExt cx="46819" cy="779270"/>
            </a:xfrm>
          </p:grpSpPr>
          <p:sp>
            <p:nvSpPr>
              <p:cNvPr name="Freeform 237" id="237"/>
              <p:cNvSpPr/>
              <p:nvPr/>
            </p:nvSpPr>
            <p:spPr>
              <a:xfrm flipH="false" flipV="false" rot="0">
                <a:off x="0" y="0"/>
                <a:ext cx="46819" cy="779270"/>
              </a:xfrm>
              <a:custGeom>
                <a:avLst/>
                <a:gdLst/>
                <a:ahLst/>
                <a:cxnLst/>
                <a:rect r="r" b="b" t="t" l="l"/>
                <a:pathLst>
                  <a:path h="779270" w="46819">
                    <a:moveTo>
                      <a:pt x="0" y="0"/>
                    </a:moveTo>
                    <a:lnTo>
                      <a:pt x="46819" y="0"/>
                    </a:lnTo>
                    <a:lnTo>
                      <a:pt x="46819" y="779270"/>
                    </a:lnTo>
                    <a:lnTo>
                      <a:pt x="0" y="779270"/>
                    </a:lnTo>
                    <a:close/>
                  </a:path>
                </a:pathLst>
              </a:custGeom>
              <a:gradFill rotWithShape="true">
                <a:gsLst>
                  <a:gs pos="0">
                    <a:srgbClr val="3C67BF">
                      <a:alpha val="100000"/>
                    </a:srgbClr>
                  </a:gs>
                  <a:gs pos="100000">
                    <a:srgbClr val="FFA81B">
                      <a:alpha val="100000"/>
                    </a:srgbClr>
                  </a:gs>
                </a:gsLst>
                <a:lin ang="0"/>
              </a:gradFill>
            </p:spPr>
          </p:sp>
          <p:sp>
            <p:nvSpPr>
              <p:cNvPr name="TextBox 238" id="238"/>
              <p:cNvSpPr txBox="true"/>
              <p:nvPr/>
            </p:nvSpPr>
            <p:spPr>
              <a:xfrm>
                <a:off x="0" y="-38100"/>
                <a:ext cx="46819" cy="817370"/>
              </a:xfrm>
              <a:prstGeom prst="rect">
                <a:avLst/>
              </a:prstGeom>
            </p:spPr>
            <p:txBody>
              <a:bodyPr anchor="ctr" rtlCol="false" tIns="50800" lIns="50800" bIns="50800" rIns="50800"/>
              <a:lstStyle/>
              <a:p>
                <a:pPr algn="ctr">
                  <a:lnSpc>
                    <a:spcPts val="2660"/>
                  </a:lnSpc>
                </a:pPr>
              </a:p>
            </p:txBody>
          </p:sp>
        </p:grpSp>
        <p:grpSp>
          <p:nvGrpSpPr>
            <p:cNvPr name="Group 239" id="239"/>
            <p:cNvGrpSpPr/>
            <p:nvPr/>
          </p:nvGrpSpPr>
          <p:grpSpPr>
            <a:xfrm rot="7717522">
              <a:off x="1850768" y="173144"/>
              <a:ext cx="45997" cy="57818"/>
              <a:chOff x="0" y="0"/>
              <a:chExt cx="67649" cy="85034"/>
            </a:xfrm>
          </p:grpSpPr>
          <p:sp>
            <p:nvSpPr>
              <p:cNvPr name="Freeform 240" id="240"/>
              <p:cNvSpPr/>
              <p:nvPr/>
            </p:nvSpPr>
            <p:spPr>
              <a:xfrm flipH="false" flipV="false" rot="0">
                <a:off x="0" y="0"/>
                <a:ext cx="67649" cy="85034"/>
              </a:xfrm>
              <a:custGeom>
                <a:avLst/>
                <a:gdLst/>
                <a:ahLst/>
                <a:cxnLst/>
                <a:rect r="r" b="b" t="t" l="l"/>
                <a:pathLst>
                  <a:path h="85034" w="67649">
                    <a:moveTo>
                      <a:pt x="0" y="0"/>
                    </a:moveTo>
                    <a:lnTo>
                      <a:pt x="67649" y="0"/>
                    </a:lnTo>
                    <a:lnTo>
                      <a:pt x="67649" y="85034"/>
                    </a:lnTo>
                    <a:lnTo>
                      <a:pt x="0" y="85034"/>
                    </a:lnTo>
                    <a:close/>
                  </a:path>
                </a:pathLst>
              </a:custGeom>
              <a:gradFill rotWithShape="true">
                <a:gsLst>
                  <a:gs pos="0">
                    <a:srgbClr val="3C67BF">
                      <a:alpha val="100000"/>
                    </a:srgbClr>
                  </a:gs>
                  <a:gs pos="100000">
                    <a:srgbClr val="FFA81B">
                      <a:alpha val="100000"/>
                    </a:srgbClr>
                  </a:gs>
                </a:gsLst>
                <a:lin ang="0"/>
              </a:gradFill>
            </p:spPr>
          </p:sp>
          <p:sp>
            <p:nvSpPr>
              <p:cNvPr name="TextBox 241" id="241"/>
              <p:cNvSpPr txBox="true"/>
              <p:nvPr/>
            </p:nvSpPr>
            <p:spPr>
              <a:xfrm>
                <a:off x="0" y="-38100"/>
                <a:ext cx="67649" cy="123134"/>
              </a:xfrm>
              <a:prstGeom prst="rect">
                <a:avLst/>
              </a:prstGeom>
            </p:spPr>
            <p:txBody>
              <a:bodyPr anchor="ctr" rtlCol="false" tIns="50800" lIns="50800" bIns="50800" rIns="50800"/>
              <a:lstStyle/>
              <a:p>
                <a:pPr algn="ctr">
                  <a:lnSpc>
                    <a:spcPts val="2660"/>
                  </a:lnSpc>
                </a:pPr>
              </a:p>
            </p:txBody>
          </p:sp>
        </p:grpSp>
        <p:grpSp>
          <p:nvGrpSpPr>
            <p:cNvPr name="Group 242" id="242"/>
            <p:cNvGrpSpPr/>
            <p:nvPr/>
          </p:nvGrpSpPr>
          <p:grpSpPr>
            <a:xfrm rot="0">
              <a:off x="1910708" y="234004"/>
              <a:ext cx="46226" cy="529860"/>
              <a:chOff x="0" y="0"/>
              <a:chExt cx="67985" cy="779270"/>
            </a:xfrm>
          </p:grpSpPr>
          <p:sp>
            <p:nvSpPr>
              <p:cNvPr name="Freeform 243" id="243"/>
              <p:cNvSpPr/>
              <p:nvPr/>
            </p:nvSpPr>
            <p:spPr>
              <a:xfrm flipH="false" flipV="false" rot="0">
                <a:off x="0" y="0"/>
                <a:ext cx="67985" cy="779270"/>
              </a:xfrm>
              <a:custGeom>
                <a:avLst/>
                <a:gdLst/>
                <a:ahLst/>
                <a:cxnLst/>
                <a:rect r="r" b="b" t="t" l="l"/>
                <a:pathLst>
                  <a:path h="779270" w="67985">
                    <a:moveTo>
                      <a:pt x="0" y="0"/>
                    </a:moveTo>
                    <a:lnTo>
                      <a:pt x="67985" y="0"/>
                    </a:lnTo>
                    <a:lnTo>
                      <a:pt x="67985" y="779270"/>
                    </a:lnTo>
                    <a:lnTo>
                      <a:pt x="0" y="779270"/>
                    </a:lnTo>
                    <a:close/>
                  </a:path>
                </a:pathLst>
              </a:custGeom>
              <a:gradFill rotWithShape="true">
                <a:gsLst>
                  <a:gs pos="0">
                    <a:srgbClr val="3C67BF">
                      <a:alpha val="100000"/>
                    </a:srgbClr>
                  </a:gs>
                  <a:gs pos="100000">
                    <a:srgbClr val="FFA81B">
                      <a:alpha val="100000"/>
                    </a:srgbClr>
                  </a:gs>
                </a:gsLst>
                <a:lin ang="0"/>
              </a:gradFill>
            </p:spPr>
          </p:sp>
          <p:sp>
            <p:nvSpPr>
              <p:cNvPr name="TextBox 244" id="244"/>
              <p:cNvSpPr txBox="true"/>
              <p:nvPr/>
            </p:nvSpPr>
            <p:spPr>
              <a:xfrm>
                <a:off x="0" y="-38100"/>
                <a:ext cx="67985" cy="817370"/>
              </a:xfrm>
              <a:prstGeom prst="rect">
                <a:avLst/>
              </a:prstGeom>
            </p:spPr>
            <p:txBody>
              <a:bodyPr anchor="ctr" rtlCol="false" tIns="50800" lIns="50800" bIns="50800" rIns="50800"/>
              <a:lstStyle/>
              <a:p>
                <a:pPr algn="ctr">
                  <a:lnSpc>
                    <a:spcPts val="2660"/>
                  </a:lnSpc>
                </a:pPr>
              </a:p>
            </p:txBody>
          </p:sp>
        </p:grpSp>
        <p:grpSp>
          <p:nvGrpSpPr>
            <p:cNvPr name="Group 245" id="245"/>
            <p:cNvGrpSpPr/>
            <p:nvPr/>
          </p:nvGrpSpPr>
          <p:grpSpPr>
            <a:xfrm rot="0">
              <a:off x="1952757" y="234004"/>
              <a:ext cx="31834" cy="529860"/>
              <a:chOff x="0" y="0"/>
              <a:chExt cx="46819" cy="779270"/>
            </a:xfrm>
          </p:grpSpPr>
          <p:sp>
            <p:nvSpPr>
              <p:cNvPr name="Freeform 246" id="246"/>
              <p:cNvSpPr/>
              <p:nvPr/>
            </p:nvSpPr>
            <p:spPr>
              <a:xfrm flipH="false" flipV="false" rot="0">
                <a:off x="0" y="0"/>
                <a:ext cx="46819" cy="779270"/>
              </a:xfrm>
              <a:custGeom>
                <a:avLst/>
                <a:gdLst/>
                <a:ahLst/>
                <a:cxnLst/>
                <a:rect r="r" b="b" t="t" l="l"/>
                <a:pathLst>
                  <a:path h="779270" w="46819">
                    <a:moveTo>
                      <a:pt x="0" y="0"/>
                    </a:moveTo>
                    <a:lnTo>
                      <a:pt x="46819" y="0"/>
                    </a:lnTo>
                    <a:lnTo>
                      <a:pt x="46819" y="779270"/>
                    </a:lnTo>
                    <a:lnTo>
                      <a:pt x="0" y="779270"/>
                    </a:lnTo>
                    <a:close/>
                  </a:path>
                </a:pathLst>
              </a:custGeom>
              <a:gradFill rotWithShape="true">
                <a:gsLst>
                  <a:gs pos="0">
                    <a:srgbClr val="3C67BF">
                      <a:alpha val="100000"/>
                    </a:srgbClr>
                  </a:gs>
                  <a:gs pos="100000">
                    <a:srgbClr val="FFA81B">
                      <a:alpha val="100000"/>
                    </a:srgbClr>
                  </a:gs>
                </a:gsLst>
                <a:lin ang="0"/>
              </a:gradFill>
            </p:spPr>
          </p:sp>
          <p:sp>
            <p:nvSpPr>
              <p:cNvPr name="TextBox 247" id="247"/>
              <p:cNvSpPr txBox="true"/>
              <p:nvPr/>
            </p:nvSpPr>
            <p:spPr>
              <a:xfrm>
                <a:off x="0" y="-38100"/>
                <a:ext cx="46819" cy="817370"/>
              </a:xfrm>
              <a:prstGeom prst="rect">
                <a:avLst/>
              </a:prstGeom>
            </p:spPr>
            <p:txBody>
              <a:bodyPr anchor="ctr" rtlCol="false" tIns="50800" lIns="50800" bIns="50800" rIns="50800"/>
              <a:lstStyle/>
              <a:p>
                <a:pPr algn="ctr">
                  <a:lnSpc>
                    <a:spcPts val="2660"/>
                  </a:lnSpc>
                </a:pPr>
              </a:p>
            </p:txBody>
          </p:sp>
        </p:grpSp>
        <p:grpSp>
          <p:nvGrpSpPr>
            <p:cNvPr name="Group 248" id="248"/>
            <p:cNvGrpSpPr/>
            <p:nvPr/>
          </p:nvGrpSpPr>
          <p:grpSpPr>
            <a:xfrm rot="7717522">
              <a:off x="1924651" y="205017"/>
              <a:ext cx="45997" cy="57818"/>
              <a:chOff x="0" y="0"/>
              <a:chExt cx="67649" cy="85034"/>
            </a:xfrm>
          </p:grpSpPr>
          <p:sp>
            <p:nvSpPr>
              <p:cNvPr name="Freeform 249" id="249"/>
              <p:cNvSpPr/>
              <p:nvPr/>
            </p:nvSpPr>
            <p:spPr>
              <a:xfrm flipH="false" flipV="false" rot="0">
                <a:off x="0" y="0"/>
                <a:ext cx="67649" cy="85034"/>
              </a:xfrm>
              <a:custGeom>
                <a:avLst/>
                <a:gdLst/>
                <a:ahLst/>
                <a:cxnLst/>
                <a:rect r="r" b="b" t="t" l="l"/>
                <a:pathLst>
                  <a:path h="85034" w="67649">
                    <a:moveTo>
                      <a:pt x="0" y="0"/>
                    </a:moveTo>
                    <a:lnTo>
                      <a:pt x="67649" y="0"/>
                    </a:lnTo>
                    <a:lnTo>
                      <a:pt x="67649" y="85034"/>
                    </a:lnTo>
                    <a:lnTo>
                      <a:pt x="0" y="85034"/>
                    </a:lnTo>
                    <a:close/>
                  </a:path>
                </a:pathLst>
              </a:custGeom>
              <a:gradFill rotWithShape="true">
                <a:gsLst>
                  <a:gs pos="0">
                    <a:srgbClr val="3C67BF">
                      <a:alpha val="100000"/>
                    </a:srgbClr>
                  </a:gs>
                  <a:gs pos="100000">
                    <a:srgbClr val="FFA81B">
                      <a:alpha val="100000"/>
                    </a:srgbClr>
                  </a:gs>
                </a:gsLst>
                <a:lin ang="0"/>
              </a:gradFill>
            </p:spPr>
          </p:sp>
          <p:sp>
            <p:nvSpPr>
              <p:cNvPr name="TextBox 250" id="250"/>
              <p:cNvSpPr txBox="true"/>
              <p:nvPr/>
            </p:nvSpPr>
            <p:spPr>
              <a:xfrm>
                <a:off x="0" y="-38100"/>
                <a:ext cx="67649" cy="123134"/>
              </a:xfrm>
              <a:prstGeom prst="rect">
                <a:avLst/>
              </a:prstGeom>
            </p:spPr>
            <p:txBody>
              <a:bodyPr anchor="ctr" rtlCol="false" tIns="50800" lIns="50800" bIns="50800" rIns="50800"/>
              <a:lstStyle/>
              <a:p>
                <a:pPr algn="ctr">
                  <a:lnSpc>
                    <a:spcPts val="2660"/>
                  </a:lnSpc>
                </a:pPr>
              </a:p>
            </p:txBody>
          </p:sp>
        </p:grpSp>
      </p:grpSp>
      <p:grpSp>
        <p:nvGrpSpPr>
          <p:cNvPr name="Group 251" id="251"/>
          <p:cNvGrpSpPr>
            <a:grpSpLocks noChangeAspect="true"/>
          </p:cNvGrpSpPr>
          <p:nvPr/>
        </p:nvGrpSpPr>
        <p:grpSpPr>
          <a:xfrm rot="0">
            <a:off x="10637894" y="2052811"/>
            <a:ext cx="6136420" cy="6136420"/>
            <a:chOff x="0" y="0"/>
            <a:chExt cx="14840029" cy="14840029"/>
          </a:xfrm>
        </p:grpSpPr>
        <p:sp>
          <p:nvSpPr>
            <p:cNvPr name="Freeform 252" id="252"/>
            <p:cNvSpPr/>
            <p:nvPr/>
          </p:nvSpPr>
          <p:spPr>
            <a:xfrm flipH="false" flipV="false" rot="0">
              <a:off x="-366471" y="-11891"/>
              <a:ext cx="15572971" cy="14863810"/>
            </a:xfrm>
            <a:custGeom>
              <a:avLst/>
              <a:gdLst/>
              <a:ahLst/>
              <a:cxnLst/>
              <a:rect r="r" b="b" t="t" l="l"/>
              <a:pathLst>
                <a:path h="14863810" w="15572971">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solidFill>
              <a:srgbClr val="007AF0"/>
            </a:solidFill>
          </p:spPr>
        </p:sp>
        <p:sp>
          <p:nvSpPr>
            <p:cNvPr name="Freeform 253" id="253"/>
            <p:cNvSpPr/>
            <p:nvPr/>
          </p:nvSpPr>
          <p:spPr>
            <a:xfrm flipH="false" flipV="false" rot="0">
              <a:off x="-156193" y="188812"/>
              <a:ext cx="15152415" cy="14462405"/>
            </a:xfrm>
            <a:custGeom>
              <a:avLst/>
              <a:gdLst/>
              <a:ahLst/>
              <a:cxnLst/>
              <a:rect r="r" b="b" t="t" l="l"/>
              <a:pathLst>
                <a:path h="14462405" w="1515241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FFFFFF"/>
            </a:solidFill>
          </p:spPr>
        </p:sp>
        <p:sp>
          <p:nvSpPr>
            <p:cNvPr name="Freeform 254" id="254"/>
            <p:cNvSpPr/>
            <p:nvPr/>
          </p:nvSpPr>
          <p:spPr>
            <a:xfrm flipH="false" flipV="false" rot="0">
              <a:off x="223301" y="551024"/>
              <a:ext cx="14393427" cy="13737979"/>
            </a:xfrm>
            <a:custGeom>
              <a:avLst/>
              <a:gdLst/>
              <a:ahLst/>
              <a:cxnLst/>
              <a:rect r="r" b="b" t="t" l="l"/>
              <a:pathLst>
                <a:path h="13737979" w="14393427">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4"/>
              <a:stretch>
                <a:fillRect l="-24712" t="0" r="-24712" b="0"/>
              </a:stretch>
            </a:blipFill>
          </p:spPr>
        </p:sp>
      </p:grpSp>
      <p:sp>
        <p:nvSpPr>
          <p:cNvPr name="TextBox 255" id="255"/>
          <p:cNvSpPr txBox="true"/>
          <p:nvPr/>
        </p:nvSpPr>
        <p:spPr>
          <a:xfrm rot="0">
            <a:off x="2356526" y="7599920"/>
            <a:ext cx="6043226" cy="841094"/>
          </a:xfrm>
          <a:prstGeom prst="rect">
            <a:avLst/>
          </a:prstGeom>
        </p:spPr>
        <p:txBody>
          <a:bodyPr anchor="t" rtlCol="false" tIns="0" lIns="0" bIns="0" rIns="0">
            <a:spAutoFit/>
          </a:bodyPr>
          <a:lstStyle/>
          <a:p>
            <a:pPr algn="l">
              <a:lnSpc>
                <a:spcPts val="2145"/>
              </a:lnSpc>
            </a:pPr>
            <a:r>
              <a:rPr lang="en-US" sz="2681" b="true">
                <a:solidFill>
                  <a:srgbClr val="002D73"/>
                </a:solidFill>
                <a:latin typeface="Montserrat Bold"/>
                <a:ea typeface="Montserrat Bold"/>
                <a:cs typeface="Montserrat Bold"/>
                <a:sym typeface="Montserrat Bold"/>
              </a:rPr>
              <a:t>Payment Gateway </a:t>
            </a:r>
            <a:r>
              <a:rPr lang="en-US" sz="2681">
                <a:solidFill>
                  <a:srgbClr val="002D73"/>
                </a:solidFill>
                <a:latin typeface="Montserrat"/>
                <a:ea typeface="Montserrat"/>
                <a:cs typeface="Montserrat"/>
                <a:sym typeface="Montserrat"/>
              </a:rPr>
              <a:t>- PayPal securely processes payments and confirms transactions.</a:t>
            </a:r>
          </a:p>
        </p:txBody>
      </p:sp>
      <p:grpSp>
        <p:nvGrpSpPr>
          <p:cNvPr name="Group 256" id="256"/>
          <p:cNvGrpSpPr/>
          <p:nvPr/>
        </p:nvGrpSpPr>
        <p:grpSpPr>
          <a:xfrm rot="0">
            <a:off x="1851109" y="7636544"/>
            <a:ext cx="262038" cy="262038"/>
            <a:chOff x="0" y="0"/>
            <a:chExt cx="812800" cy="812800"/>
          </a:xfrm>
        </p:grpSpPr>
        <p:sp>
          <p:nvSpPr>
            <p:cNvPr name="Freeform 257" id="25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7AF0">
                    <a:alpha val="96000"/>
                  </a:srgbClr>
                </a:gs>
                <a:gs pos="100000">
                  <a:srgbClr val="FFA81B">
                    <a:alpha val="96000"/>
                  </a:srgbClr>
                </a:gs>
              </a:gsLst>
              <a:lin ang="0"/>
            </a:gradFill>
          </p:spPr>
        </p:sp>
        <p:sp>
          <p:nvSpPr>
            <p:cNvPr name="TextBox 258" id="258"/>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DAGgV4bBdko</dc:identifier>
  <dcterms:modified xsi:type="dcterms:W3CDTF">2011-08-01T06:04:30Z</dcterms:modified>
  <cp:revision>1</cp:revision>
  <dc:title>PACE UNIVERSITY</dc:title>
</cp:coreProperties>
</file>